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8162ba8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28162ba8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28162ba81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28162ba8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28162ba8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28162ba8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28162ba8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28162ba8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8162ba8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8162ba8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8162ba8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8162ba8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8162ba8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8162ba8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8162ba8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8162ba8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8162ba8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28162ba8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8162ba8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28162ba8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28162ba8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28162ba8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28162ba8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28162ba8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47600" y="1578400"/>
            <a:ext cx="560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Minesweeper.IO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Vrijesh Patel and Tyler Wiggins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2890500" y="380800"/>
            <a:ext cx="30303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Board Sizes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450" y="1360075"/>
            <a:ext cx="1687925" cy="17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400" y="1323438"/>
            <a:ext cx="1875374" cy="21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800" y="1352375"/>
            <a:ext cx="2205499" cy="24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1245475" y="3068175"/>
            <a:ext cx="19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Small game board 5x5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229675" y="3439438"/>
            <a:ext cx="24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Medium game board 10x10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5707800" y="3810700"/>
            <a:ext cx="25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Large game board 16x16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88638" y="163625"/>
            <a:ext cx="39921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game board layout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0" y="748325"/>
            <a:ext cx="3992102" cy="2472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158375" y="3350625"/>
            <a:ext cx="5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time starts once the user clicks the first cell.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25" y="748325"/>
            <a:ext cx="4635049" cy="27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type="title"/>
          </p:nvPr>
        </p:nvSpPr>
        <p:spPr>
          <a:xfrm>
            <a:off x="4706788" y="163625"/>
            <a:ext cx="39921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game functionality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4393950" y="3462775"/>
            <a:ext cx="476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Once a user clicks the save game button,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their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time, moves, clicked/unclicked cells, flagged/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unflagged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cells, board size and difficulty will be saved. Then the user can click the load button to load a saved game (if it exists). Once they click OK in the message box, the time will resume.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61663" y="161225"/>
            <a:ext cx="26277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Message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6" y="875225"/>
            <a:ext cx="4474124" cy="2604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563" y="904075"/>
            <a:ext cx="4395825" cy="254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type="title"/>
          </p:nvPr>
        </p:nvSpPr>
        <p:spPr>
          <a:xfrm>
            <a:off x="5610813" y="161225"/>
            <a:ext cx="26277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Lose</a:t>
            </a:r>
            <a:r>
              <a:rPr lang="en"/>
              <a:t> Message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158400" y="3500175"/>
            <a:ext cx="415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the user wins the minesweeper game, a win message will pop up that praises the user for winning. Then the top 10 high scores will show (Was not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required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+ Currently not fully functional).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716000" y="3652550"/>
            <a:ext cx="439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the user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loses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all the mines will be displayed and a loose message will pop up and inform the user that they lost.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815575" y="1896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88425" y="63075"/>
            <a:ext cx="8282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purpose</a:t>
            </a:r>
            <a:r>
              <a:rPr lang="en"/>
              <a:t> of our Minesweeper.IO application?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18450" y="1222775"/>
            <a:ext cx="80520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Sometimes life can get boring and we start to </a:t>
            </a:r>
            <a:r>
              <a:rPr lang="en" sz="1900"/>
              <a:t>strive for entertainment or something that makes us use our big brain energy.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Our Minesweeper.IO website was made to challenge people and help them with critical thinking.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added a time and score system to make the game competitive and more of a challenge for people.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also made Minesweeper as a learning experience to learn how to make a .NET Core web application and use Microsoft SQL Server.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560950" y="1567550"/>
            <a:ext cx="3924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2"/>
              <a:buChar char="●"/>
            </a:pPr>
            <a:r>
              <a:rPr lang="en" sz="2001"/>
              <a:t>Visual Studios C# .NET Core</a:t>
            </a:r>
            <a:endParaRPr sz="2001"/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2"/>
              <a:buChar char="●"/>
            </a:pPr>
            <a:r>
              <a:rPr lang="en" sz="2001"/>
              <a:t>MVC (Model- View - Controller)</a:t>
            </a:r>
            <a:endParaRPr sz="2001"/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2"/>
              <a:buChar char="●"/>
            </a:pPr>
            <a:r>
              <a:rPr lang="en" sz="2001"/>
              <a:t>JSON and JSON </a:t>
            </a:r>
            <a:r>
              <a:rPr lang="en" sz="2001"/>
              <a:t>serializer</a:t>
            </a:r>
            <a:endParaRPr sz="2001"/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2"/>
              <a:buChar char="●"/>
            </a:pPr>
            <a:r>
              <a:rPr lang="en" sz="2001"/>
              <a:t>CSS</a:t>
            </a:r>
            <a:endParaRPr sz="2001"/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2"/>
              <a:buChar char="●"/>
            </a:pPr>
            <a:r>
              <a:rPr lang="en" sz="2001"/>
              <a:t>Bootstrap</a:t>
            </a:r>
            <a:endParaRPr sz="2001"/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2"/>
              <a:buChar char="●"/>
            </a:pPr>
            <a:r>
              <a:rPr lang="en" sz="2001"/>
              <a:t>SQL Server Object Explorer</a:t>
            </a:r>
            <a:endParaRPr sz="2001"/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2"/>
              <a:buChar char="●"/>
            </a:pPr>
            <a:r>
              <a:rPr lang="en" sz="2001"/>
              <a:t>Partial Views</a:t>
            </a:r>
            <a:endParaRPr sz="200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"/>
          </a:p>
        </p:txBody>
      </p:sp>
      <p:sp>
        <p:nvSpPr>
          <p:cNvPr id="148" name="Google Shape;148;p15"/>
          <p:cNvSpPr txBox="1"/>
          <p:nvPr/>
        </p:nvSpPr>
        <p:spPr>
          <a:xfrm>
            <a:off x="4485850" y="1567550"/>
            <a:ext cx="4341900" cy="25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2"/>
              <a:buFont typeface="Lato"/>
              <a:buChar char="●"/>
            </a:pPr>
            <a:r>
              <a:rPr lang="en" sz="200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sz="200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2"/>
              <a:buFont typeface="Lato"/>
              <a:buChar char="●"/>
            </a:pPr>
            <a:r>
              <a:rPr lang="en" sz="200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Console logs</a:t>
            </a:r>
            <a:endParaRPr sz="200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2"/>
              <a:buFont typeface="Lato"/>
              <a:buChar char="●"/>
            </a:pPr>
            <a:r>
              <a:rPr lang="en" sz="200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Jquery</a:t>
            </a:r>
            <a:endParaRPr sz="200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2"/>
              <a:buFont typeface="Lato"/>
              <a:buChar char="●"/>
            </a:pPr>
            <a:r>
              <a:rPr lang="en" sz="200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Ajax</a:t>
            </a:r>
            <a:endParaRPr sz="200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2"/>
              <a:buFont typeface="Lato"/>
              <a:buChar char="●"/>
            </a:pPr>
            <a:r>
              <a:rPr lang="en" sz="200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Razer views</a:t>
            </a:r>
            <a:endParaRPr sz="200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2"/>
              <a:buFont typeface="Lato"/>
              <a:buChar char="●"/>
            </a:pPr>
            <a:r>
              <a:rPr lang="en" sz="200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 Services</a:t>
            </a:r>
            <a:endParaRPr sz="209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2"/>
              <a:buFont typeface="Lato"/>
              <a:buChar char="●"/>
            </a:pPr>
            <a:r>
              <a:rPr lang="en" sz="200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N-Layer Architecture</a:t>
            </a:r>
            <a:endParaRPr sz="200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2"/>
              <a:buFont typeface="Lato"/>
              <a:buChar char="●"/>
            </a:pPr>
            <a:r>
              <a:rPr lang="en" sz="200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Right click functionality</a:t>
            </a:r>
            <a:endParaRPr sz="200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495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616"/>
              <a:t> </a:t>
            </a:r>
            <a:r>
              <a:rPr lang="en" sz="7616"/>
              <a:t>User can login</a:t>
            </a:r>
            <a:endParaRPr sz="7616"/>
          </a:p>
          <a:p>
            <a:pPr indent="-3495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616"/>
              <a:t>User can logout</a:t>
            </a:r>
            <a:endParaRPr sz="7616"/>
          </a:p>
          <a:p>
            <a:pPr indent="-3495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616"/>
              <a:t>User can register</a:t>
            </a:r>
            <a:endParaRPr sz="7616"/>
          </a:p>
          <a:p>
            <a:pPr indent="-3495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616"/>
              <a:t>User can play game</a:t>
            </a:r>
            <a:endParaRPr sz="7616"/>
          </a:p>
          <a:p>
            <a:pPr indent="-3495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616"/>
              <a:t>User can </a:t>
            </a:r>
            <a:r>
              <a:rPr lang="en" sz="7616"/>
              <a:t>select</a:t>
            </a:r>
            <a:r>
              <a:rPr lang="en" sz="7616"/>
              <a:t> difficulty</a:t>
            </a:r>
            <a:endParaRPr sz="7616"/>
          </a:p>
          <a:p>
            <a:pPr indent="-3495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616"/>
              <a:t>User can select board size</a:t>
            </a:r>
            <a:endParaRPr sz="761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User can save game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User can right click (to flag cells)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User can see time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User can see score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User can reset the game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User can load previous game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Design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C#  ASP.net Core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MYSQL for database management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Bootstrap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Github</a:t>
            </a:r>
            <a:r>
              <a:rPr lang="en" sz="3000"/>
              <a:t> for sharing code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Issues and 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71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00"/>
              <a:t>User can not see top 10 high scores</a:t>
            </a:r>
            <a:endParaRPr sz="3300"/>
          </a:p>
          <a:p>
            <a:pPr indent="-4171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00"/>
              <a:t>CSS  is not accurate in some cases</a:t>
            </a:r>
            <a:endParaRPr sz="3300"/>
          </a:p>
          <a:p>
            <a:pPr indent="-4171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00"/>
              <a:t>Register and login is not centered</a:t>
            </a:r>
            <a:endParaRPr sz="3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5"/>
              <a:t> </a:t>
            </a:r>
            <a:endParaRPr sz="195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955200" y="193700"/>
            <a:ext cx="248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page</a:t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5924000" y="193700"/>
            <a:ext cx="248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0" y="762725"/>
            <a:ext cx="4549223" cy="29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900" y="892125"/>
            <a:ext cx="4255699" cy="281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/>
        </p:nvSpPr>
        <p:spPr>
          <a:xfrm>
            <a:off x="363975" y="3882600"/>
            <a:ext cx="85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Register and login pages that has data validation and checks if a user with the same data already exists.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04025" y="22825"/>
            <a:ext cx="35766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</a:t>
            </a:r>
            <a:r>
              <a:rPr lang="en"/>
              <a:t>success</a:t>
            </a:r>
            <a:r>
              <a:rPr lang="en"/>
              <a:t> page</a:t>
            </a:r>
            <a:endParaRPr/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4572000" y="819325"/>
            <a:ext cx="44859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to select the board size and the difficulty (Main Menu)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5" y="578725"/>
            <a:ext cx="4194874" cy="19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59250" y="2571750"/>
            <a:ext cx="428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successfully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logged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in, the navbar changes and a welcome message appears. Then the user can select the play option in the navbar.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025" y="1641775"/>
            <a:ext cx="4636951" cy="269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420975" y="4342675"/>
            <a:ext cx="46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 can choose the board size and difficulty, then click the Play Game button to start playing Minesweeper.IO.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