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AB131B-E41D-49C3-A441-6F89AB664CAB}" v="13" dt="2024-03-30T07:00:36.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VODEEP CHAKRABORTY" userId="ab0e4f3b32e6236f" providerId="LiveId" clId="{77AB131B-E41D-49C3-A441-6F89AB664CAB}"/>
    <pc:docChg chg="custSel delSld modSld">
      <pc:chgData name="SUVODEEP CHAKRABORTY" userId="ab0e4f3b32e6236f" providerId="LiveId" clId="{77AB131B-E41D-49C3-A441-6F89AB664CAB}" dt="2024-03-30T14:05:31.178" v="1545" actId="14100"/>
      <pc:docMkLst>
        <pc:docMk/>
      </pc:docMkLst>
      <pc:sldChg chg="modSp mod">
        <pc:chgData name="SUVODEEP CHAKRABORTY" userId="ab0e4f3b32e6236f" providerId="LiveId" clId="{77AB131B-E41D-49C3-A441-6F89AB664CAB}" dt="2024-03-29T16:43:29.921" v="48" actId="5793"/>
        <pc:sldMkLst>
          <pc:docMk/>
          <pc:sldMk cId="347320997" sldId="256"/>
        </pc:sldMkLst>
        <pc:spChg chg="mod">
          <ac:chgData name="SUVODEEP CHAKRABORTY" userId="ab0e4f3b32e6236f" providerId="LiveId" clId="{77AB131B-E41D-49C3-A441-6F89AB664CAB}" dt="2024-03-29T16:43:29.921" v="48" actId="5793"/>
          <ac:spMkLst>
            <pc:docMk/>
            <pc:sldMk cId="347320997" sldId="256"/>
            <ac:spMk id="2" creationId="{ED30467A-17E1-E15D-19C0-7FA608667CD8}"/>
          </ac:spMkLst>
        </pc:spChg>
        <pc:spChg chg="mod">
          <ac:chgData name="SUVODEEP CHAKRABORTY" userId="ab0e4f3b32e6236f" providerId="LiveId" clId="{77AB131B-E41D-49C3-A441-6F89AB664CAB}" dt="2024-03-29T16:42:43.643" v="46" actId="20577"/>
          <ac:spMkLst>
            <pc:docMk/>
            <pc:sldMk cId="347320997" sldId="256"/>
            <ac:spMk id="3" creationId="{FF22D131-8C79-349B-E600-C6A3E4796D7F}"/>
          </ac:spMkLst>
        </pc:spChg>
      </pc:sldChg>
      <pc:sldChg chg="modSp mod">
        <pc:chgData name="SUVODEEP CHAKRABORTY" userId="ab0e4f3b32e6236f" providerId="LiveId" clId="{77AB131B-E41D-49C3-A441-6F89AB664CAB}" dt="2024-03-29T16:53:01.504" v="52" actId="313"/>
        <pc:sldMkLst>
          <pc:docMk/>
          <pc:sldMk cId="2339950035" sldId="257"/>
        </pc:sldMkLst>
        <pc:spChg chg="mod">
          <ac:chgData name="SUVODEEP CHAKRABORTY" userId="ab0e4f3b32e6236f" providerId="LiveId" clId="{77AB131B-E41D-49C3-A441-6F89AB664CAB}" dt="2024-03-29T16:53:01.504" v="52" actId="313"/>
          <ac:spMkLst>
            <pc:docMk/>
            <pc:sldMk cId="2339950035" sldId="257"/>
            <ac:spMk id="3" creationId="{EC271638-2195-B91B-F950-F630B26D9055}"/>
          </ac:spMkLst>
        </pc:spChg>
      </pc:sldChg>
      <pc:sldChg chg="modSp mod">
        <pc:chgData name="SUVODEEP CHAKRABORTY" userId="ab0e4f3b32e6236f" providerId="LiveId" clId="{77AB131B-E41D-49C3-A441-6F89AB664CAB}" dt="2024-03-30T14:05:31.178" v="1545" actId="14100"/>
        <pc:sldMkLst>
          <pc:docMk/>
          <pc:sldMk cId="534121388" sldId="259"/>
        </pc:sldMkLst>
        <pc:spChg chg="mod">
          <ac:chgData name="SUVODEEP CHAKRABORTY" userId="ab0e4f3b32e6236f" providerId="LiveId" clId="{77AB131B-E41D-49C3-A441-6F89AB664CAB}" dt="2024-03-29T16:54:28.746" v="88" actId="20577"/>
          <ac:spMkLst>
            <pc:docMk/>
            <pc:sldMk cId="534121388" sldId="259"/>
            <ac:spMk id="2" creationId="{F472C56A-AB58-6BD8-E28A-AEE6666C9218}"/>
          </ac:spMkLst>
        </pc:spChg>
        <pc:spChg chg="mod">
          <ac:chgData name="SUVODEEP CHAKRABORTY" userId="ab0e4f3b32e6236f" providerId="LiveId" clId="{77AB131B-E41D-49C3-A441-6F89AB664CAB}" dt="2024-03-30T14:05:31.178" v="1545" actId="14100"/>
          <ac:spMkLst>
            <pc:docMk/>
            <pc:sldMk cId="534121388" sldId="259"/>
            <ac:spMk id="3" creationId="{FD6928F6-43FB-B2E2-C18E-FB8DA3D38CFA}"/>
          </ac:spMkLst>
        </pc:spChg>
      </pc:sldChg>
      <pc:sldChg chg="addSp delSp modSp mod">
        <pc:chgData name="SUVODEEP CHAKRABORTY" userId="ab0e4f3b32e6236f" providerId="LiveId" clId="{77AB131B-E41D-49C3-A441-6F89AB664CAB}" dt="2024-03-29T17:06:24.145" v="518" actId="14100"/>
        <pc:sldMkLst>
          <pc:docMk/>
          <pc:sldMk cId="850036001" sldId="260"/>
        </pc:sldMkLst>
        <pc:spChg chg="mod">
          <ac:chgData name="SUVODEEP CHAKRABORTY" userId="ab0e4f3b32e6236f" providerId="LiveId" clId="{77AB131B-E41D-49C3-A441-6F89AB664CAB}" dt="2024-03-29T17:01:14.814" v="211" actId="20577"/>
          <ac:spMkLst>
            <pc:docMk/>
            <pc:sldMk cId="850036001" sldId="260"/>
            <ac:spMk id="2" creationId="{0F6979B7-D627-7B0F-FD00-2B2050160352}"/>
          </ac:spMkLst>
        </pc:spChg>
        <pc:spChg chg="mod">
          <ac:chgData name="SUVODEEP CHAKRABORTY" userId="ab0e4f3b32e6236f" providerId="LiveId" clId="{77AB131B-E41D-49C3-A441-6F89AB664CAB}" dt="2024-03-29T17:05:17.299" v="511" actId="113"/>
          <ac:spMkLst>
            <pc:docMk/>
            <pc:sldMk cId="850036001" sldId="260"/>
            <ac:spMk id="3" creationId="{5F542993-E6E1-10FA-5FC8-8FCC76521A52}"/>
          </ac:spMkLst>
        </pc:spChg>
        <pc:picChg chg="del">
          <ac:chgData name="SUVODEEP CHAKRABORTY" userId="ab0e4f3b32e6236f" providerId="LiveId" clId="{77AB131B-E41D-49C3-A441-6F89AB664CAB}" dt="2024-03-29T17:02:48.496" v="244" actId="21"/>
          <ac:picMkLst>
            <pc:docMk/>
            <pc:sldMk cId="850036001" sldId="260"/>
            <ac:picMk id="5" creationId="{CA75445F-4175-D82D-1446-BB33F5D93918}"/>
          </ac:picMkLst>
        </pc:picChg>
        <pc:picChg chg="add mod">
          <ac:chgData name="SUVODEEP CHAKRABORTY" userId="ab0e4f3b32e6236f" providerId="LiveId" clId="{77AB131B-E41D-49C3-A441-6F89AB664CAB}" dt="2024-03-29T17:06:24.145" v="518" actId="14100"/>
          <ac:picMkLst>
            <pc:docMk/>
            <pc:sldMk cId="850036001" sldId="260"/>
            <ac:picMk id="6" creationId="{683AF3A0-7E76-4700-2159-538DCA17679A}"/>
          </ac:picMkLst>
        </pc:picChg>
      </pc:sldChg>
      <pc:sldChg chg="addSp delSp modSp mod">
        <pc:chgData name="SUVODEEP CHAKRABORTY" userId="ab0e4f3b32e6236f" providerId="LiveId" clId="{77AB131B-E41D-49C3-A441-6F89AB664CAB}" dt="2024-03-29T17:26:55.890" v="711" actId="1076"/>
        <pc:sldMkLst>
          <pc:docMk/>
          <pc:sldMk cId="3754881271" sldId="261"/>
        </pc:sldMkLst>
        <pc:spChg chg="mod">
          <ac:chgData name="SUVODEEP CHAKRABORTY" userId="ab0e4f3b32e6236f" providerId="LiveId" clId="{77AB131B-E41D-49C3-A441-6F89AB664CAB}" dt="2024-03-29T17:01:23.423" v="215" actId="20577"/>
          <ac:spMkLst>
            <pc:docMk/>
            <pc:sldMk cId="3754881271" sldId="261"/>
            <ac:spMk id="2" creationId="{16272FCB-65C8-BA58-E58F-E5E647DC4309}"/>
          </ac:spMkLst>
        </pc:spChg>
        <pc:spChg chg="mod">
          <ac:chgData name="SUVODEEP CHAKRABORTY" userId="ab0e4f3b32e6236f" providerId="LiveId" clId="{77AB131B-E41D-49C3-A441-6F89AB664CAB}" dt="2024-03-29T17:13:27.116" v="705" actId="20577"/>
          <ac:spMkLst>
            <pc:docMk/>
            <pc:sldMk cId="3754881271" sldId="261"/>
            <ac:spMk id="3" creationId="{1541DE52-2FA2-C4BA-C71B-B775AA3D2A9C}"/>
          </ac:spMkLst>
        </pc:spChg>
        <pc:picChg chg="del">
          <ac:chgData name="SUVODEEP CHAKRABORTY" userId="ab0e4f3b32e6236f" providerId="LiveId" clId="{77AB131B-E41D-49C3-A441-6F89AB664CAB}" dt="2024-03-29T17:07:06.036" v="519" actId="21"/>
          <ac:picMkLst>
            <pc:docMk/>
            <pc:sldMk cId="3754881271" sldId="261"/>
            <ac:picMk id="5" creationId="{4EDBA19D-28D1-B309-26EA-8DA7D331D9F4}"/>
          </ac:picMkLst>
        </pc:picChg>
        <pc:picChg chg="add mod">
          <ac:chgData name="SUVODEEP CHAKRABORTY" userId="ab0e4f3b32e6236f" providerId="LiveId" clId="{77AB131B-E41D-49C3-A441-6F89AB664CAB}" dt="2024-03-29T17:26:55.890" v="711" actId="1076"/>
          <ac:picMkLst>
            <pc:docMk/>
            <pc:sldMk cId="3754881271" sldId="261"/>
            <ac:picMk id="6" creationId="{BA87664C-ED9E-2E6D-9245-23E172019DC4}"/>
          </ac:picMkLst>
        </pc:picChg>
      </pc:sldChg>
      <pc:sldChg chg="addSp delSp modSp mod">
        <pc:chgData name="SUVODEEP CHAKRABORTY" userId="ab0e4f3b32e6236f" providerId="LiveId" clId="{77AB131B-E41D-49C3-A441-6F89AB664CAB}" dt="2024-03-29T17:31:59.103" v="726" actId="14100"/>
        <pc:sldMkLst>
          <pc:docMk/>
          <pc:sldMk cId="2132870726" sldId="262"/>
        </pc:sldMkLst>
        <pc:spChg chg="mod">
          <ac:chgData name="SUVODEEP CHAKRABORTY" userId="ab0e4f3b32e6236f" providerId="LiveId" clId="{77AB131B-E41D-49C3-A441-6F89AB664CAB}" dt="2024-03-29T17:01:28.722" v="219" actId="20577"/>
          <ac:spMkLst>
            <pc:docMk/>
            <pc:sldMk cId="2132870726" sldId="262"/>
            <ac:spMk id="2" creationId="{71924AA7-D467-004A-5055-4B3DA3A03351}"/>
          </ac:spMkLst>
        </pc:spChg>
        <pc:spChg chg="del mod">
          <ac:chgData name="SUVODEEP CHAKRABORTY" userId="ab0e4f3b32e6236f" providerId="LiveId" clId="{77AB131B-E41D-49C3-A441-6F89AB664CAB}" dt="2024-03-29T17:29:19.180" v="715" actId="931"/>
          <ac:spMkLst>
            <pc:docMk/>
            <pc:sldMk cId="2132870726" sldId="262"/>
            <ac:spMk id="3" creationId="{6FB2B257-FD21-0749-4603-070BEAF52C43}"/>
          </ac:spMkLst>
        </pc:spChg>
        <pc:picChg chg="del">
          <ac:chgData name="SUVODEEP CHAKRABORTY" userId="ab0e4f3b32e6236f" providerId="LiveId" clId="{77AB131B-E41D-49C3-A441-6F89AB664CAB}" dt="2024-03-29T17:27:20.141" v="712" actId="21"/>
          <ac:picMkLst>
            <pc:docMk/>
            <pc:sldMk cId="2132870726" sldId="262"/>
            <ac:picMk id="5" creationId="{9EA91564-3B1C-482B-832F-C111C2ECEEA1}"/>
          </ac:picMkLst>
        </pc:picChg>
        <pc:picChg chg="add mod">
          <ac:chgData name="SUVODEEP CHAKRABORTY" userId="ab0e4f3b32e6236f" providerId="LiveId" clId="{77AB131B-E41D-49C3-A441-6F89AB664CAB}" dt="2024-03-29T17:29:38.704" v="719" actId="1076"/>
          <ac:picMkLst>
            <pc:docMk/>
            <pc:sldMk cId="2132870726" sldId="262"/>
            <ac:picMk id="6" creationId="{29B601C3-7790-4BF0-5F87-1E0D46F90FE2}"/>
          </ac:picMkLst>
        </pc:picChg>
        <pc:picChg chg="add mod">
          <ac:chgData name="SUVODEEP CHAKRABORTY" userId="ab0e4f3b32e6236f" providerId="LiveId" clId="{77AB131B-E41D-49C3-A441-6F89AB664CAB}" dt="2024-03-29T17:31:59.103" v="726" actId="14100"/>
          <ac:picMkLst>
            <pc:docMk/>
            <pc:sldMk cId="2132870726" sldId="262"/>
            <ac:picMk id="8" creationId="{0374C2C7-51AC-2469-11E1-1F3578DD6EE1}"/>
          </ac:picMkLst>
        </pc:picChg>
      </pc:sldChg>
      <pc:sldChg chg="addSp delSp modSp mod">
        <pc:chgData name="SUVODEEP CHAKRABORTY" userId="ab0e4f3b32e6236f" providerId="LiveId" clId="{77AB131B-E41D-49C3-A441-6F89AB664CAB}" dt="2024-03-30T05:46:43.624" v="872" actId="113"/>
        <pc:sldMkLst>
          <pc:docMk/>
          <pc:sldMk cId="2580929963" sldId="263"/>
        </pc:sldMkLst>
        <pc:spChg chg="mod">
          <ac:chgData name="SUVODEEP CHAKRABORTY" userId="ab0e4f3b32e6236f" providerId="LiveId" clId="{77AB131B-E41D-49C3-A441-6F89AB664CAB}" dt="2024-03-29T17:01:33.231" v="223" actId="20577"/>
          <ac:spMkLst>
            <pc:docMk/>
            <pc:sldMk cId="2580929963" sldId="263"/>
            <ac:spMk id="2" creationId="{D05D7D95-91DC-8382-4958-31FA67B9709A}"/>
          </ac:spMkLst>
        </pc:spChg>
        <pc:spChg chg="mod">
          <ac:chgData name="SUVODEEP CHAKRABORTY" userId="ab0e4f3b32e6236f" providerId="LiveId" clId="{77AB131B-E41D-49C3-A441-6F89AB664CAB}" dt="2024-03-30T05:46:43.624" v="872" actId="113"/>
          <ac:spMkLst>
            <pc:docMk/>
            <pc:sldMk cId="2580929963" sldId="263"/>
            <ac:spMk id="3" creationId="{33E2BA00-A601-6EBF-0684-8DBAA59E152C}"/>
          </ac:spMkLst>
        </pc:spChg>
        <pc:picChg chg="del">
          <ac:chgData name="SUVODEEP CHAKRABORTY" userId="ab0e4f3b32e6236f" providerId="LiveId" clId="{77AB131B-E41D-49C3-A441-6F89AB664CAB}" dt="2024-03-29T17:33:13.100" v="727" actId="21"/>
          <ac:picMkLst>
            <pc:docMk/>
            <pc:sldMk cId="2580929963" sldId="263"/>
            <ac:picMk id="5" creationId="{25185C1B-5333-B031-BBAA-CCA97AF797F2}"/>
          </ac:picMkLst>
        </pc:picChg>
        <pc:picChg chg="add mod">
          <ac:chgData name="SUVODEEP CHAKRABORTY" userId="ab0e4f3b32e6236f" providerId="LiveId" clId="{77AB131B-E41D-49C3-A441-6F89AB664CAB}" dt="2024-03-30T05:46:08.296" v="869" actId="14100"/>
          <ac:picMkLst>
            <pc:docMk/>
            <pc:sldMk cId="2580929963" sldId="263"/>
            <ac:picMk id="5" creationId="{41FF3397-B4F4-16A6-EE7A-D23C0C411AC5}"/>
          </ac:picMkLst>
        </pc:picChg>
      </pc:sldChg>
      <pc:sldChg chg="addSp delSp modSp mod">
        <pc:chgData name="SUVODEEP CHAKRABORTY" userId="ab0e4f3b32e6236f" providerId="LiveId" clId="{77AB131B-E41D-49C3-A441-6F89AB664CAB}" dt="2024-03-30T06:04:31.400" v="998" actId="11"/>
        <pc:sldMkLst>
          <pc:docMk/>
          <pc:sldMk cId="4147742907" sldId="264"/>
        </pc:sldMkLst>
        <pc:spChg chg="mod">
          <ac:chgData name="SUVODEEP CHAKRABORTY" userId="ab0e4f3b32e6236f" providerId="LiveId" clId="{77AB131B-E41D-49C3-A441-6F89AB664CAB}" dt="2024-03-29T17:01:37.661" v="227" actId="20577"/>
          <ac:spMkLst>
            <pc:docMk/>
            <pc:sldMk cId="4147742907" sldId="264"/>
            <ac:spMk id="2" creationId="{F17458F8-4BFC-6AC9-7B47-22B662D8CE47}"/>
          </ac:spMkLst>
        </pc:spChg>
        <pc:spChg chg="mod">
          <ac:chgData name="SUVODEEP CHAKRABORTY" userId="ab0e4f3b32e6236f" providerId="LiveId" clId="{77AB131B-E41D-49C3-A441-6F89AB664CAB}" dt="2024-03-30T06:04:31.400" v="998" actId="11"/>
          <ac:spMkLst>
            <pc:docMk/>
            <pc:sldMk cId="4147742907" sldId="264"/>
            <ac:spMk id="3" creationId="{AA4CFDDF-CA4A-1CCC-EAA3-E2BAA15DAAF4}"/>
          </ac:spMkLst>
        </pc:spChg>
        <pc:picChg chg="del">
          <ac:chgData name="SUVODEEP CHAKRABORTY" userId="ab0e4f3b32e6236f" providerId="LiveId" clId="{77AB131B-E41D-49C3-A441-6F89AB664CAB}" dt="2024-03-30T05:48:15.991" v="873" actId="21"/>
          <ac:picMkLst>
            <pc:docMk/>
            <pc:sldMk cId="4147742907" sldId="264"/>
            <ac:picMk id="5" creationId="{5875A359-657C-1BDA-626F-8E63447BAE9C}"/>
          </ac:picMkLst>
        </pc:picChg>
        <pc:picChg chg="add mod">
          <ac:chgData name="SUVODEEP CHAKRABORTY" userId="ab0e4f3b32e6236f" providerId="LiveId" clId="{77AB131B-E41D-49C3-A441-6F89AB664CAB}" dt="2024-03-30T06:01:29.171" v="987" actId="14100"/>
          <ac:picMkLst>
            <pc:docMk/>
            <pc:sldMk cId="4147742907" sldId="264"/>
            <ac:picMk id="6" creationId="{A3785B37-A7B0-3E50-23A4-3F75ECDA67FD}"/>
          </ac:picMkLst>
        </pc:picChg>
        <pc:picChg chg="add mod">
          <ac:chgData name="SUVODEEP CHAKRABORTY" userId="ab0e4f3b32e6236f" providerId="LiveId" clId="{77AB131B-E41D-49C3-A441-6F89AB664CAB}" dt="2024-03-30T06:03:33.946" v="993" actId="14100"/>
          <ac:picMkLst>
            <pc:docMk/>
            <pc:sldMk cId="4147742907" sldId="264"/>
            <ac:picMk id="8" creationId="{3E388A7C-8B42-88ED-C6A7-2BB47D873995}"/>
          </ac:picMkLst>
        </pc:picChg>
      </pc:sldChg>
      <pc:sldChg chg="addSp delSp modSp mod">
        <pc:chgData name="SUVODEEP CHAKRABORTY" userId="ab0e4f3b32e6236f" providerId="LiveId" clId="{77AB131B-E41D-49C3-A441-6F89AB664CAB}" dt="2024-03-30T06:15:37.917" v="1122" actId="14100"/>
        <pc:sldMkLst>
          <pc:docMk/>
          <pc:sldMk cId="3395535520" sldId="265"/>
        </pc:sldMkLst>
        <pc:spChg chg="mod">
          <ac:chgData name="SUVODEEP CHAKRABORTY" userId="ab0e4f3b32e6236f" providerId="LiveId" clId="{77AB131B-E41D-49C3-A441-6F89AB664CAB}" dt="2024-03-29T17:01:42.319" v="231" actId="20577"/>
          <ac:spMkLst>
            <pc:docMk/>
            <pc:sldMk cId="3395535520" sldId="265"/>
            <ac:spMk id="2" creationId="{7D8B1F26-98C2-0F3E-4C58-D7C1E56516EA}"/>
          </ac:spMkLst>
        </pc:spChg>
        <pc:spChg chg="mod">
          <ac:chgData name="SUVODEEP CHAKRABORTY" userId="ab0e4f3b32e6236f" providerId="LiveId" clId="{77AB131B-E41D-49C3-A441-6F89AB664CAB}" dt="2024-03-30T06:07:40.673" v="1115" actId="11"/>
          <ac:spMkLst>
            <pc:docMk/>
            <pc:sldMk cId="3395535520" sldId="265"/>
            <ac:spMk id="3" creationId="{95D4C928-5DF4-BD56-6050-0563B54C22A9}"/>
          </ac:spMkLst>
        </pc:spChg>
        <pc:picChg chg="del">
          <ac:chgData name="SUVODEEP CHAKRABORTY" userId="ab0e4f3b32e6236f" providerId="LiveId" clId="{77AB131B-E41D-49C3-A441-6F89AB664CAB}" dt="2024-03-30T06:04:03.869" v="994" actId="21"/>
          <ac:picMkLst>
            <pc:docMk/>
            <pc:sldMk cId="3395535520" sldId="265"/>
            <ac:picMk id="5" creationId="{946F1261-8102-D3FF-13EF-703FA4FBD48C}"/>
          </ac:picMkLst>
        </pc:picChg>
        <pc:picChg chg="add mod">
          <ac:chgData name="SUVODEEP CHAKRABORTY" userId="ab0e4f3b32e6236f" providerId="LiveId" clId="{77AB131B-E41D-49C3-A441-6F89AB664CAB}" dt="2024-03-30T06:15:37.917" v="1122" actId="14100"/>
          <ac:picMkLst>
            <pc:docMk/>
            <pc:sldMk cId="3395535520" sldId="265"/>
            <ac:picMk id="6" creationId="{4DE5AADC-F38B-78ED-736E-CB8DB6E02AD5}"/>
          </ac:picMkLst>
        </pc:picChg>
      </pc:sldChg>
      <pc:sldChg chg="addSp delSp modSp mod">
        <pc:chgData name="SUVODEEP CHAKRABORTY" userId="ab0e4f3b32e6236f" providerId="LiveId" clId="{77AB131B-E41D-49C3-A441-6F89AB664CAB}" dt="2024-03-30T06:28:33.415" v="1296" actId="14100"/>
        <pc:sldMkLst>
          <pc:docMk/>
          <pc:sldMk cId="1787083795" sldId="266"/>
        </pc:sldMkLst>
        <pc:spChg chg="mod">
          <ac:chgData name="SUVODEEP CHAKRABORTY" userId="ab0e4f3b32e6236f" providerId="LiveId" clId="{77AB131B-E41D-49C3-A441-6F89AB664CAB}" dt="2024-03-29T17:01:46.482" v="235" actId="20577"/>
          <ac:spMkLst>
            <pc:docMk/>
            <pc:sldMk cId="1787083795" sldId="266"/>
            <ac:spMk id="2" creationId="{838C5416-C6F0-C20A-62D5-171607EED102}"/>
          </ac:spMkLst>
        </pc:spChg>
        <pc:spChg chg="mod">
          <ac:chgData name="SUVODEEP CHAKRABORTY" userId="ab0e4f3b32e6236f" providerId="LiveId" clId="{77AB131B-E41D-49C3-A441-6F89AB664CAB}" dt="2024-03-30T06:25:11.861" v="1289" actId="11"/>
          <ac:spMkLst>
            <pc:docMk/>
            <pc:sldMk cId="1787083795" sldId="266"/>
            <ac:spMk id="3" creationId="{9A79D42F-6C54-B529-CA8F-5D16C9F5CC68}"/>
          </ac:spMkLst>
        </pc:spChg>
        <pc:picChg chg="del">
          <ac:chgData name="SUVODEEP CHAKRABORTY" userId="ab0e4f3b32e6236f" providerId="LiveId" clId="{77AB131B-E41D-49C3-A441-6F89AB664CAB}" dt="2024-03-30T06:16:27.321" v="1123" actId="21"/>
          <ac:picMkLst>
            <pc:docMk/>
            <pc:sldMk cId="1787083795" sldId="266"/>
            <ac:picMk id="5" creationId="{C6C0C840-2E92-5298-E298-5F26F6E79F1A}"/>
          </ac:picMkLst>
        </pc:picChg>
        <pc:picChg chg="add mod">
          <ac:chgData name="SUVODEEP CHAKRABORTY" userId="ab0e4f3b32e6236f" providerId="LiveId" clId="{77AB131B-E41D-49C3-A441-6F89AB664CAB}" dt="2024-03-30T06:28:33.415" v="1296" actId="14100"/>
          <ac:picMkLst>
            <pc:docMk/>
            <pc:sldMk cId="1787083795" sldId="266"/>
            <ac:picMk id="6" creationId="{C7140C0B-7251-EA31-509D-8E47E93EF28B}"/>
          </ac:picMkLst>
        </pc:picChg>
      </pc:sldChg>
      <pc:sldChg chg="addSp delSp modSp mod">
        <pc:chgData name="SUVODEEP CHAKRABORTY" userId="ab0e4f3b32e6236f" providerId="LiveId" clId="{77AB131B-E41D-49C3-A441-6F89AB664CAB}" dt="2024-03-30T07:01:17.035" v="1468" actId="14100"/>
        <pc:sldMkLst>
          <pc:docMk/>
          <pc:sldMk cId="2711911977" sldId="267"/>
        </pc:sldMkLst>
        <pc:spChg chg="mod">
          <ac:chgData name="SUVODEEP CHAKRABORTY" userId="ab0e4f3b32e6236f" providerId="LiveId" clId="{77AB131B-E41D-49C3-A441-6F89AB664CAB}" dt="2024-03-29T17:01:51.150" v="239" actId="20577"/>
          <ac:spMkLst>
            <pc:docMk/>
            <pc:sldMk cId="2711911977" sldId="267"/>
            <ac:spMk id="2" creationId="{E736F798-4FEE-E983-78DB-20367B24BEF0}"/>
          </ac:spMkLst>
        </pc:spChg>
        <pc:spChg chg="mod">
          <ac:chgData name="SUVODEEP CHAKRABORTY" userId="ab0e4f3b32e6236f" providerId="LiveId" clId="{77AB131B-E41D-49C3-A441-6F89AB664CAB}" dt="2024-03-30T06:33:40.469" v="1461" actId="11"/>
          <ac:spMkLst>
            <pc:docMk/>
            <pc:sldMk cId="2711911977" sldId="267"/>
            <ac:spMk id="3" creationId="{DAD72E89-9B6F-68AC-80B4-E7EDF5C38D03}"/>
          </ac:spMkLst>
        </pc:spChg>
        <pc:picChg chg="del">
          <ac:chgData name="SUVODEEP CHAKRABORTY" userId="ab0e4f3b32e6236f" providerId="LiveId" clId="{77AB131B-E41D-49C3-A441-6F89AB664CAB}" dt="2024-03-30T06:29:08.153" v="1297" actId="21"/>
          <ac:picMkLst>
            <pc:docMk/>
            <pc:sldMk cId="2711911977" sldId="267"/>
            <ac:picMk id="5" creationId="{3973E79C-C540-1ECA-A34C-53057A68F977}"/>
          </ac:picMkLst>
        </pc:picChg>
        <pc:picChg chg="add mod">
          <ac:chgData name="SUVODEEP CHAKRABORTY" userId="ab0e4f3b32e6236f" providerId="LiveId" clId="{77AB131B-E41D-49C3-A441-6F89AB664CAB}" dt="2024-03-30T07:01:17.035" v="1468" actId="14100"/>
          <ac:picMkLst>
            <pc:docMk/>
            <pc:sldMk cId="2711911977" sldId="267"/>
            <ac:picMk id="6" creationId="{5B4D702F-CFBB-33FD-8BCB-027F3B6EDEE1}"/>
          </ac:picMkLst>
        </pc:picChg>
      </pc:sldChg>
      <pc:sldChg chg="delSp modSp del mod">
        <pc:chgData name="SUVODEEP CHAKRABORTY" userId="ab0e4f3b32e6236f" providerId="LiveId" clId="{77AB131B-E41D-49C3-A441-6F89AB664CAB}" dt="2024-03-30T07:09:29.925" v="1473" actId="2696"/>
        <pc:sldMkLst>
          <pc:docMk/>
          <pc:sldMk cId="756973027" sldId="268"/>
        </pc:sldMkLst>
        <pc:spChg chg="mod">
          <ac:chgData name="SUVODEEP CHAKRABORTY" userId="ab0e4f3b32e6236f" providerId="LiveId" clId="{77AB131B-E41D-49C3-A441-6F89AB664CAB}" dt="2024-03-30T07:02:48.304" v="1472" actId="20577"/>
          <ac:spMkLst>
            <pc:docMk/>
            <pc:sldMk cId="756973027" sldId="268"/>
            <ac:spMk id="2" creationId="{7F7FD3B8-8A2E-FE7A-C1F3-866AF08BE637}"/>
          </ac:spMkLst>
        </pc:spChg>
        <pc:spChg chg="mod">
          <ac:chgData name="SUVODEEP CHAKRABORTY" userId="ab0e4f3b32e6236f" providerId="LiveId" clId="{77AB131B-E41D-49C3-A441-6F89AB664CAB}" dt="2024-03-30T07:02:44.078" v="1471" actId="5793"/>
          <ac:spMkLst>
            <pc:docMk/>
            <pc:sldMk cId="756973027" sldId="268"/>
            <ac:spMk id="3" creationId="{D2B19540-AC46-9CCD-16F8-353492FCF5C4}"/>
          </ac:spMkLst>
        </pc:spChg>
        <pc:picChg chg="del">
          <ac:chgData name="SUVODEEP CHAKRABORTY" userId="ab0e4f3b32e6236f" providerId="LiveId" clId="{77AB131B-E41D-49C3-A441-6F89AB664CAB}" dt="2024-03-30T07:02:37.954" v="1469" actId="478"/>
          <ac:picMkLst>
            <pc:docMk/>
            <pc:sldMk cId="756973027" sldId="268"/>
            <ac:picMk id="5" creationId="{10AFD572-8FB2-32F1-AC18-A9EB50478310}"/>
          </ac:picMkLst>
        </pc:picChg>
      </pc:sldChg>
      <pc:sldChg chg="modSp del mod">
        <pc:chgData name="SUVODEEP CHAKRABORTY" userId="ab0e4f3b32e6236f" providerId="LiveId" clId="{77AB131B-E41D-49C3-A441-6F89AB664CAB}" dt="2024-03-30T07:09:37.943" v="1474" actId="2696"/>
        <pc:sldMkLst>
          <pc:docMk/>
          <pc:sldMk cId="2929352833" sldId="269"/>
        </pc:sldMkLst>
        <pc:spChg chg="mod">
          <ac:chgData name="SUVODEEP CHAKRABORTY" userId="ab0e4f3b32e6236f" providerId="LiveId" clId="{77AB131B-E41D-49C3-A441-6F89AB664CAB}" dt="2024-03-29T17:02:00.263" v="243" actId="20577"/>
          <ac:spMkLst>
            <pc:docMk/>
            <pc:sldMk cId="2929352833" sldId="269"/>
            <ac:spMk id="2" creationId="{342427F9-1EA2-52AE-042F-B3713A80A1E9}"/>
          </ac:spMkLst>
        </pc:spChg>
      </pc:sldChg>
      <pc:sldChg chg="del">
        <pc:chgData name="SUVODEEP CHAKRABORTY" userId="ab0e4f3b32e6236f" providerId="LiveId" clId="{77AB131B-E41D-49C3-A441-6F89AB664CAB}" dt="2024-03-30T07:10:01.090" v="1479" actId="2696"/>
        <pc:sldMkLst>
          <pc:docMk/>
          <pc:sldMk cId="134949848" sldId="270"/>
        </pc:sldMkLst>
      </pc:sldChg>
      <pc:sldChg chg="del">
        <pc:chgData name="SUVODEEP CHAKRABORTY" userId="ab0e4f3b32e6236f" providerId="LiveId" clId="{77AB131B-E41D-49C3-A441-6F89AB664CAB}" dt="2024-03-30T07:09:56.625" v="1478" actId="2696"/>
        <pc:sldMkLst>
          <pc:docMk/>
          <pc:sldMk cId="3134806750" sldId="271"/>
        </pc:sldMkLst>
      </pc:sldChg>
      <pc:sldChg chg="del">
        <pc:chgData name="SUVODEEP CHAKRABORTY" userId="ab0e4f3b32e6236f" providerId="LiveId" clId="{77AB131B-E41D-49C3-A441-6F89AB664CAB}" dt="2024-03-30T07:09:53.094" v="1477" actId="2696"/>
        <pc:sldMkLst>
          <pc:docMk/>
          <pc:sldMk cId="3034846143" sldId="272"/>
        </pc:sldMkLst>
      </pc:sldChg>
      <pc:sldChg chg="del">
        <pc:chgData name="SUVODEEP CHAKRABORTY" userId="ab0e4f3b32e6236f" providerId="LiveId" clId="{77AB131B-E41D-49C3-A441-6F89AB664CAB}" dt="2024-03-30T07:09:50.293" v="1476" actId="2696"/>
        <pc:sldMkLst>
          <pc:docMk/>
          <pc:sldMk cId="3915530134" sldId="273"/>
        </pc:sldMkLst>
      </pc:sldChg>
      <pc:sldChg chg="del">
        <pc:chgData name="SUVODEEP CHAKRABORTY" userId="ab0e4f3b32e6236f" providerId="LiveId" clId="{77AB131B-E41D-49C3-A441-6F89AB664CAB}" dt="2024-03-30T07:09:46.699" v="1475" actId="2696"/>
        <pc:sldMkLst>
          <pc:docMk/>
          <pc:sldMk cId="3532635665" sldId="274"/>
        </pc:sldMkLst>
      </pc:sldChg>
      <pc:sldChg chg="modSp mod">
        <pc:chgData name="SUVODEEP CHAKRABORTY" userId="ab0e4f3b32e6236f" providerId="LiveId" clId="{77AB131B-E41D-49C3-A441-6F89AB664CAB}" dt="2024-03-30T14:03:56.107" v="1543" actId="123"/>
        <pc:sldMkLst>
          <pc:docMk/>
          <pc:sldMk cId="757084580" sldId="275"/>
        </pc:sldMkLst>
        <pc:spChg chg="mod">
          <ac:chgData name="SUVODEEP CHAKRABORTY" userId="ab0e4f3b32e6236f" providerId="LiveId" clId="{77AB131B-E41D-49C3-A441-6F89AB664CAB}" dt="2024-03-30T14:03:56.107" v="1543" actId="123"/>
          <ac:spMkLst>
            <pc:docMk/>
            <pc:sldMk cId="757084580" sldId="275"/>
            <ac:spMk id="3" creationId="{01E34C0A-F165-E1D7-1DDD-352D832EF7D2}"/>
          </ac:spMkLst>
        </pc:spChg>
      </pc:sldChg>
    </pc:docChg>
  </pc:docChgLst>
  <pc:docChgLst>
    <pc:chgData name="SUVODEEP CHAKRABORTY" userId="ab0e4f3b32e6236f" providerId="LiveId" clId="{00D172B1-5A34-4E6C-85BA-54243B962493}"/>
    <pc:docChg chg="undo custSel addSld delSld modSld">
      <pc:chgData name="SUVODEEP CHAKRABORTY" userId="ab0e4f3b32e6236f" providerId="LiveId" clId="{00D172B1-5A34-4E6C-85BA-54243B962493}" dt="2024-03-18T15:39:24.777" v="1127" actId="14100"/>
      <pc:docMkLst>
        <pc:docMk/>
      </pc:docMkLst>
      <pc:sldChg chg="addSp modSp mod">
        <pc:chgData name="SUVODEEP CHAKRABORTY" userId="ab0e4f3b32e6236f" providerId="LiveId" clId="{00D172B1-5A34-4E6C-85BA-54243B962493}" dt="2024-03-18T15:39:24.777" v="1127" actId="14100"/>
        <pc:sldMkLst>
          <pc:docMk/>
          <pc:sldMk cId="347320997" sldId="256"/>
        </pc:sldMkLst>
        <pc:spChg chg="mod">
          <ac:chgData name="SUVODEEP CHAKRABORTY" userId="ab0e4f3b32e6236f" providerId="LiveId" clId="{00D172B1-5A34-4E6C-85BA-54243B962493}" dt="2024-03-18T15:38:49.946" v="1124" actId="27636"/>
          <ac:spMkLst>
            <pc:docMk/>
            <pc:sldMk cId="347320997" sldId="256"/>
            <ac:spMk id="2" creationId="{ED30467A-17E1-E15D-19C0-7FA608667CD8}"/>
          </ac:spMkLst>
        </pc:spChg>
        <pc:spChg chg="mod">
          <ac:chgData name="SUVODEEP CHAKRABORTY" userId="ab0e4f3b32e6236f" providerId="LiveId" clId="{00D172B1-5A34-4E6C-85BA-54243B962493}" dt="2024-03-18T15:39:24.777" v="1127" actId="14100"/>
          <ac:spMkLst>
            <pc:docMk/>
            <pc:sldMk cId="347320997" sldId="256"/>
            <ac:spMk id="3" creationId="{FF22D131-8C79-349B-E600-C6A3E4796D7F}"/>
          </ac:spMkLst>
        </pc:spChg>
        <pc:picChg chg="add mod">
          <ac:chgData name="SUVODEEP CHAKRABORTY" userId="ab0e4f3b32e6236f" providerId="LiveId" clId="{00D172B1-5A34-4E6C-85BA-54243B962493}" dt="2024-03-18T15:39:17.228" v="1126" actId="14100"/>
          <ac:picMkLst>
            <pc:docMk/>
            <pc:sldMk cId="347320997" sldId="256"/>
            <ac:picMk id="5" creationId="{320E5635-E8F5-E7E5-A127-03079CFE7E87}"/>
          </ac:picMkLst>
        </pc:picChg>
      </pc:sldChg>
      <pc:sldChg chg="modSp mod">
        <pc:chgData name="SUVODEEP CHAKRABORTY" userId="ab0e4f3b32e6236f" providerId="LiveId" clId="{00D172B1-5A34-4E6C-85BA-54243B962493}" dt="2024-03-18T13:47:06.653" v="89" actId="14100"/>
        <pc:sldMkLst>
          <pc:docMk/>
          <pc:sldMk cId="850036001" sldId="260"/>
        </pc:sldMkLst>
        <pc:spChg chg="mod">
          <ac:chgData name="SUVODEEP CHAKRABORTY" userId="ab0e4f3b32e6236f" providerId="LiveId" clId="{00D172B1-5A34-4E6C-85BA-54243B962493}" dt="2024-03-18T13:47:06.653" v="89" actId="14100"/>
          <ac:spMkLst>
            <pc:docMk/>
            <pc:sldMk cId="850036001" sldId="260"/>
            <ac:spMk id="3" creationId="{5F542993-E6E1-10FA-5FC8-8FCC76521A52}"/>
          </ac:spMkLst>
        </pc:spChg>
      </pc:sldChg>
      <pc:sldChg chg="addSp delSp modSp del mod">
        <pc:chgData name="SUVODEEP CHAKRABORTY" userId="ab0e4f3b32e6236f" providerId="LiveId" clId="{00D172B1-5A34-4E6C-85BA-54243B962493}" dt="2024-03-18T13:42:18.442" v="11" actId="2696"/>
        <pc:sldMkLst>
          <pc:docMk/>
          <pc:sldMk cId="3750753734" sldId="261"/>
        </pc:sldMkLst>
        <pc:spChg chg="add del mod">
          <ac:chgData name="SUVODEEP CHAKRABORTY" userId="ab0e4f3b32e6236f" providerId="LiveId" clId="{00D172B1-5A34-4E6C-85BA-54243B962493}" dt="2024-03-18T13:42:02.390" v="10" actId="22"/>
          <ac:spMkLst>
            <pc:docMk/>
            <pc:sldMk cId="3750753734" sldId="261"/>
            <ac:spMk id="3" creationId="{5AAEE1A3-570D-402E-984C-DDBDC33CB075}"/>
          </ac:spMkLst>
        </pc:spChg>
      </pc:sldChg>
      <pc:sldChg chg="addSp modSp new mod">
        <pc:chgData name="SUVODEEP CHAKRABORTY" userId="ab0e4f3b32e6236f" providerId="LiveId" clId="{00D172B1-5A34-4E6C-85BA-54243B962493}" dt="2024-03-18T13:51:48.436" v="128" actId="14100"/>
        <pc:sldMkLst>
          <pc:docMk/>
          <pc:sldMk cId="3754881271" sldId="261"/>
        </pc:sldMkLst>
        <pc:spChg chg="mod">
          <ac:chgData name="SUVODEEP CHAKRABORTY" userId="ab0e4f3b32e6236f" providerId="LiveId" clId="{00D172B1-5A34-4E6C-85BA-54243B962493}" dt="2024-03-18T13:43:41.190" v="52" actId="313"/>
          <ac:spMkLst>
            <pc:docMk/>
            <pc:sldMk cId="3754881271" sldId="261"/>
            <ac:spMk id="2" creationId="{16272FCB-65C8-BA58-E58F-E5E647DC4309}"/>
          </ac:spMkLst>
        </pc:spChg>
        <pc:spChg chg="mod">
          <ac:chgData name="SUVODEEP CHAKRABORTY" userId="ab0e4f3b32e6236f" providerId="LiveId" clId="{00D172B1-5A34-4E6C-85BA-54243B962493}" dt="2024-03-18T13:49:20.375" v="116" actId="120"/>
          <ac:spMkLst>
            <pc:docMk/>
            <pc:sldMk cId="3754881271" sldId="261"/>
            <ac:spMk id="3" creationId="{1541DE52-2FA2-C4BA-C71B-B775AA3D2A9C}"/>
          </ac:spMkLst>
        </pc:spChg>
        <pc:picChg chg="add mod">
          <ac:chgData name="SUVODEEP CHAKRABORTY" userId="ab0e4f3b32e6236f" providerId="LiveId" clId="{00D172B1-5A34-4E6C-85BA-54243B962493}" dt="2024-03-18T13:51:48.436" v="128" actId="14100"/>
          <ac:picMkLst>
            <pc:docMk/>
            <pc:sldMk cId="3754881271" sldId="261"/>
            <ac:picMk id="5" creationId="{4EDBA19D-28D1-B309-26EA-8DA7D331D9F4}"/>
          </ac:picMkLst>
        </pc:picChg>
      </pc:sldChg>
      <pc:sldChg chg="addSp modSp new mod">
        <pc:chgData name="SUVODEEP CHAKRABORTY" userId="ab0e4f3b32e6236f" providerId="LiveId" clId="{00D172B1-5A34-4E6C-85BA-54243B962493}" dt="2024-03-18T13:57:07.805" v="189" actId="14100"/>
        <pc:sldMkLst>
          <pc:docMk/>
          <pc:sldMk cId="2132870726" sldId="262"/>
        </pc:sldMkLst>
        <pc:spChg chg="mod">
          <ac:chgData name="SUVODEEP CHAKRABORTY" userId="ab0e4f3b32e6236f" providerId="LiveId" clId="{00D172B1-5A34-4E6C-85BA-54243B962493}" dt="2024-03-18T13:52:58.423" v="175" actId="313"/>
          <ac:spMkLst>
            <pc:docMk/>
            <pc:sldMk cId="2132870726" sldId="262"/>
            <ac:spMk id="2" creationId="{71924AA7-D467-004A-5055-4B3DA3A03351}"/>
          </ac:spMkLst>
        </pc:spChg>
        <pc:spChg chg="mod">
          <ac:chgData name="SUVODEEP CHAKRABORTY" userId="ab0e4f3b32e6236f" providerId="LiveId" clId="{00D172B1-5A34-4E6C-85BA-54243B962493}" dt="2024-03-18T13:54:21.885" v="181" actId="14100"/>
          <ac:spMkLst>
            <pc:docMk/>
            <pc:sldMk cId="2132870726" sldId="262"/>
            <ac:spMk id="3" creationId="{6FB2B257-FD21-0749-4603-070BEAF52C43}"/>
          </ac:spMkLst>
        </pc:spChg>
        <pc:picChg chg="add mod">
          <ac:chgData name="SUVODEEP CHAKRABORTY" userId="ab0e4f3b32e6236f" providerId="LiveId" clId="{00D172B1-5A34-4E6C-85BA-54243B962493}" dt="2024-03-18T13:57:07.805" v="189" actId="14100"/>
          <ac:picMkLst>
            <pc:docMk/>
            <pc:sldMk cId="2132870726" sldId="262"/>
            <ac:picMk id="5" creationId="{9EA91564-3B1C-482B-832F-C111C2ECEEA1}"/>
          </ac:picMkLst>
        </pc:picChg>
      </pc:sldChg>
      <pc:sldChg chg="addSp modSp new mod">
        <pc:chgData name="SUVODEEP CHAKRABORTY" userId="ab0e4f3b32e6236f" providerId="LiveId" clId="{00D172B1-5A34-4E6C-85BA-54243B962493}" dt="2024-03-18T14:02:49.578" v="247" actId="14100"/>
        <pc:sldMkLst>
          <pc:docMk/>
          <pc:sldMk cId="2580929963" sldId="263"/>
        </pc:sldMkLst>
        <pc:spChg chg="mod">
          <ac:chgData name="SUVODEEP CHAKRABORTY" userId="ab0e4f3b32e6236f" providerId="LiveId" clId="{00D172B1-5A34-4E6C-85BA-54243B962493}" dt="2024-03-18T13:59:25.237" v="228" actId="313"/>
          <ac:spMkLst>
            <pc:docMk/>
            <pc:sldMk cId="2580929963" sldId="263"/>
            <ac:spMk id="2" creationId="{D05D7D95-91DC-8382-4958-31FA67B9709A}"/>
          </ac:spMkLst>
        </pc:spChg>
        <pc:spChg chg="mod">
          <ac:chgData name="SUVODEEP CHAKRABORTY" userId="ab0e4f3b32e6236f" providerId="LiveId" clId="{00D172B1-5A34-4E6C-85BA-54243B962493}" dt="2024-03-18T14:00:30.089" v="236" actId="14100"/>
          <ac:spMkLst>
            <pc:docMk/>
            <pc:sldMk cId="2580929963" sldId="263"/>
            <ac:spMk id="3" creationId="{33E2BA00-A601-6EBF-0684-8DBAA59E152C}"/>
          </ac:spMkLst>
        </pc:spChg>
        <pc:picChg chg="add mod">
          <ac:chgData name="SUVODEEP CHAKRABORTY" userId="ab0e4f3b32e6236f" providerId="LiveId" clId="{00D172B1-5A34-4E6C-85BA-54243B962493}" dt="2024-03-18T14:02:49.578" v="247" actId="14100"/>
          <ac:picMkLst>
            <pc:docMk/>
            <pc:sldMk cId="2580929963" sldId="263"/>
            <ac:picMk id="5" creationId="{25185C1B-5333-B031-BBAA-CCA97AF797F2}"/>
          </ac:picMkLst>
        </pc:picChg>
      </pc:sldChg>
      <pc:sldChg chg="addSp modSp new mod">
        <pc:chgData name="SUVODEEP CHAKRABORTY" userId="ab0e4f3b32e6236f" providerId="LiveId" clId="{00D172B1-5A34-4E6C-85BA-54243B962493}" dt="2024-03-18T14:06:39.251" v="298" actId="14100"/>
        <pc:sldMkLst>
          <pc:docMk/>
          <pc:sldMk cId="4147742907" sldId="264"/>
        </pc:sldMkLst>
        <pc:spChg chg="mod">
          <ac:chgData name="SUVODEEP CHAKRABORTY" userId="ab0e4f3b32e6236f" providerId="LiveId" clId="{00D172B1-5A34-4E6C-85BA-54243B962493}" dt="2024-03-18T14:03:46.027" v="285" actId="313"/>
          <ac:spMkLst>
            <pc:docMk/>
            <pc:sldMk cId="4147742907" sldId="264"/>
            <ac:spMk id="2" creationId="{F17458F8-4BFC-6AC9-7B47-22B662D8CE47}"/>
          </ac:spMkLst>
        </pc:spChg>
        <pc:spChg chg="mod">
          <ac:chgData name="SUVODEEP CHAKRABORTY" userId="ab0e4f3b32e6236f" providerId="LiveId" clId="{00D172B1-5A34-4E6C-85BA-54243B962493}" dt="2024-03-18T14:04:39.067" v="289" actId="14100"/>
          <ac:spMkLst>
            <pc:docMk/>
            <pc:sldMk cId="4147742907" sldId="264"/>
            <ac:spMk id="3" creationId="{AA4CFDDF-CA4A-1CCC-EAA3-E2BAA15DAAF4}"/>
          </ac:spMkLst>
        </pc:spChg>
        <pc:picChg chg="add mod">
          <ac:chgData name="SUVODEEP CHAKRABORTY" userId="ab0e4f3b32e6236f" providerId="LiveId" clId="{00D172B1-5A34-4E6C-85BA-54243B962493}" dt="2024-03-18T14:06:39.251" v="298" actId="14100"/>
          <ac:picMkLst>
            <pc:docMk/>
            <pc:sldMk cId="4147742907" sldId="264"/>
            <ac:picMk id="5" creationId="{5875A359-657C-1BDA-626F-8E63447BAE9C}"/>
          </ac:picMkLst>
        </pc:picChg>
      </pc:sldChg>
      <pc:sldChg chg="addSp modSp new mod">
        <pc:chgData name="SUVODEEP CHAKRABORTY" userId="ab0e4f3b32e6236f" providerId="LiveId" clId="{00D172B1-5A34-4E6C-85BA-54243B962493}" dt="2024-03-18T14:17:02.574" v="368" actId="14100"/>
        <pc:sldMkLst>
          <pc:docMk/>
          <pc:sldMk cId="3395535520" sldId="265"/>
        </pc:sldMkLst>
        <pc:spChg chg="mod">
          <ac:chgData name="SUVODEEP CHAKRABORTY" userId="ab0e4f3b32e6236f" providerId="LiveId" clId="{00D172B1-5A34-4E6C-85BA-54243B962493}" dt="2024-03-18T14:12:58.298" v="337" actId="313"/>
          <ac:spMkLst>
            <pc:docMk/>
            <pc:sldMk cId="3395535520" sldId="265"/>
            <ac:spMk id="2" creationId="{7D8B1F26-98C2-0F3E-4C58-D7C1E56516EA}"/>
          </ac:spMkLst>
        </pc:spChg>
        <pc:spChg chg="mod">
          <ac:chgData name="SUVODEEP CHAKRABORTY" userId="ab0e4f3b32e6236f" providerId="LiveId" clId="{00D172B1-5A34-4E6C-85BA-54243B962493}" dt="2024-03-18T14:15:38.393" v="359" actId="11"/>
          <ac:spMkLst>
            <pc:docMk/>
            <pc:sldMk cId="3395535520" sldId="265"/>
            <ac:spMk id="3" creationId="{95D4C928-5DF4-BD56-6050-0563B54C22A9}"/>
          </ac:spMkLst>
        </pc:spChg>
        <pc:picChg chg="add mod">
          <ac:chgData name="SUVODEEP CHAKRABORTY" userId="ab0e4f3b32e6236f" providerId="LiveId" clId="{00D172B1-5A34-4E6C-85BA-54243B962493}" dt="2024-03-18T14:17:02.574" v="368" actId="14100"/>
          <ac:picMkLst>
            <pc:docMk/>
            <pc:sldMk cId="3395535520" sldId="265"/>
            <ac:picMk id="5" creationId="{946F1261-8102-D3FF-13EF-703FA4FBD48C}"/>
          </ac:picMkLst>
        </pc:picChg>
      </pc:sldChg>
      <pc:sldChg chg="addSp modSp new mod">
        <pc:chgData name="SUVODEEP CHAKRABORTY" userId="ab0e4f3b32e6236f" providerId="LiveId" clId="{00D172B1-5A34-4E6C-85BA-54243B962493}" dt="2024-03-18T14:21:20.739" v="419" actId="14100"/>
        <pc:sldMkLst>
          <pc:docMk/>
          <pc:sldMk cId="1787083795" sldId="266"/>
        </pc:sldMkLst>
        <pc:spChg chg="mod">
          <ac:chgData name="SUVODEEP CHAKRABORTY" userId="ab0e4f3b32e6236f" providerId="LiveId" clId="{00D172B1-5A34-4E6C-85BA-54243B962493}" dt="2024-03-18T14:19:08.758" v="407" actId="313"/>
          <ac:spMkLst>
            <pc:docMk/>
            <pc:sldMk cId="1787083795" sldId="266"/>
            <ac:spMk id="2" creationId="{838C5416-C6F0-C20A-62D5-171607EED102}"/>
          </ac:spMkLst>
        </pc:spChg>
        <pc:spChg chg="mod">
          <ac:chgData name="SUVODEEP CHAKRABORTY" userId="ab0e4f3b32e6236f" providerId="LiveId" clId="{00D172B1-5A34-4E6C-85BA-54243B962493}" dt="2024-03-18T14:19:58.206" v="411" actId="14100"/>
          <ac:spMkLst>
            <pc:docMk/>
            <pc:sldMk cId="1787083795" sldId="266"/>
            <ac:spMk id="3" creationId="{9A79D42F-6C54-B529-CA8F-5D16C9F5CC68}"/>
          </ac:spMkLst>
        </pc:spChg>
        <pc:picChg chg="add mod">
          <ac:chgData name="SUVODEEP CHAKRABORTY" userId="ab0e4f3b32e6236f" providerId="LiveId" clId="{00D172B1-5A34-4E6C-85BA-54243B962493}" dt="2024-03-18T14:21:20.739" v="419" actId="14100"/>
          <ac:picMkLst>
            <pc:docMk/>
            <pc:sldMk cId="1787083795" sldId="266"/>
            <ac:picMk id="5" creationId="{C6C0C840-2E92-5298-E298-5F26F6E79F1A}"/>
          </ac:picMkLst>
        </pc:picChg>
      </pc:sldChg>
      <pc:sldChg chg="addSp modSp new mod">
        <pc:chgData name="SUVODEEP CHAKRABORTY" userId="ab0e4f3b32e6236f" providerId="LiveId" clId="{00D172B1-5A34-4E6C-85BA-54243B962493}" dt="2024-03-18T14:24:17.611" v="475" actId="14100"/>
        <pc:sldMkLst>
          <pc:docMk/>
          <pc:sldMk cId="2711911977" sldId="267"/>
        </pc:sldMkLst>
        <pc:spChg chg="mod">
          <ac:chgData name="SUVODEEP CHAKRABORTY" userId="ab0e4f3b32e6236f" providerId="LiveId" clId="{00D172B1-5A34-4E6C-85BA-54243B962493}" dt="2024-03-18T14:22:23.744" v="464" actId="313"/>
          <ac:spMkLst>
            <pc:docMk/>
            <pc:sldMk cId="2711911977" sldId="267"/>
            <ac:spMk id="2" creationId="{E736F798-4FEE-E983-78DB-20367B24BEF0}"/>
          </ac:spMkLst>
        </pc:spChg>
        <pc:spChg chg="mod">
          <ac:chgData name="SUVODEEP CHAKRABORTY" userId="ab0e4f3b32e6236f" providerId="LiveId" clId="{00D172B1-5A34-4E6C-85BA-54243B962493}" dt="2024-03-18T14:23:15.830" v="468" actId="14100"/>
          <ac:spMkLst>
            <pc:docMk/>
            <pc:sldMk cId="2711911977" sldId="267"/>
            <ac:spMk id="3" creationId="{DAD72E89-9B6F-68AC-80B4-E7EDF5C38D03}"/>
          </ac:spMkLst>
        </pc:spChg>
        <pc:picChg chg="add mod">
          <ac:chgData name="SUVODEEP CHAKRABORTY" userId="ab0e4f3b32e6236f" providerId="LiveId" clId="{00D172B1-5A34-4E6C-85BA-54243B962493}" dt="2024-03-18T14:24:17.611" v="475" actId="14100"/>
          <ac:picMkLst>
            <pc:docMk/>
            <pc:sldMk cId="2711911977" sldId="267"/>
            <ac:picMk id="5" creationId="{3973E79C-C540-1ECA-A34C-53057A68F977}"/>
          </ac:picMkLst>
        </pc:picChg>
      </pc:sldChg>
      <pc:sldChg chg="addSp modSp new mod">
        <pc:chgData name="SUVODEEP CHAKRABORTY" userId="ab0e4f3b32e6236f" providerId="LiveId" clId="{00D172B1-5A34-4E6C-85BA-54243B962493}" dt="2024-03-18T14:27:21.971" v="526" actId="14100"/>
        <pc:sldMkLst>
          <pc:docMk/>
          <pc:sldMk cId="756973027" sldId="268"/>
        </pc:sldMkLst>
        <pc:spChg chg="mod">
          <ac:chgData name="SUVODEEP CHAKRABORTY" userId="ab0e4f3b32e6236f" providerId="LiveId" clId="{00D172B1-5A34-4E6C-85BA-54243B962493}" dt="2024-03-18T14:24:58.219" v="514" actId="313"/>
          <ac:spMkLst>
            <pc:docMk/>
            <pc:sldMk cId="756973027" sldId="268"/>
            <ac:spMk id="2" creationId="{7F7FD3B8-8A2E-FE7A-C1F3-866AF08BE637}"/>
          </ac:spMkLst>
        </pc:spChg>
        <pc:spChg chg="mod">
          <ac:chgData name="SUVODEEP CHAKRABORTY" userId="ab0e4f3b32e6236f" providerId="LiveId" clId="{00D172B1-5A34-4E6C-85BA-54243B962493}" dt="2024-03-18T14:25:45.838" v="518" actId="14100"/>
          <ac:spMkLst>
            <pc:docMk/>
            <pc:sldMk cId="756973027" sldId="268"/>
            <ac:spMk id="3" creationId="{D2B19540-AC46-9CCD-16F8-353492FCF5C4}"/>
          </ac:spMkLst>
        </pc:spChg>
        <pc:picChg chg="add mod">
          <ac:chgData name="SUVODEEP CHAKRABORTY" userId="ab0e4f3b32e6236f" providerId="LiveId" clId="{00D172B1-5A34-4E6C-85BA-54243B962493}" dt="2024-03-18T14:27:21.971" v="526" actId="14100"/>
          <ac:picMkLst>
            <pc:docMk/>
            <pc:sldMk cId="756973027" sldId="268"/>
            <ac:picMk id="5" creationId="{10AFD572-8FB2-32F1-AC18-A9EB50478310}"/>
          </ac:picMkLst>
        </pc:picChg>
      </pc:sldChg>
      <pc:sldChg chg="addSp modSp new mod">
        <pc:chgData name="SUVODEEP CHAKRABORTY" userId="ab0e4f3b32e6236f" providerId="LiveId" clId="{00D172B1-5A34-4E6C-85BA-54243B962493}" dt="2024-03-18T14:30:26.281" v="576" actId="14100"/>
        <pc:sldMkLst>
          <pc:docMk/>
          <pc:sldMk cId="2929352833" sldId="269"/>
        </pc:sldMkLst>
        <pc:spChg chg="mod">
          <ac:chgData name="SUVODEEP CHAKRABORTY" userId="ab0e4f3b32e6236f" providerId="LiveId" clId="{00D172B1-5A34-4E6C-85BA-54243B962493}" dt="2024-03-18T14:28:37.153" v="565" actId="313"/>
          <ac:spMkLst>
            <pc:docMk/>
            <pc:sldMk cId="2929352833" sldId="269"/>
            <ac:spMk id="2" creationId="{342427F9-1EA2-52AE-042F-B3713A80A1E9}"/>
          </ac:spMkLst>
        </pc:spChg>
        <pc:spChg chg="mod">
          <ac:chgData name="SUVODEEP CHAKRABORTY" userId="ab0e4f3b32e6236f" providerId="LiveId" clId="{00D172B1-5A34-4E6C-85BA-54243B962493}" dt="2024-03-18T14:29:17.509" v="569" actId="14100"/>
          <ac:spMkLst>
            <pc:docMk/>
            <pc:sldMk cId="2929352833" sldId="269"/>
            <ac:spMk id="3" creationId="{35E934EC-2B04-3490-F118-309683BB980F}"/>
          </ac:spMkLst>
        </pc:spChg>
        <pc:picChg chg="add mod">
          <ac:chgData name="SUVODEEP CHAKRABORTY" userId="ab0e4f3b32e6236f" providerId="LiveId" clId="{00D172B1-5A34-4E6C-85BA-54243B962493}" dt="2024-03-18T14:30:26.281" v="576" actId="14100"/>
          <ac:picMkLst>
            <pc:docMk/>
            <pc:sldMk cId="2929352833" sldId="269"/>
            <ac:picMk id="5" creationId="{3EC68909-7FF3-5182-2540-D1C4592AE20F}"/>
          </ac:picMkLst>
        </pc:picChg>
      </pc:sldChg>
      <pc:sldChg chg="addSp modSp new mod">
        <pc:chgData name="SUVODEEP CHAKRABORTY" userId="ab0e4f3b32e6236f" providerId="LiveId" clId="{00D172B1-5A34-4E6C-85BA-54243B962493}" dt="2024-03-18T14:38:53.486" v="686" actId="14100"/>
        <pc:sldMkLst>
          <pc:docMk/>
          <pc:sldMk cId="134949848" sldId="270"/>
        </pc:sldMkLst>
        <pc:spChg chg="mod">
          <ac:chgData name="SUVODEEP CHAKRABORTY" userId="ab0e4f3b32e6236f" providerId="LiveId" clId="{00D172B1-5A34-4E6C-85BA-54243B962493}" dt="2024-03-18T14:31:18.298" v="621" actId="313"/>
          <ac:spMkLst>
            <pc:docMk/>
            <pc:sldMk cId="134949848" sldId="270"/>
            <ac:spMk id="2" creationId="{BF3E258A-E99B-A543-EEDC-E243345EC29F}"/>
          </ac:spMkLst>
        </pc:spChg>
        <pc:spChg chg="mod">
          <ac:chgData name="SUVODEEP CHAKRABORTY" userId="ab0e4f3b32e6236f" providerId="LiveId" clId="{00D172B1-5A34-4E6C-85BA-54243B962493}" dt="2024-03-18T14:32:01.362" v="625" actId="14100"/>
          <ac:spMkLst>
            <pc:docMk/>
            <pc:sldMk cId="134949848" sldId="270"/>
            <ac:spMk id="3" creationId="{A377DA26-B7E8-15EC-41CD-FEA5F17F70FB}"/>
          </ac:spMkLst>
        </pc:spChg>
        <pc:picChg chg="add mod">
          <ac:chgData name="SUVODEEP CHAKRABORTY" userId="ab0e4f3b32e6236f" providerId="LiveId" clId="{00D172B1-5A34-4E6C-85BA-54243B962493}" dt="2024-03-18T14:38:53.486" v="686" actId="14100"/>
          <ac:picMkLst>
            <pc:docMk/>
            <pc:sldMk cId="134949848" sldId="270"/>
            <ac:picMk id="5" creationId="{9AE646FD-F2C3-A8F3-5ED0-3837185A2AAB}"/>
          </ac:picMkLst>
        </pc:picChg>
      </pc:sldChg>
      <pc:sldChg chg="addSp modSp new mod">
        <pc:chgData name="SUVODEEP CHAKRABORTY" userId="ab0e4f3b32e6236f" providerId="LiveId" clId="{00D172B1-5A34-4E6C-85BA-54243B962493}" dt="2024-03-18T14:38:27.827" v="684" actId="14100"/>
        <pc:sldMkLst>
          <pc:docMk/>
          <pc:sldMk cId="3134806750" sldId="271"/>
        </pc:sldMkLst>
        <pc:spChg chg="mod">
          <ac:chgData name="SUVODEEP CHAKRABORTY" userId="ab0e4f3b32e6236f" providerId="LiveId" clId="{00D172B1-5A34-4E6C-85BA-54243B962493}" dt="2024-03-18T14:35:10.744" v="672" actId="313"/>
          <ac:spMkLst>
            <pc:docMk/>
            <pc:sldMk cId="3134806750" sldId="271"/>
            <ac:spMk id="2" creationId="{355AF472-5D46-F2B0-FC2E-1238C096F484}"/>
          </ac:spMkLst>
        </pc:spChg>
        <pc:spChg chg="mod">
          <ac:chgData name="SUVODEEP CHAKRABORTY" userId="ab0e4f3b32e6236f" providerId="LiveId" clId="{00D172B1-5A34-4E6C-85BA-54243B962493}" dt="2024-03-18T14:36:42.948" v="676" actId="14100"/>
          <ac:spMkLst>
            <pc:docMk/>
            <pc:sldMk cId="3134806750" sldId="271"/>
            <ac:spMk id="3" creationId="{3EA97AA7-EDE6-EC38-CF61-2D472A2E79A4}"/>
          </ac:spMkLst>
        </pc:spChg>
        <pc:picChg chg="add mod">
          <ac:chgData name="SUVODEEP CHAKRABORTY" userId="ab0e4f3b32e6236f" providerId="LiveId" clId="{00D172B1-5A34-4E6C-85BA-54243B962493}" dt="2024-03-18T14:38:27.827" v="684" actId="14100"/>
          <ac:picMkLst>
            <pc:docMk/>
            <pc:sldMk cId="3134806750" sldId="271"/>
            <ac:picMk id="5" creationId="{A2F3EDC6-78D6-B7A2-93DF-CA7EE3595455}"/>
          </ac:picMkLst>
        </pc:picChg>
      </pc:sldChg>
      <pc:sldChg chg="addSp modSp new mod">
        <pc:chgData name="SUVODEEP CHAKRABORTY" userId="ab0e4f3b32e6236f" providerId="LiveId" clId="{00D172B1-5A34-4E6C-85BA-54243B962493}" dt="2024-03-18T14:43:20.454" v="739" actId="14100"/>
        <pc:sldMkLst>
          <pc:docMk/>
          <pc:sldMk cId="3034846143" sldId="272"/>
        </pc:sldMkLst>
        <pc:spChg chg="mod">
          <ac:chgData name="SUVODEEP CHAKRABORTY" userId="ab0e4f3b32e6236f" providerId="LiveId" clId="{00D172B1-5A34-4E6C-85BA-54243B962493}" dt="2024-03-18T14:39:34.707" v="724" actId="313"/>
          <ac:spMkLst>
            <pc:docMk/>
            <pc:sldMk cId="3034846143" sldId="272"/>
            <ac:spMk id="2" creationId="{7EE6112C-C843-932B-45C4-6FF24BA7A875}"/>
          </ac:spMkLst>
        </pc:spChg>
        <pc:spChg chg="mod">
          <ac:chgData name="SUVODEEP CHAKRABORTY" userId="ab0e4f3b32e6236f" providerId="LiveId" clId="{00D172B1-5A34-4E6C-85BA-54243B962493}" dt="2024-03-18T14:40:19.755" v="728" actId="14100"/>
          <ac:spMkLst>
            <pc:docMk/>
            <pc:sldMk cId="3034846143" sldId="272"/>
            <ac:spMk id="3" creationId="{ADB7D5DD-9D73-7BEF-E557-F70000A740C3}"/>
          </ac:spMkLst>
        </pc:spChg>
        <pc:picChg chg="add mod">
          <ac:chgData name="SUVODEEP CHAKRABORTY" userId="ab0e4f3b32e6236f" providerId="LiveId" clId="{00D172B1-5A34-4E6C-85BA-54243B962493}" dt="2024-03-18T14:43:20.454" v="739" actId="14100"/>
          <ac:picMkLst>
            <pc:docMk/>
            <pc:sldMk cId="3034846143" sldId="272"/>
            <ac:picMk id="5" creationId="{152F330F-E173-1F52-7BE8-3EDF94107E18}"/>
          </ac:picMkLst>
        </pc:picChg>
      </pc:sldChg>
      <pc:sldChg chg="addSp modSp new mod">
        <pc:chgData name="SUVODEEP CHAKRABORTY" userId="ab0e4f3b32e6236f" providerId="LiveId" clId="{00D172B1-5A34-4E6C-85BA-54243B962493}" dt="2024-03-18T14:46:10.218" v="793" actId="14100"/>
        <pc:sldMkLst>
          <pc:docMk/>
          <pc:sldMk cId="3915530134" sldId="273"/>
        </pc:sldMkLst>
        <pc:spChg chg="mod">
          <ac:chgData name="SUVODEEP CHAKRABORTY" userId="ab0e4f3b32e6236f" providerId="LiveId" clId="{00D172B1-5A34-4E6C-85BA-54243B962493}" dt="2024-03-18T14:43:52.992" v="778" actId="313"/>
          <ac:spMkLst>
            <pc:docMk/>
            <pc:sldMk cId="3915530134" sldId="273"/>
            <ac:spMk id="2" creationId="{3404403B-5605-C521-76E9-8337F0F6CA40}"/>
          </ac:spMkLst>
        </pc:spChg>
        <pc:spChg chg="mod">
          <ac:chgData name="SUVODEEP CHAKRABORTY" userId="ab0e4f3b32e6236f" providerId="LiveId" clId="{00D172B1-5A34-4E6C-85BA-54243B962493}" dt="2024-03-18T14:44:58.225" v="785" actId="20577"/>
          <ac:spMkLst>
            <pc:docMk/>
            <pc:sldMk cId="3915530134" sldId="273"/>
            <ac:spMk id="3" creationId="{098A52D1-D187-4749-2999-9CB6D7B321F3}"/>
          </ac:spMkLst>
        </pc:spChg>
        <pc:picChg chg="add mod">
          <ac:chgData name="SUVODEEP CHAKRABORTY" userId="ab0e4f3b32e6236f" providerId="LiveId" clId="{00D172B1-5A34-4E6C-85BA-54243B962493}" dt="2024-03-18T14:46:10.218" v="793" actId="14100"/>
          <ac:picMkLst>
            <pc:docMk/>
            <pc:sldMk cId="3915530134" sldId="273"/>
            <ac:picMk id="5" creationId="{9578E439-D531-12D6-1ECD-DD6CDC298621}"/>
          </ac:picMkLst>
        </pc:picChg>
      </pc:sldChg>
      <pc:sldChg chg="addSp modSp new mod">
        <pc:chgData name="SUVODEEP CHAKRABORTY" userId="ab0e4f3b32e6236f" providerId="LiveId" clId="{00D172B1-5A34-4E6C-85BA-54243B962493}" dt="2024-03-18T14:48:23.070" v="845" actId="14100"/>
        <pc:sldMkLst>
          <pc:docMk/>
          <pc:sldMk cId="3532635665" sldId="274"/>
        </pc:sldMkLst>
        <pc:spChg chg="mod">
          <ac:chgData name="SUVODEEP CHAKRABORTY" userId="ab0e4f3b32e6236f" providerId="LiveId" clId="{00D172B1-5A34-4E6C-85BA-54243B962493}" dt="2024-03-18T14:46:50.510" v="832" actId="313"/>
          <ac:spMkLst>
            <pc:docMk/>
            <pc:sldMk cId="3532635665" sldId="274"/>
            <ac:spMk id="2" creationId="{C04F4325-C3F9-D07B-1B95-6D015082EAB2}"/>
          </ac:spMkLst>
        </pc:spChg>
        <pc:spChg chg="mod">
          <ac:chgData name="SUVODEEP CHAKRABORTY" userId="ab0e4f3b32e6236f" providerId="LiveId" clId="{00D172B1-5A34-4E6C-85BA-54243B962493}" dt="2024-03-18T14:47:26.837" v="836" actId="14100"/>
          <ac:spMkLst>
            <pc:docMk/>
            <pc:sldMk cId="3532635665" sldId="274"/>
            <ac:spMk id="3" creationId="{2762F352-A807-8460-7A51-E70C87C3EB27}"/>
          </ac:spMkLst>
        </pc:spChg>
        <pc:picChg chg="add mod">
          <ac:chgData name="SUVODEEP CHAKRABORTY" userId="ab0e4f3b32e6236f" providerId="LiveId" clId="{00D172B1-5A34-4E6C-85BA-54243B962493}" dt="2024-03-18T14:48:23.070" v="845" actId="14100"/>
          <ac:picMkLst>
            <pc:docMk/>
            <pc:sldMk cId="3532635665" sldId="274"/>
            <ac:picMk id="5" creationId="{49CF488B-8A54-6F28-01C1-82E1AE19D846}"/>
          </ac:picMkLst>
        </pc:picChg>
      </pc:sldChg>
      <pc:sldChg chg="modSp new mod">
        <pc:chgData name="SUVODEEP CHAKRABORTY" userId="ab0e4f3b32e6236f" providerId="LiveId" clId="{00D172B1-5A34-4E6C-85BA-54243B962493}" dt="2024-03-18T14:52:13.375" v="939" actId="20577"/>
        <pc:sldMkLst>
          <pc:docMk/>
          <pc:sldMk cId="757084580" sldId="275"/>
        </pc:sldMkLst>
        <pc:spChg chg="mod">
          <ac:chgData name="SUVODEEP CHAKRABORTY" userId="ab0e4f3b32e6236f" providerId="LiveId" clId="{00D172B1-5A34-4E6C-85BA-54243B962493}" dt="2024-03-18T14:48:53.708" v="856" actId="20577"/>
          <ac:spMkLst>
            <pc:docMk/>
            <pc:sldMk cId="757084580" sldId="275"/>
            <ac:spMk id="2" creationId="{9B87D147-B5ED-5518-773A-94B91D160162}"/>
          </ac:spMkLst>
        </pc:spChg>
        <pc:spChg chg="mod">
          <ac:chgData name="SUVODEEP CHAKRABORTY" userId="ab0e4f3b32e6236f" providerId="LiveId" clId="{00D172B1-5A34-4E6C-85BA-54243B962493}" dt="2024-03-18T14:52:13.375" v="939" actId="20577"/>
          <ac:spMkLst>
            <pc:docMk/>
            <pc:sldMk cId="757084580" sldId="275"/>
            <ac:spMk id="3" creationId="{01E34C0A-F165-E1D7-1DDD-352D832EF7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467A-17E1-E15D-19C0-7FA608667CD8}"/>
              </a:ext>
            </a:extLst>
          </p:cNvPr>
          <p:cNvSpPr>
            <a:spLocks noGrp="1"/>
          </p:cNvSpPr>
          <p:nvPr>
            <p:ph type="ctrTitle"/>
          </p:nvPr>
        </p:nvSpPr>
        <p:spPr>
          <a:xfrm>
            <a:off x="581191" y="1101012"/>
            <a:ext cx="10993549" cy="746448"/>
          </a:xfrm>
        </p:spPr>
        <p:txBody>
          <a:bodyPr>
            <a:normAutofit/>
          </a:bodyPr>
          <a:lstStyle/>
          <a:p>
            <a:r>
              <a:rPr lang="en-IN" dirty="0"/>
              <a:t>PROJECT – 1i</a:t>
            </a:r>
          </a:p>
        </p:txBody>
      </p:sp>
      <p:sp>
        <p:nvSpPr>
          <p:cNvPr id="3" name="Subtitle 2">
            <a:extLst>
              <a:ext uri="{FF2B5EF4-FFF2-40B4-BE49-F238E27FC236}">
                <a16:creationId xmlns:a16="http://schemas.microsoft.com/office/drawing/2014/main" id="{FF22D131-8C79-349B-E600-C6A3E4796D7F}"/>
              </a:ext>
            </a:extLst>
          </p:cNvPr>
          <p:cNvSpPr>
            <a:spLocks noGrp="1"/>
          </p:cNvSpPr>
          <p:nvPr>
            <p:ph type="subTitle" idx="1"/>
          </p:nvPr>
        </p:nvSpPr>
        <p:spPr>
          <a:xfrm>
            <a:off x="581194" y="1847462"/>
            <a:ext cx="10993546" cy="746448"/>
          </a:xfrm>
        </p:spPr>
        <p:txBody>
          <a:bodyPr/>
          <a:lstStyle/>
          <a:p>
            <a:r>
              <a:rPr lang="en-IN" b="1" dirty="0"/>
              <a:t>Indian agriculture analysis with power bi</a:t>
            </a:r>
          </a:p>
          <a:p>
            <a:r>
              <a:rPr lang="en-IN" dirty="0"/>
              <a:t>by – suvodeep chakraborty (MIP-DA-04 Batch)</a:t>
            </a:r>
          </a:p>
        </p:txBody>
      </p:sp>
      <p:pic>
        <p:nvPicPr>
          <p:cNvPr id="5" name="Picture 4">
            <a:extLst>
              <a:ext uri="{FF2B5EF4-FFF2-40B4-BE49-F238E27FC236}">
                <a16:creationId xmlns:a16="http://schemas.microsoft.com/office/drawing/2014/main" id="{320E5635-E8F5-E7E5-A127-03079CFE7E87}"/>
              </a:ext>
            </a:extLst>
          </p:cNvPr>
          <p:cNvPicPr>
            <a:picLocks noChangeAspect="1"/>
          </p:cNvPicPr>
          <p:nvPr/>
        </p:nvPicPr>
        <p:blipFill>
          <a:blip r:embed="rId2"/>
          <a:stretch>
            <a:fillRect/>
          </a:stretch>
        </p:blipFill>
        <p:spPr>
          <a:xfrm>
            <a:off x="354564" y="2715207"/>
            <a:ext cx="11467322" cy="3974841"/>
          </a:xfrm>
          <a:prstGeom prst="rect">
            <a:avLst/>
          </a:prstGeom>
        </p:spPr>
      </p:pic>
    </p:spTree>
    <p:extLst>
      <p:ext uri="{BB962C8B-B14F-4D97-AF65-F5344CB8AC3E}">
        <p14:creationId xmlns:p14="http://schemas.microsoft.com/office/powerpoint/2010/main" val="34732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1F26-98C2-0F3E-4C58-D7C1E56516EA}"/>
              </a:ext>
            </a:extLst>
          </p:cNvPr>
          <p:cNvSpPr>
            <a:spLocks noGrp="1"/>
          </p:cNvSpPr>
          <p:nvPr>
            <p:ph type="title"/>
          </p:nvPr>
        </p:nvSpPr>
        <p:spPr/>
        <p:txBody>
          <a:bodyPr/>
          <a:lstStyle/>
          <a:p>
            <a:r>
              <a:rPr lang="en-IN" dirty="0"/>
              <a:t>problem statements and solutions</a:t>
            </a:r>
          </a:p>
        </p:txBody>
      </p:sp>
      <p:sp>
        <p:nvSpPr>
          <p:cNvPr id="3" name="Content Placeholder 2">
            <a:extLst>
              <a:ext uri="{FF2B5EF4-FFF2-40B4-BE49-F238E27FC236}">
                <a16:creationId xmlns:a16="http://schemas.microsoft.com/office/drawing/2014/main" id="{95D4C928-5DF4-BD56-6050-0563B54C22A9}"/>
              </a:ext>
            </a:extLst>
          </p:cNvPr>
          <p:cNvSpPr>
            <a:spLocks noGrp="1"/>
          </p:cNvSpPr>
          <p:nvPr>
            <p:ph idx="1"/>
          </p:nvPr>
        </p:nvSpPr>
        <p:spPr>
          <a:xfrm>
            <a:off x="581193" y="2269137"/>
            <a:ext cx="11029615" cy="1397794"/>
          </a:xfrm>
        </p:spPr>
        <p:txBody>
          <a:bodyPr>
            <a:normAutofit/>
          </a:bodyPr>
          <a:lstStyle/>
          <a:p>
            <a:pPr marL="342900" indent="-342900">
              <a:lnSpc>
                <a:spcPct val="107000"/>
              </a:lnSpc>
              <a:spcAft>
                <a:spcPts val="800"/>
              </a:spcAft>
              <a:buFont typeface="+mj-lt"/>
              <a:buAutoNum type="arabicPeriod" startAt="5"/>
            </a:pPr>
            <a:r>
              <a:rPr lang="en-IN" b="1" dirty="0"/>
              <a:t>Impact of External Factors: </a:t>
            </a:r>
            <a:r>
              <a:rPr lang="en-IN" dirty="0"/>
              <a:t>Investigate the impact of external factors like weather conditions on crop performance.</a:t>
            </a:r>
          </a:p>
        </p:txBody>
      </p:sp>
      <p:pic>
        <p:nvPicPr>
          <p:cNvPr id="6" name="Picture 5">
            <a:extLst>
              <a:ext uri="{FF2B5EF4-FFF2-40B4-BE49-F238E27FC236}">
                <a16:creationId xmlns:a16="http://schemas.microsoft.com/office/drawing/2014/main" id="{4DE5AADC-F38B-78ED-736E-CB8DB6E02AD5}"/>
              </a:ext>
            </a:extLst>
          </p:cNvPr>
          <p:cNvPicPr>
            <a:picLocks noChangeAspect="1"/>
          </p:cNvPicPr>
          <p:nvPr/>
        </p:nvPicPr>
        <p:blipFill>
          <a:blip r:embed="rId2"/>
          <a:stretch>
            <a:fillRect/>
          </a:stretch>
        </p:blipFill>
        <p:spPr>
          <a:xfrm>
            <a:off x="2603241" y="3429000"/>
            <a:ext cx="6923314" cy="3279710"/>
          </a:xfrm>
          <a:prstGeom prst="rect">
            <a:avLst/>
          </a:prstGeom>
        </p:spPr>
      </p:pic>
    </p:spTree>
    <p:extLst>
      <p:ext uri="{BB962C8B-B14F-4D97-AF65-F5344CB8AC3E}">
        <p14:creationId xmlns:p14="http://schemas.microsoft.com/office/powerpoint/2010/main" val="339553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5416-C6F0-C20A-62D5-171607EED102}"/>
              </a:ext>
            </a:extLst>
          </p:cNvPr>
          <p:cNvSpPr>
            <a:spLocks noGrp="1"/>
          </p:cNvSpPr>
          <p:nvPr>
            <p:ph type="title"/>
          </p:nvPr>
        </p:nvSpPr>
        <p:spPr/>
        <p:txBody>
          <a:bodyPr/>
          <a:lstStyle/>
          <a:p>
            <a:r>
              <a:rPr lang="en-IN" dirty="0"/>
              <a:t>problem statements and solutions</a:t>
            </a:r>
          </a:p>
        </p:txBody>
      </p:sp>
      <p:sp>
        <p:nvSpPr>
          <p:cNvPr id="3" name="Content Placeholder 2">
            <a:extLst>
              <a:ext uri="{FF2B5EF4-FFF2-40B4-BE49-F238E27FC236}">
                <a16:creationId xmlns:a16="http://schemas.microsoft.com/office/drawing/2014/main" id="{9A79D42F-6C54-B529-CA8F-5D16C9F5CC68}"/>
              </a:ext>
            </a:extLst>
          </p:cNvPr>
          <p:cNvSpPr>
            <a:spLocks noGrp="1"/>
          </p:cNvSpPr>
          <p:nvPr>
            <p:ph idx="1"/>
          </p:nvPr>
        </p:nvSpPr>
        <p:spPr>
          <a:xfrm>
            <a:off x="581192" y="2180497"/>
            <a:ext cx="11029615" cy="1248504"/>
          </a:xfrm>
        </p:spPr>
        <p:txBody>
          <a:bodyPr/>
          <a:lstStyle/>
          <a:p>
            <a:pPr marL="342900" indent="-342900">
              <a:buFont typeface="+mj-lt"/>
              <a:buAutoNum type="arabicPeriod" startAt="6"/>
            </a:pPr>
            <a:r>
              <a:rPr lang="en-IN" b="1" dirty="0"/>
              <a:t>Fruits and Vegetables Analysis: </a:t>
            </a:r>
            <a:r>
              <a:rPr lang="en-IN" dirty="0"/>
              <a:t>Analyze the cultivation trends of fruits, vegetables, and their overall contribution to agricultural practices.</a:t>
            </a:r>
          </a:p>
        </p:txBody>
      </p:sp>
      <p:pic>
        <p:nvPicPr>
          <p:cNvPr id="6" name="Picture 5">
            <a:extLst>
              <a:ext uri="{FF2B5EF4-FFF2-40B4-BE49-F238E27FC236}">
                <a16:creationId xmlns:a16="http://schemas.microsoft.com/office/drawing/2014/main" id="{C7140C0B-7251-EA31-509D-8E47E93EF28B}"/>
              </a:ext>
            </a:extLst>
          </p:cNvPr>
          <p:cNvPicPr>
            <a:picLocks noChangeAspect="1"/>
          </p:cNvPicPr>
          <p:nvPr/>
        </p:nvPicPr>
        <p:blipFill>
          <a:blip r:embed="rId2"/>
          <a:stretch>
            <a:fillRect/>
          </a:stretch>
        </p:blipFill>
        <p:spPr>
          <a:xfrm>
            <a:off x="2789853" y="3265714"/>
            <a:ext cx="6615404" cy="3405674"/>
          </a:xfrm>
          <a:prstGeom prst="rect">
            <a:avLst/>
          </a:prstGeom>
        </p:spPr>
      </p:pic>
    </p:spTree>
    <p:extLst>
      <p:ext uri="{BB962C8B-B14F-4D97-AF65-F5344CB8AC3E}">
        <p14:creationId xmlns:p14="http://schemas.microsoft.com/office/powerpoint/2010/main" val="178708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F798-4FEE-E983-78DB-20367B24BEF0}"/>
              </a:ext>
            </a:extLst>
          </p:cNvPr>
          <p:cNvSpPr>
            <a:spLocks noGrp="1"/>
          </p:cNvSpPr>
          <p:nvPr>
            <p:ph type="title"/>
          </p:nvPr>
        </p:nvSpPr>
        <p:spPr/>
        <p:txBody>
          <a:bodyPr/>
          <a:lstStyle/>
          <a:p>
            <a:r>
              <a:rPr lang="en-IN" dirty="0"/>
              <a:t>problem statements and solutions</a:t>
            </a:r>
          </a:p>
        </p:txBody>
      </p:sp>
      <p:sp>
        <p:nvSpPr>
          <p:cNvPr id="3" name="Content Placeholder 2">
            <a:extLst>
              <a:ext uri="{FF2B5EF4-FFF2-40B4-BE49-F238E27FC236}">
                <a16:creationId xmlns:a16="http://schemas.microsoft.com/office/drawing/2014/main" id="{DAD72E89-9B6F-68AC-80B4-E7EDF5C38D03}"/>
              </a:ext>
            </a:extLst>
          </p:cNvPr>
          <p:cNvSpPr>
            <a:spLocks noGrp="1"/>
          </p:cNvSpPr>
          <p:nvPr>
            <p:ph idx="1"/>
          </p:nvPr>
        </p:nvSpPr>
        <p:spPr>
          <a:xfrm>
            <a:off x="581192" y="2180496"/>
            <a:ext cx="11029615" cy="1766353"/>
          </a:xfrm>
        </p:spPr>
        <p:txBody>
          <a:bodyPr/>
          <a:lstStyle/>
          <a:p>
            <a:pPr marL="342900" indent="-342900">
              <a:buFont typeface="+mj-lt"/>
              <a:buAutoNum type="arabicPeriod" startAt="7"/>
            </a:pPr>
            <a:r>
              <a:rPr lang="en-IN" b="1" dirty="0"/>
              <a:t>Sustainable Farming Insights: </a:t>
            </a:r>
            <a:r>
              <a:rPr lang="en-IN" dirty="0"/>
              <a:t>Derive insights that can contribute to promoting sustainable farming practices and optimizing resource allocation.</a:t>
            </a:r>
          </a:p>
        </p:txBody>
      </p:sp>
      <p:pic>
        <p:nvPicPr>
          <p:cNvPr id="6" name="Picture 5">
            <a:extLst>
              <a:ext uri="{FF2B5EF4-FFF2-40B4-BE49-F238E27FC236}">
                <a16:creationId xmlns:a16="http://schemas.microsoft.com/office/drawing/2014/main" id="{5B4D702F-CFBB-33FD-8BCB-027F3B6EDEE1}"/>
              </a:ext>
            </a:extLst>
          </p:cNvPr>
          <p:cNvPicPr>
            <a:picLocks noChangeAspect="1"/>
          </p:cNvPicPr>
          <p:nvPr/>
        </p:nvPicPr>
        <p:blipFill>
          <a:blip r:embed="rId2"/>
          <a:stretch>
            <a:fillRect/>
          </a:stretch>
        </p:blipFill>
        <p:spPr>
          <a:xfrm>
            <a:off x="2696547" y="3429000"/>
            <a:ext cx="6624734" cy="3326363"/>
          </a:xfrm>
          <a:prstGeom prst="rect">
            <a:avLst/>
          </a:prstGeom>
        </p:spPr>
      </p:pic>
    </p:spTree>
    <p:extLst>
      <p:ext uri="{BB962C8B-B14F-4D97-AF65-F5344CB8AC3E}">
        <p14:creationId xmlns:p14="http://schemas.microsoft.com/office/powerpoint/2010/main" val="271191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D147-B5ED-5518-773A-94B91D16016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1E34C0A-F165-E1D7-1DDD-352D832EF7D2}"/>
              </a:ext>
            </a:extLst>
          </p:cNvPr>
          <p:cNvSpPr>
            <a:spLocks noGrp="1"/>
          </p:cNvSpPr>
          <p:nvPr>
            <p:ph idx="1"/>
          </p:nvPr>
        </p:nvSpPr>
        <p:spPr/>
        <p:txBody>
          <a:bodyPr/>
          <a:lstStyle/>
          <a:p>
            <a:pPr algn="just"/>
            <a:r>
              <a:rPr lang="en-US" b="0" i="0" dirty="0">
                <a:solidFill>
                  <a:schemeClr val="tx1"/>
                </a:solidFill>
                <a:effectLst/>
                <a:latin typeface="walsheim"/>
              </a:rPr>
              <a:t>Power BI reports serve as the foundation for dashboards, data exploration, and content collaboration and distribution in Power BI. Power BI Desktop provides data visualization features and options in abundance, enabling the construction of highly targeted and user-friendly reports across devices. In this presentation, we developed and described the most fundamental report visualizations and design concepts.</a:t>
            </a:r>
          </a:p>
          <a:p>
            <a:pPr algn="just"/>
            <a:r>
              <a:rPr lang="en-US" b="0" i="0" dirty="0">
                <a:solidFill>
                  <a:srgbClr val="000000"/>
                </a:solidFill>
                <a:effectLst/>
                <a:latin typeface="inherit"/>
              </a:rPr>
              <a:t>Power BI is a cloud-based business analytics service for pulling together live views across all your data. Connecting to data that resides on premises in SQL Server Analysis Services, data from Microsoft Cloud properties like Dynamics and Office 365 or from Azure data services like SQL DB, Azure Stream Analytics or from a partner solution hosted on Azure.</a:t>
            </a:r>
          </a:p>
        </p:txBody>
      </p:sp>
    </p:spTree>
    <p:extLst>
      <p:ext uri="{BB962C8B-B14F-4D97-AF65-F5344CB8AC3E}">
        <p14:creationId xmlns:p14="http://schemas.microsoft.com/office/powerpoint/2010/main" val="75708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5239-8D8A-9B70-924D-8165C0A4345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C271638-2195-B91B-F950-F630B26D9055}"/>
              </a:ext>
            </a:extLst>
          </p:cNvPr>
          <p:cNvSpPr>
            <a:spLocks noGrp="1"/>
          </p:cNvSpPr>
          <p:nvPr>
            <p:ph idx="1"/>
          </p:nvPr>
        </p:nvSpPr>
        <p:spPr>
          <a:xfrm>
            <a:off x="581192" y="2152504"/>
            <a:ext cx="11029615" cy="3678303"/>
          </a:xfrm>
        </p:spPr>
        <p:txBody>
          <a:bodyPr/>
          <a:lstStyle/>
          <a:p>
            <a:pPr algn="l"/>
            <a:r>
              <a:rPr lang="en-US" b="0" i="0" dirty="0">
                <a:solidFill>
                  <a:srgbClr val="000000"/>
                </a:solidFill>
                <a:effectLst/>
                <a:latin typeface="Verdana" panose="020B0604030504040204" pitchFamily="34" charset="0"/>
              </a:rPr>
              <a:t>Power BI is a Data Visualization and Business Intelligence tool that converts data from different data sources to interactive dashboards and BI reports. Power BI suite provides multiple software, connector, and services - Power BI desktop, Power BI service based on SaaS, and mobile Power BI apps available for different platforms. These set of services are used by business users to consume data and build BI reports.</a:t>
            </a:r>
          </a:p>
          <a:p>
            <a:pPr algn="l"/>
            <a:r>
              <a:rPr lang="en-US" b="0" i="0" dirty="0">
                <a:solidFill>
                  <a:srgbClr val="000000"/>
                </a:solidFill>
                <a:effectLst/>
                <a:latin typeface="Verdana" panose="020B0604030504040204" pitchFamily="34" charset="0"/>
              </a:rPr>
              <a:t>Power BI desktop app is used to create reports, while Power BI Services (Software as a Service - SaaS) is used to publish the reports, and Power BI mobile app is used to view the reports and dashboards.</a:t>
            </a:r>
          </a:p>
          <a:p>
            <a:endParaRPr lang="en-IN" dirty="0"/>
          </a:p>
        </p:txBody>
      </p:sp>
    </p:spTree>
    <p:extLst>
      <p:ext uri="{BB962C8B-B14F-4D97-AF65-F5344CB8AC3E}">
        <p14:creationId xmlns:p14="http://schemas.microsoft.com/office/powerpoint/2010/main" val="233995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9824-2FA3-8FF7-02ED-F0DF9485EC58}"/>
              </a:ext>
            </a:extLst>
          </p:cNvPr>
          <p:cNvSpPr>
            <a:spLocks noGrp="1"/>
          </p:cNvSpPr>
          <p:nvPr>
            <p:ph type="title"/>
          </p:nvPr>
        </p:nvSpPr>
        <p:spPr/>
        <p:txBody>
          <a:bodyPr/>
          <a:lstStyle/>
          <a:p>
            <a:r>
              <a:rPr lang="en-IN" dirty="0"/>
              <a:t>Steps for data analysis</a:t>
            </a:r>
          </a:p>
        </p:txBody>
      </p:sp>
      <p:sp>
        <p:nvSpPr>
          <p:cNvPr id="3" name="Content Placeholder 2">
            <a:extLst>
              <a:ext uri="{FF2B5EF4-FFF2-40B4-BE49-F238E27FC236}">
                <a16:creationId xmlns:a16="http://schemas.microsoft.com/office/drawing/2014/main" id="{994B3CD3-6FD8-5D12-5BA4-4ACBE65A4404}"/>
              </a:ext>
            </a:extLst>
          </p:cNvPr>
          <p:cNvSpPr>
            <a:spLocks noGrp="1"/>
          </p:cNvSpPr>
          <p:nvPr>
            <p:ph idx="1"/>
          </p:nvPr>
        </p:nvSpPr>
        <p:spPr/>
        <p:txBody>
          <a:bodyPr/>
          <a:lstStyle/>
          <a:p>
            <a:r>
              <a:rPr lang="en-IN" dirty="0"/>
              <a:t>Identify business questions</a:t>
            </a:r>
          </a:p>
          <a:p>
            <a:r>
              <a:rPr lang="en-IN" dirty="0"/>
              <a:t>Collect and store data</a:t>
            </a:r>
          </a:p>
          <a:p>
            <a:r>
              <a:rPr lang="en-IN" dirty="0"/>
              <a:t>Clean and prepare data</a:t>
            </a:r>
          </a:p>
          <a:p>
            <a:r>
              <a:rPr lang="en-IN" dirty="0"/>
              <a:t>Analyze data</a:t>
            </a:r>
          </a:p>
          <a:p>
            <a:r>
              <a:rPr lang="en-IN" dirty="0"/>
              <a:t>Visualize and communicate data</a:t>
            </a:r>
          </a:p>
        </p:txBody>
      </p:sp>
    </p:spTree>
    <p:extLst>
      <p:ext uri="{BB962C8B-B14F-4D97-AF65-F5344CB8AC3E}">
        <p14:creationId xmlns:p14="http://schemas.microsoft.com/office/powerpoint/2010/main" val="79448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C56A-AB58-6BD8-E28A-AEE6666C9218}"/>
              </a:ext>
            </a:extLst>
          </p:cNvPr>
          <p:cNvSpPr>
            <a:spLocks noGrp="1"/>
          </p:cNvSpPr>
          <p:nvPr>
            <p:ph type="title"/>
          </p:nvPr>
        </p:nvSpPr>
        <p:spPr/>
        <p:txBody>
          <a:bodyPr/>
          <a:lstStyle/>
          <a:p>
            <a:r>
              <a:rPr lang="en-IN" dirty="0"/>
              <a:t>Indian agriculture Database description</a:t>
            </a:r>
          </a:p>
        </p:txBody>
      </p:sp>
      <p:sp>
        <p:nvSpPr>
          <p:cNvPr id="3" name="Content Placeholder 2">
            <a:extLst>
              <a:ext uri="{FF2B5EF4-FFF2-40B4-BE49-F238E27FC236}">
                <a16:creationId xmlns:a16="http://schemas.microsoft.com/office/drawing/2014/main" id="{FD6928F6-43FB-B2E2-C18E-FB8DA3D38CFA}"/>
              </a:ext>
            </a:extLst>
          </p:cNvPr>
          <p:cNvSpPr>
            <a:spLocks noGrp="1"/>
          </p:cNvSpPr>
          <p:nvPr>
            <p:ph idx="1"/>
          </p:nvPr>
        </p:nvSpPr>
        <p:spPr>
          <a:xfrm>
            <a:off x="581192" y="2659224"/>
            <a:ext cx="11029615" cy="3199575"/>
          </a:xfrm>
        </p:spPr>
        <p:txBody>
          <a:bodyPr>
            <a:noAutofit/>
          </a:bodyPr>
          <a:lstStyle/>
          <a:p>
            <a:r>
              <a:rPr lang="en-US" sz="1600" dirty="0"/>
              <a:t>The dataset encompasses a wide range of agricultural variables Which are including crop areas, production, quantities, and yields for different crops such as – </a:t>
            </a:r>
          </a:p>
          <a:p>
            <a:r>
              <a:rPr lang="en-US" sz="1600" dirty="0"/>
              <a:t>Rice</a:t>
            </a:r>
          </a:p>
          <a:p>
            <a:r>
              <a:rPr lang="en-US" sz="1600" dirty="0"/>
              <a:t>Wheat</a:t>
            </a:r>
          </a:p>
          <a:p>
            <a:r>
              <a:rPr lang="en-US" sz="1600" dirty="0"/>
              <a:t>Sorghum</a:t>
            </a:r>
          </a:p>
          <a:p>
            <a:r>
              <a:rPr lang="en-US" sz="1600" dirty="0"/>
              <a:t>Millets</a:t>
            </a:r>
          </a:p>
          <a:p>
            <a:r>
              <a:rPr lang="en-US" sz="1600" dirty="0"/>
              <a:t>Pulses</a:t>
            </a:r>
          </a:p>
          <a:p>
            <a:r>
              <a:rPr lang="en-US" sz="1600" dirty="0"/>
              <a:t>Oilseeds</a:t>
            </a:r>
          </a:p>
          <a:p>
            <a:r>
              <a:rPr lang="en-US" sz="1600" dirty="0"/>
              <a:t>Sugarcane</a:t>
            </a:r>
          </a:p>
          <a:p>
            <a:r>
              <a:rPr lang="en-US" sz="1600" dirty="0"/>
              <a:t>Fruits</a:t>
            </a:r>
          </a:p>
          <a:p>
            <a:r>
              <a:rPr lang="en-US" sz="1600" dirty="0"/>
              <a:t>Vegetables</a:t>
            </a:r>
          </a:p>
          <a:p>
            <a:r>
              <a:rPr lang="en-US" sz="1600" dirty="0"/>
              <a:t>Potato</a:t>
            </a:r>
          </a:p>
          <a:p>
            <a:r>
              <a:rPr lang="en-US" sz="1600" dirty="0"/>
              <a:t>Onion</a:t>
            </a:r>
          </a:p>
        </p:txBody>
      </p:sp>
    </p:spTree>
    <p:extLst>
      <p:ext uri="{BB962C8B-B14F-4D97-AF65-F5344CB8AC3E}">
        <p14:creationId xmlns:p14="http://schemas.microsoft.com/office/powerpoint/2010/main" val="53412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79B7-D627-7B0F-FD00-2B2050160352}"/>
              </a:ext>
            </a:extLst>
          </p:cNvPr>
          <p:cNvSpPr>
            <a:spLocks noGrp="1"/>
          </p:cNvSpPr>
          <p:nvPr>
            <p:ph type="title"/>
          </p:nvPr>
        </p:nvSpPr>
        <p:spPr/>
        <p:txBody>
          <a:bodyPr/>
          <a:lstStyle/>
          <a:p>
            <a:r>
              <a:rPr lang="en-IN" dirty="0"/>
              <a:t>problem statements and solutions</a:t>
            </a:r>
          </a:p>
        </p:txBody>
      </p:sp>
      <p:sp>
        <p:nvSpPr>
          <p:cNvPr id="3" name="Content Placeholder 2">
            <a:extLst>
              <a:ext uri="{FF2B5EF4-FFF2-40B4-BE49-F238E27FC236}">
                <a16:creationId xmlns:a16="http://schemas.microsoft.com/office/drawing/2014/main" id="{5F542993-E6E1-10FA-5FC8-8FCC76521A52}"/>
              </a:ext>
            </a:extLst>
          </p:cNvPr>
          <p:cNvSpPr>
            <a:spLocks noGrp="1"/>
          </p:cNvSpPr>
          <p:nvPr>
            <p:ph idx="1"/>
          </p:nvPr>
        </p:nvSpPr>
        <p:spPr>
          <a:xfrm>
            <a:off x="581192" y="2180497"/>
            <a:ext cx="11029615" cy="1248503"/>
          </a:xfrm>
        </p:spPr>
        <p:txBody>
          <a:bodyPr/>
          <a:lstStyle/>
          <a:p>
            <a:pPr marL="342900" lvl="0" indent="-342900">
              <a:lnSpc>
                <a:spcPct val="107000"/>
              </a:lnSpc>
              <a:spcAft>
                <a:spcPts val="800"/>
              </a:spcAft>
              <a:buFont typeface="+mj-lt"/>
              <a:buAutoNum type="arabicPeriod"/>
            </a:pPr>
            <a:r>
              <a:rPr lang="en-IN" b="1" kern="100" dirty="0">
                <a:latin typeface="Source Sans Pro" panose="020B0503030403020204" pitchFamily="34" charset="0"/>
                <a:ea typeface="Calibri" panose="020F0502020204030204" pitchFamily="34" charset="0"/>
                <a:cs typeface="Times New Roman" panose="02020603050405020304" pitchFamily="18" charset="0"/>
              </a:rPr>
              <a:t>Data Exploration: </a:t>
            </a:r>
            <a:r>
              <a:rPr lang="en-IN" kern="100" dirty="0">
                <a:latin typeface="Source Sans Pro" panose="020B0503030403020204" pitchFamily="34" charset="0"/>
                <a:ea typeface="Calibri" panose="020F0502020204030204" pitchFamily="34" charset="0"/>
                <a:cs typeface="Times New Roman" panose="02020603050405020304" pitchFamily="18" charset="0"/>
              </a:rPr>
              <a:t>Explore the dataset to understand the distribution of agriculture variables across districts and years.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683AF3A0-7E76-4700-2159-538DCA17679A}"/>
              </a:ext>
            </a:extLst>
          </p:cNvPr>
          <p:cNvPicPr>
            <a:picLocks noChangeAspect="1"/>
          </p:cNvPicPr>
          <p:nvPr/>
        </p:nvPicPr>
        <p:blipFill>
          <a:blip r:embed="rId2"/>
          <a:stretch>
            <a:fillRect/>
          </a:stretch>
        </p:blipFill>
        <p:spPr>
          <a:xfrm>
            <a:off x="2509935" y="2985796"/>
            <a:ext cx="7268547" cy="3713584"/>
          </a:xfrm>
          <a:prstGeom prst="rect">
            <a:avLst/>
          </a:prstGeom>
        </p:spPr>
      </p:pic>
    </p:spTree>
    <p:extLst>
      <p:ext uri="{BB962C8B-B14F-4D97-AF65-F5344CB8AC3E}">
        <p14:creationId xmlns:p14="http://schemas.microsoft.com/office/powerpoint/2010/main" val="8500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2FCB-65C8-BA58-E58F-E5E647DC4309}"/>
              </a:ext>
            </a:extLst>
          </p:cNvPr>
          <p:cNvSpPr>
            <a:spLocks noGrp="1"/>
          </p:cNvSpPr>
          <p:nvPr>
            <p:ph type="title"/>
          </p:nvPr>
        </p:nvSpPr>
        <p:spPr/>
        <p:txBody>
          <a:bodyPr/>
          <a:lstStyle/>
          <a:p>
            <a:r>
              <a:rPr lang="en-IN" dirty="0"/>
              <a:t>problem statements and solutions</a:t>
            </a:r>
          </a:p>
        </p:txBody>
      </p:sp>
      <p:sp>
        <p:nvSpPr>
          <p:cNvPr id="3" name="Content Placeholder 2">
            <a:extLst>
              <a:ext uri="{FF2B5EF4-FFF2-40B4-BE49-F238E27FC236}">
                <a16:creationId xmlns:a16="http://schemas.microsoft.com/office/drawing/2014/main" id="{1541DE52-2FA2-C4BA-C71B-B775AA3D2A9C}"/>
              </a:ext>
            </a:extLst>
          </p:cNvPr>
          <p:cNvSpPr>
            <a:spLocks noGrp="1"/>
          </p:cNvSpPr>
          <p:nvPr>
            <p:ph idx="1"/>
          </p:nvPr>
        </p:nvSpPr>
        <p:spPr>
          <a:xfrm>
            <a:off x="581192" y="2180497"/>
            <a:ext cx="11029615" cy="1421120"/>
          </a:xfrm>
        </p:spPr>
        <p:txBody>
          <a:bodyPr/>
          <a:lstStyle/>
          <a:p>
            <a:pPr marL="342900" indent="-342900">
              <a:buFont typeface="+mj-lt"/>
              <a:buAutoNum type="arabicPeriod" startAt="2"/>
            </a:pPr>
            <a:r>
              <a:rPr lang="en-IN" b="1" dirty="0"/>
              <a:t>Crop-specific Analysis: </a:t>
            </a:r>
            <a:r>
              <a:rPr lang="en-IN" dirty="0"/>
              <a:t>Analyze the trends in the cultivation of major crops, including rice, wheat, and pulses, focusing on change area, production, and yield.</a:t>
            </a:r>
          </a:p>
        </p:txBody>
      </p:sp>
      <p:pic>
        <p:nvPicPr>
          <p:cNvPr id="6" name="Picture 5">
            <a:extLst>
              <a:ext uri="{FF2B5EF4-FFF2-40B4-BE49-F238E27FC236}">
                <a16:creationId xmlns:a16="http://schemas.microsoft.com/office/drawing/2014/main" id="{BA87664C-ED9E-2E6D-9245-23E172019DC4}"/>
              </a:ext>
            </a:extLst>
          </p:cNvPr>
          <p:cNvPicPr>
            <a:picLocks noChangeAspect="1"/>
          </p:cNvPicPr>
          <p:nvPr/>
        </p:nvPicPr>
        <p:blipFill>
          <a:blip r:embed="rId2"/>
          <a:stretch>
            <a:fillRect/>
          </a:stretch>
        </p:blipFill>
        <p:spPr>
          <a:xfrm>
            <a:off x="2341983" y="3340359"/>
            <a:ext cx="7231225" cy="3424335"/>
          </a:xfrm>
          <a:prstGeom prst="rect">
            <a:avLst/>
          </a:prstGeom>
        </p:spPr>
      </p:pic>
    </p:spTree>
    <p:extLst>
      <p:ext uri="{BB962C8B-B14F-4D97-AF65-F5344CB8AC3E}">
        <p14:creationId xmlns:p14="http://schemas.microsoft.com/office/powerpoint/2010/main" val="375488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4AA7-D467-004A-5055-4B3DA3A03351}"/>
              </a:ext>
            </a:extLst>
          </p:cNvPr>
          <p:cNvSpPr>
            <a:spLocks noGrp="1"/>
          </p:cNvSpPr>
          <p:nvPr>
            <p:ph type="title"/>
          </p:nvPr>
        </p:nvSpPr>
        <p:spPr/>
        <p:txBody>
          <a:bodyPr/>
          <a:lstStyle/>
          <a:p>
            <a:r>
              <a:rPr lang="en-IN" dirty="0"/>
              <a:t>problem statements and solutions</a:t>
            </a:r>
          </a:p>
        </p:txBody>
      </p:sp>
      <p:pic>
        <p:nvPicPr>
          <p:cNvPr id="6" name="Content Placeholder 5">
            <a:extLst>
              <a:ext uri="{FF2B5EF4-FFF2-40B4-BE49-F238E27FC236}">
                <a16:creationId xmlns:a16="http://schemas.microsoft.com/office/drawing/2014/main" id="{29B601C3-7790-4BF0-5F87-1E0D46F90FE2}"/>
              </a:ext>
            </a:extLst>
          </p:cNvPr>
          <p:cNvPicPr>
            <a:picLocks noGrp="1" noChangeAspect="1"/>
          </p:cNvPicPr>
          <p:nvPr>
            <p:ph idx="1"/>
          </p:nvPr>
        </p:nvPicPr>
        <p:blipFill>
          <a:blip r:embed="rId2"/>
          <a:stretch>
            <a:fillRect/>
          </a:stretch>
        </p:blipFill>
        <p:spPr>
          <a:xfrm>
            <a:off x="506963" y="2199886"/>
            <a:ext cx="5589037" cy="3510448"/>
          </a:xfrm>
        </p:spPr>
      </p:pic>
      <p:pic>
        <p:nvPicPr>
          <p:cNvPr id="8" name="Picture 7">
            <a:extLst>
              <a:ext uri="{FF2B5EF4-FFF2-40B4-BE49-F238E27FC236}">
                <a16:creationId xmlns:a16="http://schemas.microsoft.com/office/drawing/2014/main" id="{0374C2C7-51AC-2469-11E1-1F3578DD6EE1}"/>
              </a:ext>
            </a:extLst>
          </p:cNvPr>
          <p:cNvPicPr>
            <a:picLocks noChangeAspect="1"/>
          </p:cNvPicPr>
          <p:nvPr/>
        </p:nvPicPr>
        <p:blipFill>
          <a:blip r:embed="rId3"/>
          <a:stretch>
            <a:fillRect/>
          </a:stretch>
        </p:blipFill>
        <p:spPr>
          <a:xfrm>
            <a:off x="6214187" y="2199887"/>
            <a:ext cx="5396621" cy="3510448"/>
          </a:xfrm>
          <a:prstGeom prst="rect">
            <a:avLst/>
          </a:prstGeom>
        </p:spPr>
      </p:pic>
    </p:spTree>
    <p:extLst>
      <p:ext uri="{BB962C8B-B14F-4D97-AF65-F5344CB8AC3E}">
        <p14:creationId xmlns:p14="http://schemas.microsoft.com/office/powerpoint/2010/main" val="213287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7D95-91DC-8382-4958-31FA67B9709A}"/>
              </a:ext>
            </a:extLst>
          </p:cNvPr>
          <p:cNvSpPr>
            <a:spLocks noGrp="1"/>
          </p:cNvSpPr>
          <p:nvPr>
            <p:ph type="title"/>
          </p:nvPr>
        </p:nvSpPr>
        <p:spPr/>
        <p:txBody>
          <a:bodyPr/>
          <a:lstStyle/>
          <a:p>
            <a:r>
              <a:rPr lang="en-IN" dirty="0"/>
              <a:t>problem statements and solutions</a:t>
            </a:r>
          </a:p>
        </p:txBody>
      </p:sp>
      <p:sp>
        <p:nvSpPr>
          <p:cNvPr id="3" name="Content Placeholder 2">
            <a:extLst>
              <a:ext uri="{FF2B5EF4-FFF2-40B4-BE49-F238E27FC236}">
                <a16:creationId xmlns:a16="http://schemas.microsoft.com/office/drawing/2014/main" id="{33E2BA00-A601-6EBF-0684-8DBAA59E152C}"/>
              </a:ext>
            </a:extLst>
          </p:cNvPr>
          <p:cNvSpPr>
            <a:spLocks noGrp="1"/>
          </p:cNvSpPr>
          <p:nvPr>
            <p:ph idx="1"/>
          </p:nvPr>
        </p:nvSpPr>
        <p:spPr>
          <a:xfrm>
            <a:off x="581192" y="2180497"/>
            <a:ext cx="11029615" cy="1533088"/>
          </a:xfrm>
        </p:spPr>
        <p:txBody>
          <a:bodyPr/>
          <a:lstStyle/>
          <a:p>
            <a:pPr marL="342900" indent="-342900">
              <a:buFont typeface="+mj-lt"/>
              <a:buAutoNum type="arabicPeriod" startAt="3"/>
            </a:pPr>
            <a:r>
              <a:rPr lang="en-IN" b="1" dirty="0"/>
              <a:t>Regional Disparities: </a:t>
            </a:r>
            <a:r>
              <a:rPr lang="en-IN" dirty="0"/>
              <a:t>Identify disparities and variations in agriculture practices and outcomes across different districts and states.</a:t>
            </a:r>
          </a:p>
        </p:txBody>
      </p:sp>
      <p:pic>
        <p:nvPicPr>
          <p:cNvPr id="5" name="Picture 4">
            <a:extLst>
              <a:ext uri="{FF2B5EF4-FFF2-40B4-BE49-F238E27FC236}">
                <a16:creationId xmlns:a16="http://schemas.microsoft.com/office/drawing/2014/main" id="{41FF3397-B4F4-16A6-EE7A-D23C0C411AC5}"/>
              </a:ext>
            </a:extLst>
          </p:cNvPr>
          <p:cNvPicPr>
            <a:picLocks noChangeAspect="1"/>
          </p:cNvPicPr>
          <p:nvPr/>
        </p:nvPicPr>
        <p:blipFill>
          <a:blip r:embed="rId2"/>
          <a:stretch>
            <a:fillRect/>
          </a:stretch>
        </p:blipFill>
        <p:spPr>
          <a:xfrm>
            <a:off x="2593910" y="3429000"/>
            <a:ext cx="6969968" cy="3289041"/>
          </a:xfrm>
          <a:prstGeom prst="rect">
            <a:avLst/>
          </a:prstGeom>
        </p:spPr>
      </p:pic>
    </p:spTree>
    <p:extLst>
      <p:ext uri="{BB962C8B-B14F-4D97-AF65-F5344CB8AC3E}">
        <p14:creationId xmlns:p14="http://schemas.microsoft.com/office/powerpoint/2010/main" val="258092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58F8-4BFC-6AC9-7B47-22B662D8CE47}"/>
              </a:ext>
            </a:extLst>
          </p:cNvPr>
          <p:cNvSpPr>
            <a:spLocks noGrp="1"/>
          </p:cNvSpPr>
          <p:nvPr>
            <p:ph type="title"/>
          </p:nvPr>
        </p:nvSpPr>
        <p:spPr/>
        <p:txBody>
          <a:bodyPr/>
          <a:lstStyle/>
          <a:p>
            <a:r>
              <a:rPr lang="en-IN" dirty="0"/>
              <a:t>problem statements and solutions</a:t>
            </a:r>
          </a:p>
        </p:txBody>
      </p:sp>
      <p:sp>
        <p:nvSpPr>
          <p:cNvPr id="3" name="Content Placeholder 2">
            <a:extLst>
              <a:ext uri="{FF2B5EF4-FFF2-40B4-BE49-F238E27FC236}">
                <a16:creationId xmlns:a16="http://schemas.microsoft.com/office/drawing/2014/main" id="{AA4CFDDF-CA4A-1CCC-EAA3-E2BAA15DAAF4}"/>
              </a:ext>
            </a:extLst>
          </p:cNvPr>
          <p:cNvSpPr>
            <a:spLocks noGrp="1"/>
          </p:cNvSpPr>
          <p:nvPr>
            <p:ph idx="1"/>
          </p:nvPr>
        </p:nvSpPr>
        <p:spPr>
          <a:xfrm>
            <a:off x="581192" y="2180496"/>
            <a:ext cx="11029615" cy="1458443"/>
          </a:xfrm>
        </p:spPr>
        <p:txBody>
          <a:bodyPr/>
          <a:lstStyle/>
          <a:p>
            <a:pPr marL="342900" indent="-342900">
              <a:buFont typeface="+mj-lt"/>
              <a:buAutoNum type="arabicPeriod" startAt="4"/>
            </a:pPr>
            <a:r>
              <a:rPr lang="en-IN" b="1" dirty="0"/>
              <a:t>Seasonal Patterns: </a:t>
            </a:r>
            <a:r>
              <a:rPr lang="en-IN" dirty="0"/>
              <a:t>Explore seasonal patterns in crop cultivation, considering kharif and rabi seasons.</a:t>
            </a:r>
          </a:p>
        </p:txBody>
      </p:sp>
      <p:pic>
        <p:nvPicPr>
          <p:cNvPr id="6" name="Picture 5">
            <a:extLst>
              <a:ext uri="{FF2B5EF4-FFF2-40B4-BE49-F238E27FC236}">
                <a16:creationId xmlns:a16="http://schemas.microsoft.com/office/drawing/2014/main" id="{A3785B37-A7B0-3E50-23A4-3F75ECDA67FD}"/>
              </a:ext>
            </a:extLst>
          </p:cNvPr>
          <p:cNvPicPr>
            <a:picLocks noChangeAspect="1"/>
          </p:cNvPicPr>
          <p:nvPr/>
        </p:nvPicPr>
        <p:blipFill>
          <a:blip r:embed="rId2"/>
          <a:stretch>
            <a:fillRect/>
          </a:stretch>
        </p:blipFill>
        <p:spPr>
          <a:xfrm>
            <a:off x="581192" y="3312366"/>
            <a:ext cx="5334416" cy="3377683"/>
          </a:xfrm>
          <a:prstGeom prst="rect">
            <a:avLst/>
          </a:prstGeom>
        </p:spPr>
      </p:pic>
      <p:pic>
        <p:nvPicPr>
          <p:cNvPr id="8" name="Picture 7">
            <a:extLst>
              <a:ext uri="{FF2B5EF4-FFF2-40B4-BE49-F238E27FC236}">
                <a16:creationId xmlns:a16="http://schemas.microsoft.com/office/drawing/2014/main" id="{3E388A7C-8B42-88ED-C6A7-2BB47D873995}"/>
              </a:ext>
            </a:extLst>
          </p:cNvPr>
          <p:cNvPicPr>
            <a:picLocks noChangeAspect="1"/>
          </p:cNvPicPr>
          <p:nvPr/>
        </p:nvPicPr>
        <p:blipFill>
          <a:blip r:embed="rId3"/>
          <a:stretch>
            <a:fillRect/>
          </a:stretch>
        </p:blipFill>
        <p:spPr>
          <a:xfrm>
            <a:off x="6096000" y="3312366"/>
            <a:ext cx="5514807" cy="3377683"/>
          </a:xfrm>
          <a:prstGeom prst="rect">
            <a:avLst/>
          </a:prstGeom>
        </p:spPr>
      </p:pic>
    </p:spTree>
    <p:extLst>
      <p:ext uri="{BB962C8B-B14F-4D97-AF65-F5344CB8AC3E}">
        <p14:creationId xmlns:p14="http://schemas.microsoft.com/office/powerpoint/2010/main" val="41477429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350</TotalTime>
  <Words>498</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Gill Sans MT</vt:lpstr>
      <vt:lpstr>inherit</vt:lpstr>
      <vt:lpstr>Source Sans Pro</vt:lpstr>
      <vt:lpstr>Verdana</vt:lpstr>
      <vt:lpstr>walsheim</vt:lpstr>
      <vt:lpstr>Wingdings 2</vt:lpstr>
      <vt:lpstr>Dividend</vt:lpstr>
      <vt:lpstr>PROJECT – 1i</vt:lpstr>
      <vt:lpstr>introduction</vt:lpstr>
      <vt:lpstr>Steps for data analysis</vt:lpstr>
      <vt:lpstr>Indian agriculture Database description</vt:lpstr>
      <vt:lpstr>problem statements and solutions</vt:lpstr>
      <vt:lpstr>problem statements and solutions</vt:lpstr>
      <vt:lpstr>problem statements and solutions</vt:lpstr>
      <vt:lpstr>problem statements and solutions</vt:lpstr>
      <vt:lpstr>problem statements and solutions</vt:lpstr>
      <vt:lpstr>problem statements and solutions</vt:lpstr>
      <vt:lpstr>problem statements and solutions</vt:lpstr>
      <vt:lpstr>problem statements and solutions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SUVODEEP CHAKRABORTY</dc:creator>
  <cp:lastModifiedBy>SUVODEEP CHAKRABORTY</cp:lastModifiedBy>
  <cp:revision>1</cp:revision>
  <dcterms:created xsi:type="dcterms:W3CDTF">2024-03-18T07:50:29Z</dcterms:created>
  <dcterms:modified xsi:type="dcterms:W3CDTF">2024-03-30T14:05:32Z</dcterms:modified>
</cp:coreProperties>
</file>