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A55-E74A-F539-9C74-E6CAB2F0A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B7470-D340-FDE2-B3E1-952309B1A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4E1D-7DD3-DDBD-BABD-41A50AB6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26E4-88EE-272C-5901-ADBAE842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D675-56B9-570B-1E2F-1705A72F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6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C529-7B4E-FF3F-19AB-0B90FE01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210E1-C0A3-04D1-CB91-C8F4E6EB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72659-AC44-B2E7-338C-E3ED6B8D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F9AA-40F7-3EC2-1F07-A4847C26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7094-DE00-CAE9-2741-60DE0A2B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5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DF95-8570-80D5-0E7A-AE4F5809C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AF25F-F2DD-E987-175B-4139881B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9626-182B-2119-5182-58A2D4DA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9852-04B5-CD56-28D5-6114048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980C-63F6-6329-DFF8-BA5E42E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FBB6-7FA1-B94B-3968-19DC0E23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309-51F2-B820-97C5-A172B322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8B2B-E557-16BC-F820-72534031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36EF-1853-C85C-46C3-239E0C80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876D-0DC0-B62A-FD50-28E17BD6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B28F-1E43-BCE6-6294-CEC460F3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01D3C-03D7-7E73-7B8F-FC019B2A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BB7F9-3B4E-4092-6E91-341C3905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CA71-D01B-ABC8-A161-74AD2B31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4DDF-36E5-81BD-2412-D66743BE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7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F843-DF0A-95CC-5B1A-89FF840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C4DA-4270-7876-71B9-3CF45EAA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7445B-85D2-6653-4340-9E48D127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F9EF-2E5B-D6E9-51FC-6B123F9A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EB01C-C740-9E91-76DC-807E2347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FFE63-F116-4141-0ABC-504AD656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0CCE-AF59-3F63-903A-A4F57640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43CC1-E8CA-157E-5102-4F1FB723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01ED4-F503-75A3-806C-61CEBDB4F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BED20-01BA-24BE-8388-26670CE4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DBCEE-BCCC-9B83-5847-7267806B6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4F899-D1F2-3F08-4A77-5F635B92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72D01-EA89-FB83-4D99-C158A0A3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2CFB4-4F9B-ACAA-B4F6-30BA64F5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F6F7-48CE-6EBC-482E-7433929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12B7C-4FFB-26AC-915B-A80BFA69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70387-1DC1-3BC9-BA9E-5E99562D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A3A96-2B78-2EBE-5FA8-2C50C652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7C0F4-A4AC-FD51-A3D6-4D2CACBE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57216-9183-696B-359B-1EF1026C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E4C6F-BED3-4C1B-2C80-A6FCB733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6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D6B2-6BE9-C899-28C8-078A326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6722-6E56-456A-9DD5-26AF7B7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A1EFD-3B17-8045-02C2-192BE348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DEC7-B0DD-190F-63D7-C410352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586F-9202-6774-3A14-F4FF2205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5A009-8643-0C21-CD55-8414FC61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7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BC73-F1A9-3A97-CC47-39F76160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4046A-1442-062D-01F8-45D4834B8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50B3A-8EE2-65B3-7CB2-C0DDBCDF1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5BFA-2450-AA1B-D980-EB61BE38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AA8D-C2F3-CF85-B75B-BDB06078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7750F-564A-B1D4-F4AF-FCEF271B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7F22B-0C2E-AAE1-ED86-A90ADD5D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B7E0-4309-4892-F155-E9AC0C38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75B9-58BB-2C50-4BA6-417F8995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0E7A-5EB4-444A-956C-FB7808866EF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3D7A-3AEE-1F98-F741-3E21EB1C0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1A6E-03D6-BB65-D6B1-BDB2E1000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07F5-2C4F-47EF-83AB-294E4961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1D49-2688-917C-E4E8-1C6D961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DDB2C-9119-35E8-1E2B-0C56F50D4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A22A4-8EBA-9534-80D9-214F9943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5" y="462463"/>
            <a:ext cx="11591064" cy="5756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FBA17-333C-7118-B3B5-E0E2F0F4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60" y="405039"/>
            <a:ext cx="11591063" cy="5814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4EF3A-89EB-BEC7-A637-A0753B3BB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5" y="347223"/>
            <a:ext cx="11854328" cy="63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36BF-AA3F-A6E6-6F9F-F64F1873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615D-BBCC-3CFB-2513-42827388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37C16-A45E-7A7C-2206-91082944C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9"/>
          <a:stretch/>
        </p:blipFill>
        <p:spPr>
          <a:xfrm>
            <a:off x="65315" y="346465"/>
            <a:ext cx="1193385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854-B0BA-AE9F-9150-53BF0CCC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8D69-5A73-5559-957E-1693E791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8D265-1539-0569-FBE3-7630BDB97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8"/>
          <a:stretch/>
        </p:blipFill>
        <p:spPr>
          <a:xfrm>
            <a:off x="838200" y="0"/>
            <a:ext cx="9852931" cy="66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Mhatre</dc:creator>
  <cp:lastModifiedBy>Snehal Mhatre</cp:lastModifiedBy>
  <cp:revision>1</cp:revision>
  <dcterms:created xsi:type="dcterms:W3CDTF">2022-07-28T16:31:42Z</dcterms:created>
  <dcterms:modified xsi:type="dcterms:W3CDTF">2022-07-28T17:51:57Z</dcterms:modified>
</cp:coreProperties>
</file>