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4" r:id="rId6"/>
    <p:sldId id="262" r:id="rId7"/>
    <p:sldId id="260" r:id="rId8"/>
    <p:sldId id="265" r:id="rId9"/>
    <p:sldId id="261" r:id="rId1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31BB-9A0D-6C1D-B0F3-3C1A22145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4DB2E-1891-C75A-1A14-6600BFEDD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7925A-6B96-85CB-749D-20798390E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5F9D-06B9-4858-AC2D-8DFCB409D4CE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ECE67-2792-D4C6-3324-797EA977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264C4-FD8B-431D-594A-39C0D6C4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4423-97CA-47C6-9965-089AE35FA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22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9AAA-7BFA-F869-BC43-324E661F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D3EBC-9D67-2021-B075-4BC3CFECD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82CA0-FCFA-4E77-ED1E-2D20AB279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5F9D-06B9-4858-AC2D-8DFCB409D4CE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93446-16A8-6AC5-7EFF-D8E6C3B0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792B1-CBFC-704F-E67E-AC978269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4423-97CA-47C6-9965-089AE35FA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82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84ABA2-B133-A322-1CF9-497552FDF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BC57B-5215-A35C-5882-56AA33896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221B0-0FA8-71D9-8993-9FD03F701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5F9D-06B9-4858-AC2D-8DFCB409D4CE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CF6F2-5617-4F05-514A-92645854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5FB6E-A6B6-0B4F-2019-4A33D819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4423-97CA-47C6-9965-089AE35FA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07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04E8-C920-7BFA-DAD1-864D55C6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78EBF-D2A5-1889-EC6C-82A722C9A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8CF1D-0609-810A-3C66-24ACB8D2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5F9D-06B9-4858-AC2D-8DFCB409D4CE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BB5FF-F087-C8D5-8EF9-94F31629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BDF6F-9BD5-A522-A177-9F3F747A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4423-97CA-47C6-9965-089AE35FA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70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44E8-5936-1344-5DE9-8B1CC9BB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3AA52-741B-1775-2B4A-6D823DA2C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F7345-B666-4CE9-12BA-7CACA732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5F9D-06B9-4858-AC2D-8DFCB409D4CE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41BC8-EA36-8D3D-34E9-79FA0FA9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45CAD-2344-330B-A175-2AABFBEF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4423-97CA-47C6-9965-089AE35FA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5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7725-FFAD-2FBF-57E9-20B0D3B04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FF21F-BAEA-87D1-DD46-0B59048FA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3BBA8-62B1-4B1F-79E8-3580CA56E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5874A-F88D-4A3F-970F-4F9B80717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5F9D-06B9-4858-AC2D-8DFCB409D4CE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E951C-0A1F-D8B6-B3A5-42085FE6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3DA73-AC88-B6A4-29BB-36AC2798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4423-97CA-47C6-9965-089AE35FA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00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BD51-309A-5942-D216-5DA5AE13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72CE4-6F72-E1A1-CD1D-B5CAC3EA5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9CD11-57C6-06AC-A13F-4E9F3E69D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05D86-6564-ED67-C5E8-705E8F4D0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7C1032-3AB1-E48D-E1E4-04F621302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9FE99-DF81-970B-D8B9-459A63F0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5F9D-06B9-4858-AC2D-8DFCB409D4CE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221F6-6ECA-6B2A-E806-1CE948C6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11151-504A-560F-94B0-A8570E82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4423-97CA-47C6-9965-089AE35FA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73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CE59-2BC8-5C0C-91A7-92C509ABC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5B2CBA-FC11-0072-D83F-6390E90C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5F9D-06B9-4858-AC2D-8DFCB409D4CE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2FCAC-CC36-204A-5ED7-7C95DA73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D597A-BA38-DA02-E8E6-66BD0285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4423-97CA-47C6-9965-089AE35FA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84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80F09F-BB75-57E2-56F6-BF509540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5F9D-06B9-4858-AC2D-8DFCB409D4CE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7FB81-21E1-03F8-0455-7D25B5D6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3F2B5-D176-A9A1-F037-3E56CCBC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4423-97CA-47C6-9965-089AE35FA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99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E769-D1C2-A1DE-D99B-5CDFEA713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F8473-E3B1-6557-C16D-9CF27F061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BB8D8-7DBB-DF48-40D1-EE799991E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86192-1C4B-8B9A-9322-1F8933A4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5F9D-06B9-4858-AC2D-8DFCB409D4CE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F1481-1AC3-8E4B-5E1E-02285B0C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9B541-6BB6-60B8-830A-A08747A3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4423-97CA-47C6-9965-089AE35FA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62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0CBB-0A82-D47B-64B8-80ECE7D4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C67510-0F3D-4891-9C9F-81D3F335A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675C3-9056-10AA-6C06-88AF76B05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7ABE8-1B9A-0D12-BEC6-0711B1A7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5F9D-06B9-4858-AC2D-8DFCB409D4CE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65718-FBE4-B83F-18AE-9FD768BA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49827-C581-B696-E34B-15BDC748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4423-97CA-47C6-9965-089AE35FA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2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5990C2-7535-0FA0-254F-E5E3F9E0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82875-9237-86A2-A225-15C08E573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B1874-F9B4-CEDF-5243-257C05519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A5F9D-06B9-4858-AC2D-8DFCB409D4CE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54564-290D-921A-BF4B-AA34680E3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4F21F-364D-3F22-1E88-04AADC3A5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E4423-97CA-47C6-9965-089AE35FA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77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C351B-1802-1F0E-3180-56BD97A72A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EF16C-ECD7-4AD2-91D7-58CBE4C17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02552-303C-1E0D-64D1-7C3DB333B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11" y="517229"/>
            <a:ext cx="10132903" cy="634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2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FDA1-5E7D-C6FF-A136-B97B6557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F558A-F26C-FE49-2BE1-711054688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EB561-E2F0-344C-DE6C-ED8647E3A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02" y="458597"/>
            <a:ext cx="11616995" cy="571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4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0785-9584-5AA6-FBE8-693DA84E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F915C-BAFE-75C6-D648-87A7A5E9B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DCEF4-7DDD-2D61-1A15-C63DC3D25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708"/>
            <a:ext cx="12192000" cy="634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4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1012-9740-347D-353D-712E4EBB9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1C2BD-7726-1290-648F-8247887BB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E06B4-B64C-02F2-BA62-D8CE4D8C8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3" y="355794"/>
            <a:ext cx="11614949" cy="602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3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FAF8-7D49-1AED-09E8-F94F1EA1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08318-A621-04BA-060D-1E71016C6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D4627-2A93-4ED7-02FD-1A2AE7581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86" y="365125"/>
            <a:ext cx="11456228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2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FDA79-D25A-B689-30B5-AB00643C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D787A-3045-A5E6-A6A1-6397A351C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2CE31E-FD61-3269-51A2-6557B0D6C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89" y="555296"/>
            <a:ext cx="11471031" cy="593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96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30B2-728C-D348-1F2F-05B29C7F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778CA-F34D-CA37-85BF-C1EA1B034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692AC-0087-56E4-8A44-97E30638B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66" y="365125"/>
            <a:ext cx="11395668" cy="639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4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AF2D-89B5-2858-35EE-4B0EDE0F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12F42-6B18-7B2B-F0DB-C9773BBF8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560BB-1527-E48C-03F4-C10EE56EF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03" y="195447"/>
            <a:ext cx="11096393" cy="646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35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2C2F-77D3-49AD-A145-346B2399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F8493-4321-C436-244A-A8276D503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E6B897-0F46-5C57-5EB6-8110971B5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64" y="545211"/>
            <a:ext cx="11720672" cy="631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7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Snehal Mhatre</dc:creator>
  <cp:lastModifiedBy>snehal mhatre</cp:lastModifiedBy>
  <cp:revision>6</cp:revision>
  <cp:lastPrinted>2023-02-20T06:25:15Z</cp:lastPrinted>
  <dcterms:created xsi:type="dcterms:W3CDTF">2022-07-28T15:45:27Z</dcterms:created>
  <dcterms:modified xsi:type="dcterms:W3CDTF">2023-07-25T10:15:21Z</dcterms:modified>
</cp:coreProperties>
</file>