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62" r:id="rId6"/>
    <p:sldId id="258" r:id="rId7"/>
    <p:sldId id="259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3335-21FD-EE06-A58F-70922552B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1F12B-A958-E3BE-4E5C-19C007818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0D573-A476-F842-A17A-08A62088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83B2-7F13-4006-8C0D-D605EAC6974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065D-6A12-1F60-58C9-D35284C6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A62F-85F7-98B2-59BE-FBE5A040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F52C-E709-4060-9455-63AFF420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88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E485-4712-4803-686E-26E62036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B817B-BE86-40D4-940B-E36AD50B9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CD7E4-7562-AC14-E063-A71C14A5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83B2-7F13-4006-8C0D-D605EAC6974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DADE-590D-5465-D03E-608F35AA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AAEA-E92C-CDFA-843A-07536919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F52C-E709-4060-9455-63AFF420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44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D0A29-2105-F469-DB6D-9817D7613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10800-B72C-63FE-8322-9700F317D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6A7B3-B81F-49C5-D8C0-A6A6335B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83B2-7F13-4006-8C0D-D605EAC6974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2A417-A50C-DCA0-6BFD-7F95D1FD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559E0-1890-E9FF-8BE7-F4192A64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F52C-E709-4060-9455-63AFF420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3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E52E-0045-F2F4-7B7E-CE083801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95CE-9B88-576E-0606-6450700A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545BD-F17C-F520-A22A-8ED52F2B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83B2-7F13-4006-8C0D-D605EAC6974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CC03E-1F0A-72DD-E24C-81F23A55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3F2F9-6DB1-EC12-8C0B-9191DC2C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F52C-E709-4060-9455-63AFF420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3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29B-F916-B263-2469-D1A2156B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8E79C-1F47-12E5-FD14-3FC45DFD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6C9DA-904D-A06B-699F-F524D15D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83B2-7F13-4006-8C0D-D605EAC6974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829BC-63BB-4C9D-A0F9-4CCF5E23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06B7-3FF3-8CD8-431F-2CCF6CD3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F52C-E709-4060-9455-63AFF420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07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9C95-4CCB-B9FA-017E-CD6D4F56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96A68-322B-90E7-7427-342C153D5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D20F6-78C0-9456-F1AB-F0A70FE1B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93502-A446-E193-2680-E48AECA6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83B2-7F13-4006-8C0D-D605EAC6974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D0C3B-6588-F7BA-9D05-FFA8CB5D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13D4-C266-C2E8-427E-5AF32C10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F52C-E709-4060-9455-63AFF420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80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D85B-51F4-C728-853F-5198EE75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1DEB9-4F5F-0982-C4B1-36EC53E4B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1696A-0FC6-8CDD-056E-22AF41C99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5929E-D26C-E4FC-D574-1E613F822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F9694-4E02-E93C-68B1-F234A118E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9AE8C-F1A4-5C11-4E51-0713192C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83B2-7F13-4006-8C0D-D605EAC6974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76726-478D-B375-5E2F-B64B2110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4F639-0DB3-477C-6F4B-A9A93924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F52C-E709-4060-9455-63AFF420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63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539C-47BF-49A0-D91E-CDB80C19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9982C-628A-DF2D-0470-503F762E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83B2-7F13-4006-8C0D-D605EAC6974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B3B2-813B-C57D-652C-F430207C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E3649-8841-E3BA-7621-B4E890C7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F52C-E709-4060-9455-63AFF420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10B6F-7BE2-62F4-0AD3-7A03E356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83B2-7F13-4006-8C0D-D605EAC6974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EBDE-7B9D-5007-D7B0-92DB9749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1176-6AA6-6D90-9407-BC02ED04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F52C-E709-4060-9455-63AFF420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93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BAA0-6CCB-8233-431C-65D0791D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052D-EA0F-81EA-DAC9-AD8E13B5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644AC-AC00-B059-1C38-C0E90A103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94580-A4BA-4C1F-BD8F-0C5F79C2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83B2-7F13-4006-8C0D-D605EAC6974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A9F1C-E8FB-F771-B797-E1656CCA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5530F-C601-A809-C6F6-C975AC9E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F52C-E709-4060-9455-63AFF420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48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EE52-3268-2F2A-21CB-3116831D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E0526-4FD4-0024-F052-89AB5F886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89205-2B9F-205E-3B91-D8AB877F8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8A6BF-D5A7-3135-80D6-708C4707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83B2-7F13-4006-8C0D-D605EAC6974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F27AA-5D04-07B4-ED84-CC533FC4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A3561-5B76-C4B6-B7D1-ACA0E259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F52C-E709-4060-9455-63AFF420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0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1479A-B0DE-49C7-50AB-3A063AA6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A1465-BAB6-63DE-D493-C9B5A4ED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C081-A2BA-F897-80F8-6076F374B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483B2-7F13-4006-8C0D-D605EAC6974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E189E-E7A9-FD89-C676-F5CC09E89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BC25-63B7-7E89-26B5-19B16B7B7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9F52C-E709-4060-9455-63AFF420C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39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178C-1AFF-6614-9FC3-2FD903CC3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175" y="535021"/>
            <a:ext cx="9144000" cy="1262874"/>
          </a:xfrm>
        </p:spPr>
        <p:txBody>
          <a:bodyPr>
            <a:normAutofit/>
          </a:bodyPr>
          <a:lstStyle/>
          <a:p>
            <a:r>
              <a:rPr lang="en-IN" sz="6600" b="1" dirty="0"/>
              <a:t>Autoscaling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99994-E2EA-D464-62A7-9C026F297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014" y="2373549"/>
            <a:ext cx="11410544" cy="2509735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Cloud scaling is the process of</a:t>
            </a:r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adding or removing cloud computing resources as you need them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. Cloud infrastructure and platforms are typically priced on a utility model such that you are billed for what you use at a finely grained level. This allows cloud services, systems and applications to be quickly scaled up and down to meet demands.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42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DAA3-D4F8-74DB-59DA-40069F9D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9D0F-A7CE-05FC-0CCC-123BCF27C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90AE9-7ACF-031E-BDC9-3DDFBB3AE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18" y="86685"/>
            <a:ext cx="11430000" cy="668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4542-9DDA-68B1-A0AB-4970A04EC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880A5-45E1-0439-3070-AE2C417FD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C54B3-91AD-E7D1-4CB1-3E39BF3C4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1" y="537235"/>
            <a:ext cx="11345774" cy="5783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8E5B1-2428-7796-3B39-D7C5CE4B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29" y="340049"/>
            <a:ext cx="11762380" cy="6177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2CEC0D-BB41-0C10-14FE-665BB0EDB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29" y="353249"/>
            <a:ext cx="11609124" cy="616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3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A2F4-0ED5-B10E-C023-946E74FE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9E83-A10D-9AAD-0230-B4C08192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A9B22-0A71-10BF-9D26-DFCCF359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23" y="146927"/>
            <a:ext cx="11521922" cy="596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3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1257-BF48-D422-9888-2397FDF1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7A41-FA43-A36B-C0EC-842446F7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003C5-5082-47C2-1A66-B85C7691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63" y="681037"/>
            <a:ext cx="10595273" cy="5182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77018-594C-F910-70FD-AB29B4D04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988"/>
            <a:ext cx="12192000" cy="6676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E17E8B-D6A0-F2B9-0D02-687006181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65125"/>
            <a:ext cx="12191999" cy="6259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903E17-F398-2C9D-F1FE-C71D10A1F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05" y="365125"/>
            <a:ext cx="11900589" cy="64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7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C102-C181-BEB8-B1A7-B77844C3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3A304-36CA-6AE7-BF82-5F621A26C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7DB93-3762-075C-A5BE-274E77336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37" y="231758"/>
            <a:ext cx="11366746" cy="639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8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D998-6213-9642-F21F-5B07906A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830D-B114-D65E-95D3-D0E1A20EE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6349F-BBEE-69E8-C89D-3A9C93C88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0" y="229667"/>
            <a:ext cx="10702212" cy="612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2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721C-350F-D619-85E6-9166C25F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050A-96D7-BC38-BFCB-E26D8E4A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1046D-CFCA-AE32-0493-F426471C8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24" y="365125"/>
            <a:ext cx="11375895" cy="6065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F41236-C2DB-6D02-5A71-154109D29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81" y="505363"/>
            <a:ext cx="11240502" cy="6065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3CC3F-1A38-4E83-685C-6E056FA79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1" y="435243"/>
            <a:ext cx="11119350" cy="620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B4B7-6966-91E1-A71C-5B98018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421D-00D8-0F49-A68E-95E2755AE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2A88F-C13A-5E19-B197-8F1E237AA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7" y="442947"/>
            <a:ext cx="12079083" cy="623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0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000F-D8DE-44CD-DC6E-5A52BBF1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Scaling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81ED-6727-2D47-BC16-31A9C2D47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sz="3200" dirty="0"/>
              <a:t>Manual Scaling</a:t>
            </a:r>
          </a:p>
          <a:p>
            <a:pPr>
              <a:buFontTx/>
              <a:buChar char="-"/>
            </a:pPr>
            <a:r>
              <a:rPr lang="en-IN" sz="3200" dirty="0"/>
              <a:t>Scheduled Scaling</a:t>
            </a:r>
          </a:p>
          <a:p>
            <a:pPr>
              <a:buFontTx/>
              <a:buChar char="-"/>
            </a:pPr>
            <a:r>
              <a:rPr lang="en-IN" sz="3200" dirty="0"/>
              <a:t>Dynamic Scaling</a:t>
            </a:r>
          </a:p>
        </p:txBody>
      </p:sp>
    </p:spTree>
    <p:extLst>
      <p:ext uri="{BB962C8B-B14F-4D97-AF65-F5344CB8AC3E}">
        <p14:creationId xmlns:p14="http://schemas.microsoft.com/office/powerpoint/2010/main" val="405474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74</Words>
  <Application>Microsoft Office PowerPoint</Application>
  <PresentationFormat>Widescreen</PresentationFormat>
  <Paragraphs>6</Paragraphs>
  <Slides>10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Autoscaling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Scaling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Snehal Mhatre</dc:creator>
  <cp:lastModifiedBy>snehal mhatre</cp:lastModifiedBy>
  <cp:revision>6</cp:revision>
  <dcterms:created xsi:type="dcterms:W3CDTF">2022-07-22T15:45:26Z</dcterms:created>
  <dcterms:modified xsi:type="dcterms:W3CDTF">2024-07-23T04:10:41Z</dcterms:modified>
</cp:coreProperties>
</file>