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1" r:id="rId8"/>
    <p:sldId id="261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l Mhatre" userId="28f4674c2fea2ff6" providerId="LiveId" clId="{A7FD5305-3091-4FB8-8F73-249708015AA3}"/>
    <pc:docChg chg="custSel addSld delSld modSld">
      <pc:chgData name="Snehal Mhatre" userId="28f4674c2fea2ff6" providerId="LiveId" clId="{A7FD5305-3091-4FB8-8F73-249708015AA3}" dt="2022-08-26T04:07:24.090" v="100"/>
      <pc:docMkLst>
        <pc:docMk/>
      </pc:docMkLst>
      <pc:sldChg chg="addSp delSp modSp new mod">
        <pc:chgData name="Snehal Mhatre" userId="28f4674c2fea2ff6" providerId="LiveId" clId="{A7FD5305-3091-4FB8-8F73-249708015AA3}" dt="2022-08-26T03:35:09.381" v="52" actId="14100"/>
        <pc:sldMkLst>
          <pc:docMk/>
          <pc:sldMk cId="1671378813" sldId="256"/>
        </pc:sldMkLst>
        <pc:picChg chg="add del">
          <ac:chgData name="Snehal Mhatre" userId="28f4674c2fea2ff6" providerId="LiveId" clId="{A7FD5305-3091-4FB8-8F73-249708015AA3}" dt="2022-08-26T03:34:59.299" v="48" actId="478"/>
          <ac:picMkLst>
            <pc:docMk/>
            <pc:sldMk cId="1671378813" sldId="256"/>
            <ac:picMk id="5" creationId="{000D63BA-C5FB-D5EA-B5BC-C4498671A87E}"/>
          </ac:picMkLst>
        </pc:picChg>
        <pc:picChg chg="add mod">
          <ac:chgData name="Snehal Mhatre" userId="28f4674c2fea2ff6" providerId="LiveId" clId="{A7FD5305-3091-4FB8-8F73-249708015AA3}" dt="2022-08-26T03:35:09.381" v="52" actId="14100"/>
          <ac:picMkLst>
            <pc:docMk/>
            <pc:sldMk cId="1671378813" sldId="256"/>
            <ac:picMk id="6" creationId="{3D257D1B-7237-3B42-94C5-D76ED566FA14}"/>
          </ac:picMkLst>
        </pc:picChg>
      </pc:sldChg>
      <pc:sldChg chg="addSp modSp new mod">
        <pc:chgData name="Snehal Mhatre" userId="28f4674c2fea2ff6" providerId="LiveId" clId="{A7FD5305-3091-4FB8-8F73-249708015AA3}" dt="2022-08-25T15:24:54.006" v="5" actId="1076"/>
        <pc:sldMkLst>
          <pc:docMk/>
          <pc:sldMk cId="1031833690" sldId="257"/>
        </pc:sldMkLst>
        <pc:picChg chg="add mod modCrop">
          <ac:chgData name="Snehal Mhatre" userId="28f4674c2fea2ff6" providerId="LiveId" clId="{A7FD5305-3091-4FB8-8F73-249708015AA3}" dt="2022-08-25T15:24:54.006" v="5" actId="1076"/>
          <ac:picMkLst>
            <pc:docMk/>
            <pc:sldMk cId="1031833690" sldId="257"/>
            <ac:picMk id="5" creationId="{E7E11FF2-B2E7-7017-BEDD-BD19753EA7D7}"/>
          </ac:picMkLst>
        </pc:picChg>
      </pc:sldChg>
      <pc:sldChg chg="addSp new mod">
        <pc:chgData name="Snehal Mhatre" userId="28f4674c2fea2ff6" providerId="LiveId" clId="{A7FD5305-3091-4FB8-8F73-249708015AA3}" dt="2022-08-25T15:25:49.764" v="7" actId="22"/>
        <pc:sldMkLst>
          <pc:docMk/>
          <pc:sldMk cId="3345761027" sldId="258"/>
        </pc:sldMkLst>
        <pc:picChg chg="add">
          <ac:chgData name="Snehal Mhatre" userId="28f4674c2fea2ff6" providerId="LiveId" clId="{A7FD5305-3091-4FB8-8F73-249708015AA3}" dt="2022-08-25T15:25:49.764" v="7" actId="22"/>
          <ac:picMkLst>
            <pc:docMk/>
            <pc:sldMk cId="3345761027" sldId="258"/>
            <ac:picMk id="5" creationId="{230A230D-1D56-37F7-B475-CC182C27E9DB}"/>
          </ac:picMkLst>
        </pc:picChg>
      </pc:sldChg>
      <pc:sldChg chg="addSp modSp new mod">
        <pc:chgData name="Snehal Mhatre" userId="28f4674c2fea2ff6" providerId="LiveId" clId="{A7FD5305-3091-4FB8-8F73-249708015AA3}" dt="2022-08-25T15:26:47.225" v="11" actId="1076"/>
        <pc:sldMkLst>
          <pc:docMk/>
          <pc:sldMk cId="162814902" sldId="259"/>
        </pc:sldMkLst>
        <pc:picChg chg="add mod">
          <ac:chgData name="Snehal Mhatre" userId="28f4674c2fea2ff6" providerId="LiveId" clId="{A7FD5305-3091-4FB8-8F73-249708015AA3}" dt="2022-08-25T15:26:47.225" v="11" actId="1076"/>
          <ac:picMkLst>
            <pc:docMk/>
            <pc:sldMk cId="162814902" sldId="259"/>
            <ac:picMk id="5" creationId="{8423A2AE-283D-4A6B-BEC7-F9B861194EFD}"/>
          </ac:picMkLst>
        </pc:picChg>
      </pc:sldChg>
      <pc:sldChg chg="addSp modSp new mod modAnim">
        <pc:chgData name="Snehal Mhatre" userId="28f4674c2fea2ff6" providerId="LiveId" clId="{A7FD5305-3091-4FB8-8F73-249708015AA3}" dt="2022-08-26T03:47:39.422" v="69"/>
        <pc:sldMkLst>
          <pc:docMk/>
          <pc:sldMk cId="1424335441" sldId="260"/>
        </pc:sldMkLst>
        <pc:picChg chg="add mod">
          <ac:chgData name="Snehal Mhatre" userId="28f4674c2fea2ff6" providerId="LiveId" clId="{A7FD5305-3091-4FB8-8F73-249708015AA3}" dt="2022-08-25T15:27:19.196" v="15" actId="1076"/>
          <ac:picMkLst>
            <pc:docMk/>
            <pc:sldMk cId="1424335441" sldId="260"/>
            <ac:picMk id="5" creationId="{E56DD55C-1FD8-40B0-7A72-9330CA6BB675}"/>
          </ac:picMkLst>
        </pc:picChg>
        <pc:picChg chg="add mod">
          <ac:chgData name="Snehal Mhatre" userId="28f4674c2fea2ff6" providerId="LiveId" clId="{A7FD5305-3091-4FB8-8F73-249708015AA3}" dt="2022-08-26T03:43:05.571" v="56" actId="1076"/>
          <ac:picMkLst>
            <pc:docMk/>
            <pc:sldMk cId="1424335441" sldId="260"/>
            <ac:picMk id="6" creationId="{0746E8F6-BA41-3340-D8EE-DF59E1AF6122}"/>
          </ac:picMkLst>
        </pc:picChg>
        <pc:picChg chg="add mod">
          <ac:chgData name="Snehal Mhatre" userId="28f4674c2fea2ff6" providerId="LiveId" clId="{A7FD5305-3091-4FB8-8F73-249708015AA3}" dt="2022-08-26T03:43:59.943" v="59" actId="1076"/>
          <ac:picMkLst>
            <pc:docMk/>
            <pc:sldMk cId="1424335441" sldId="260"/>
            <ac:picMk id="8" creationId="{BA9F75DE-B8B8-BDBB-DC8D-65E46CC88A3C}"/>
          </ac:picMkLst>
        </pc:picChg>
        <pc:picChg chg="add mod">
          <ac:chgData name="Snehal Mhatre" userId="28f4674c2fea2ff6" providerId="LiveId" clId="{A7FD5305-3091-4FB8-8F73-249708015AA3}" dt="2022-08-26T03:45:21.450" v="64" actId="14100"/>
          <ac:picMkLst>
            <pc:docMk/>
            <pc:sldMk cId="1424335441" sldId="260"/>
            <ac:picMk id="10" creationId="{311EE494-486E-3637-18E7-E681E718FEA6}"/>
          </ac:picMkLst>
        </pc:picChg>
        <pc:picChg chg="add mod">
          <ac:chgData name="Snehal Mhatre" userId="28f4674c2fea2ff6" providerId="LiveId" clId="{A7FD5305-3091-4FB8-8F73-249708015AA3}" dt="2022-08-26T03:47:33.641" v="68" actId="1076"/>
          <ac:picMkLst>
            <pc:docMk/>
            <pc:sldMk cId="1424335441" sldId="260"/>
            <ac:picMk id="12" creationId="{8A62D5CA-BACE-BE5C-FCF8-212E5E526FD4}"/>
          </ac:picMkLst>
        </pc:picChg>
      </pc:sldChg>
      <pc:sldChg chg="addSp modSp new mod">
        <pc:chgData name="Snehal Mhatre" userId="28f4674c2fea2ff6" providerId="LiveId" clId="{A7FD5305-3091-4FB8-8F73-249708015AA3}" dt="2022-08-25T15:28:07.907" v="22" actId="1076"/>
        <pc:sldMkLst>
          <pc:docMk/>
          <pc:sldMk cId="113619358" sldId="261"/>
        </pc:sldMkLst>
        <pc:picChg chg="add mod">
          <ac:chgData name="Snehal Mhatre" userId="28f4674c2fea2ff6" providerId="LiveId" clId="{A7FD5305-3091-4FB8-8F73-249708015AA3}" dt="2022-08-25T15:28:07.907" v="22" actId="1076"/>
          <ac:picMkLst>
            <pc:docMk/>
            <pc:sldMk cId="113619358" sldId="261"/>
            <ac:picMk id="5" creationId="{F197B6E9-52D7-EE43-3949-83B7B7689B72}"/>
          </ac:picMkLst>
        </pc:picChg>
      </pc:sldChg>
      <pc:sldChg chg="addSp modSp new mod">
        <pc:chgData name="Snehal Mhatre" userId="28f4674c2fea2ff6" providerId="LiveId" clId="{A7FD5305-3091-4FB8-8F73-249708015AA3}" dt="2022-08-25T15:34:28.316" v="31" actId="1076"/>
        <pc:sldMkLst>
          <pc:docMk/>
          <pc:sldMk cId="3480938980" sldId="262"/>
        </pc:sldMkLst>
        <pc:picChg chg="add mod">
          <ac:chgData name="Snehal Mhatre" userId="28f4674c2fea2ff6" providerId="LiveId" clId="{A7FD5305-3091-4FB8-8F73-249708015AA3}" dt="2022-08-25T15:34:28.316" v="31" actId="1076"/>
          <ac:picMkLst>
            <pc:docMk/>
            <pc:sldMk cId="3480938980" sldId="262"/>
            <ac:picMk id="5" creationId="{FF759B4E-9B01-1C2A-1D27-9011C7CBA7F6}"/>
          </ac:picMkLst>
        </pc:picChg>
      </pc:sldChg>
      <pc:sldChg chg="addSp new mod">
        <pc:chgData name="Snehal Mhatre" userId="28f4674c2fea2ff6" providerId="LiveId" clId="{A7FD5305-3091-4FB8-8F73-249708015AA3}" dt="2022-08-25T15:33:45.119" v="25" actId="22"/>
        <pc:sldMkLst>
          <pc:docMk/>
          <pc:sldMk cId="1127337713" sldId="263"/>
        </pc:sldMkLst>
        <pc:picChg chg="add">
          <ac:chgData name="Snehal Mhatre" userId="28f4674c2fea2ff6" providerId="LiveId" clId="{A7FD5305-3091-4FB8-8F73-249708015AA3}" dt="2022-08-25T15:33:45.119" v="25" actId="22"/>
          <ac:picMkLst>
            <pc:docMk/>
            <pc:sldMk cId="1127337713" sldId="263"/>
            <ac:picMk id="5" creationId="{D0762181-A872-F9B5-78A8-0D42B3F09BC9}"/>
          </ac:picMkLst>
        </pc:picChg>
      </pc:sldChg>
      <pc:sldChg chg="addSp new mod">
        <pc:chgData name="Snehal Mhatre" userId="28f4674c2fea2ff6" providerId="LiveId" clId="{A7FD5305-3091-4FB8-8F73-249708015AA3}" dt="2022-08-25T15:37:00.163" v="32" actId="22"/>
        <pc:sldMkLst>
          <pc:docMk/>
          <pc:sldMk cId="1995388012" sldId="264"/>
        </pc:sldMkLst>
        <pc:picChg chg="add">
          <ac:chgData name="Snehal Mhatre" userId="28f4674c2fea2ff6" providerId="LiveId" clId="{A7FD5305-3091-4FB8-8F73-249708015AA3}" dt="2022-08-25T15:37:00.163" v="32" actId="22"/>
          <ac:picMkLst>
            <pc:docMk/>
            <pc:sldMk cId="1995388012" sldId="264"/>
            <ac:picMk id="5" creationId="{E2D597A5-6587-69F0-73F1-AC62F5C6F2F4}"/>
          </ac:picMkLst>
        </pc:picChg>
      </pc:sldChg>
      <pc:sldChg chg="addSp new mod">
        <pc:chgData name="Snehal Mhatre" userId="28f4674c2fea2ff6" providerId="LiveId" clId="{A7FD5305-3091-4FB8-8F73-249708015AA3}" dt="2022-08-25T15:37:28.070" v="34" actId="22"/>
        <pc:sldMkLst>
          <pc:docMk/>
          <pc:sldMk cId="3129306628" sldId="265"/>
        </pc:sldMkLst>
        <pc:picChg chg="add">
          <ac:chgData name="Snehal Mhatre" userId="28f4674c2fea2ff6" providerId="LiveId" clId="{A7FD5305-3091-4FB8-8F73-249708015AA3}" dt="2022-08-25T15:37:28.070" v="34" actId="22"/>
          <ac:picMkLst>
            <pc:docMk/>
            <pc:sldMk cId="3129306628" sldId="265"/>
            <ac:picMk id="5" creationId="{7C5E13EE-BB4C-51E7-6E43-A1AAC62D08FF}"/>
          </ac:picMkLst>
        </pc:picChg>
      </pc:sldChg>
      <pc:sldChg chg="addSp new mod">
        <pc:chgData name="Snehal Mhatre" userId="28f4674c2fea2ff6" providerId="LiveId" clId="{A7FD5305-3091-4FB8-8F73-249708015AA3}" dt="2022-08-25T15:37:55.431" v="36" actId="22"/>
        <pc:sldMkLst>
          <pc:docMk/>
          <pc:sldMk cId="1407476403" sldId="266"/>
        </pc:sldMkLst>
        <pc:picChg chg="add">
          <ac:chgData name="Snehal Mhatre" userId="28f4674c2fea2ff6" providerId="LiveId" clId="{A7FD5305-3091-4FB8-8F73-249708015AA3}" dt="2022-08-25T15:37:55.431" v="36" actId="22"/>
          <ac:picMkLst>
            <pc:docMk/>
            <pc:sldMk cId="1407476403" sldId="266"/>
            <ac:picMk id="5" creationId="{56820569-6E5E-665A-F0DB-7F973474D517}"/>
          </ac:picMkLst>
        </pc:picChg>
      </pc:sldChg>
      <pc:sldChg chg="addSp new mod">
        <pc:chgData name="Snehal Mhatre" userId="28f4674c2fea2ff6" providerId="LiveId" clId="{A7FD5305-3091-4FB8-8F73-249708015AA3}" dt="2022-08-25T15:38:51.003" v="38" actId="22"/>
        <pc:sldMkLst>
          <pc:docMk/>
          <pc:sldMk cId="3425878311" sldId="267"/>
        </pc:sldMkLst>
        <pc:picChg chg="add">
          <ac:chgData name="Snehal Mhatre" userId="28f4674c2fea2ff6" providerId="LiveId" clId="{A7FD5305-3091-4FB8-8F73-249708015AA3}" dt="2022-08-25T15:38:51.003" v="38" actId="22"/>
          <ac:picMkLst>
            <pc:docMk/>
            <pc:sldMk cId="3425878311" sldId="267"/>
            <ac:picMk id="5" creationId="{A8B42B4D-546F-A5BE-DFCB-E7D0C4C2042B}"/>
          </ac:picMkLst>
        </pc:picChg>
      </pc:sldChg>
      <pc:sldChg chg="modSp new mod">
        <pc:chgData name="Snehal Mhatre" userId="28f4674c2fea2ff6" providerId="LiveId" clId="{A7FD5305-3091-4FB8-8F73-249708015AA3}" dt="2022-08-25T17:59:01.043" v="42"/>
        <pc:sldMkLst>
          <pc:docMk/>
          <pc:sldMk cId="3435639220" sldId="268"/>
        </pc:sldMkLst>
        <pc:spChg chg="mod">
          <ac:chgData name="Snehal Mhatre" userId="28f4674c2fea2ff6" providerId="LiveId" clId="{A7FD5305-3091-4FB8-8F73-249708015AA3}" dt="2022-08-25T17:59:01.043" v="42"/>
          <ac:spMkLst>
            <pc:docMk/>
            <pc:sldMk cId="3435639220" sldId="268"/>
            <ac:spMk id="3" creationId="{570513E3-6625-DB0A-F100-B6C11C7E1950}"/>
          </ac:spMkLst>
        </pc:spChg>
      </pc:sldChg>
      <pc:sldChg chg="addSp modSp new mod">
        <pc:chgData name="Snehal Mhatre" userId="28f4674c2fea2ff6" providerId="LiveId" clId="{A7FD5305-3091-4FB8-8F73-249708015AA3}" dt="2022-08-26T03:30:17.754" v="47" actId="1076"/>
        <pc:sldMkLst>
          <pc:docMk/>
          <pc:sldMk cId="2621537453" sldId="269"/>
        </pc:sldMkLst>
        <pc:picChg chg="add mod">
          <ac:chgData name="Snehal Mhatre" userId="28f4674c2fea2ff6" providerId="LiveId" clId="{A7FD5305-3091-4FB8-8F73-249708015AA3}" dt="2022-08-26T03:30:17.754" v="47" actId="1076"/>
          <ac:picMkLst>
            <pc:docMk/>
            <pc:sldMk cId="2621537453" sldId="269"/>
            <ac:picMk id="5" creationId="{7850F44C-0CBA-B66B-83FD-64649678B08F}"/>
          </ac:picMkLst>
        </pc:picChg>
      </pc:sldChg>
      <pc:sldChg chg="new del">
        <pc:chgData name="Snehal Mhatre" userId="28f4674c2fea2ff6" providerId="LiveId" clId="{A7FD5305-3091-4FB8-8F73-249708015AA3}" dt="2022-08-26T03:47:48.970" v="70" actId="2696"/>
        <pc:sldMkLst>
          <pc:docMk/>
          <pc:sldMk cId="1266199492" sldId="270"/>
        </pc:sldMkLst>
      </pc:sldChg>
      <pc:sldChg chg="addSp modSp new mod modAnim">
        <pc:chgData name="Snehal Mhatre" userId="28f4674c2fea2ff6" providerId="LiveId" clId="{A7FD5305-3091-4FB8-8F73-249708015AA3}" dt="2022-08-26T04:03:50.193" v="89"/>
        <pc:sldMkLst>
          <pc:docMk/>
          <pc:sldMk cId="4192177484" sldId="270"/>
        </pc:sldMkLst>
        <pc:picChg chg="add mod">
          <ac:chgData name="Snehal Mhatre" userId="28f4674c2fea2ff6" providerId="LiveId" clId="{A7FD5305-3091-4FB8-8F73-249708015AA3}" dt="2022-08-26T04:02:09.280" v="78" actId="1076"/>
          <ac:picMkLst>
            <pc:docMk/>
            <pc:sldMk cId="4192177484" sldId="270"/>
            <ac:picMk id="5" creationId="{5371D5BD-C692-BF29-E9FB-6BA961C48438}"/>
          </ac:picMkLst>
        </pc:picChg>
        <pc:picChg chg="add mod">
          <ac:chgData name="Snehal Mhatre" userId="28f4674c2fea2ff6" providerId="LiveId" clId="{A7FD5305-3091-4FB8-8F73-249708015AA3}" dt="2022-08-26T04:03:28.808" v="83" actId="1076"/>
          <ac:picMkLst>
            <pc:docMk/>
            <pc:sldMk cId="4192177484" sldId="270"/>
            <ac:picMk id="7" creationId="{EE948874-DA1E-2371-B5EC-4725164D0199}"/>
          </ac:picMkLst>
        </pc:picChg>
        <pc:picChg chg="add mod">
          <ac:chgData name="Snehal Mhatre" userId="28f4674c2fea2ff6" providerId="LiveId" clId="{A7FD5305-3091-4FB8-8F73-249708015AA3}" dt="2022-08-26T04:03:30.686" v="84" actId="1076"/>
          <ac:picMkLst>
            <pc:docMk/>
            <pc:sldMk cId="4192177484" sldId="270"/>
            <ac:picMk id="9" creationId="{15733B25-A126-AA4E-1D08-12942AE2225D}"/>
          </ac:picMkLst>
        </pc:picChg>
        <pc:picChg chg="add mod">
          <ac:chgData name="Snehal Mhatre" userId="28f4674c2fea2ff6" providerId="LiveId" clId="{A7FD5305-3091-4FB8-8F73-249708015AA3}" dt="2022-08-26T04:02:34.490" v="80" actId="1076"/>
          <ac:picMkLst>
            <pc:docMk/>
            <pc:sldMk cId="4192177484" sldId="270"/>
            <ac:picMk id="11" creationId="{00866F71-3EC2-6743-B6AF-C9A35CFB2F29}"/>
          </ac:picMkLst>
        </pc:picChg>
        <pc:picChg chg="add mod">
          <ac:chgData name="Snehal Mhatre" userId="28f4674c2fea2ff6" providerId="LiveId" clId="{A7FD5305-3091-4FB8-8F73-249708015AA3}" dt="2022-08-26T04:03:25.972" v="82" actId="1076"/>
          <ac:picMkLst>
            <pc:docMk/>
            <pc:sldMk cId="4192177484" sldId="270"/>
            <ac:picMk id="13" creationId="{517F5EEA-D606-EE1C-BB9B-B71642EC0E5B}"/>
          </ac:picMkLst>
        </pc:picChg>
      </pc:sldChg>
      <pc:sldChg chg="addSp modSp new mod modAnim">
        <pc:chgData name="Snehal Mhatre" userId="28f4674c2fea2ff6" providerId="LiveId" clId="{A7FD5305-3091-4FB8-8F73-249708015AA3}" dt="2022-08-26T04:07:24.090" v="100"/>
        <pc:sldMkLst>
          <pc:docMk/>
          <pc:sldMk cId="2296310445" sldId="271"/>
        </pc:sldMkLst>
        <pc:picChg chg="add mod">
          <ac:chgData name="Snehal Mhatre" userId="28f4674c2fea2ff6" providerId="LiveId" clId="{A7FD5305-3091-4FB8-8F73-249708015AA3}" dt="2022-08-26T04:07:18.164" v="97" actId="1076"/>
          <ac:picMkLst>
            <pc:docMk/>
            <pc:sldMk cId="2296310445" sldId="271"/>
            <ac:picMk id="5" creationId="{F1AC5F93-BF2A-6949-9A59-627D7F6D0418}"/>
          </ac:picMkLst>
        </pc:picChg>
        <pc:picChg chg="add mod">
          <ac:chgData name="Snehal Mhatre" userId="28f4674c2fea2ff6" providerId="LiveId" clId="{A7FD5305-3091-4FB8-8F73-249708015AA3}" dt="2022-08-26T04:07:13.216" v="95" actId="1076"/>
          <ac:picMkLst>
            <pc:docMk/>
            <pc:sldMk cId="2296310445" sldId="271"/>
            <ac:picMk id="7" creationId="{066E653D-5939-EF48-5A1F-1B6C081E78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842E-C63A-442A-30C7-D2E0BC3B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B8C6C-6893-6293-98FF-7DBAB46E9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6F05-F7A4-2D2F-0E03-DF114E18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3DFA-91B6-C034-4183-43D0567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0102-D391-3456-D5D3-39C2FD3E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237E-05AB-6AD7-FEBD-93FAF074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772A-E634-AD07-D452-33C1EFA7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8B58-D9B8-7059-E51A-D077E56A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7F21-9CAC-A34F-B1A6-E3AC5B79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77F9-3821-7CE9-19C1-FF228B87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2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E8A21-17C0-4A1A-A238-4DD92B8E9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1F5C7-1AF4-03FA-0C48-E9FAB7AE6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56D-87DD-1DF6-5531-FA8B8870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BDB7-C7D8-47BD-F586-E92B0675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5D5F-9E89-3134-A97F-39CAE14E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799F-3CE8-5611-79A7-111CDFB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6AE3-ECD1-0790-30B8-ED26E172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D9B9-34BC-9610-4BD3-0E20D0AD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4BA8-9B6C-821A-48E8-CEFF1D6F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B253-1AFF-D47C-5B6C-7F73DB37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B74-3269-B3CC-B1F2-0FF74DB3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9A56-D493-A8F1-BCB9-9E886681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6C7B-51B3-8FC3-C93F-F8D946D3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17AD-9FBC-94AB-9919-BC875D18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9277-7A99-7BE8-BED0-0D1DFE27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AF9E-86EA-4A93-8175-B271B7FA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7FCF-B4B2-4A6F-D67F-98D398CC4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8738-07D5-484C-AAC6-52DBCF32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9433-F55E-A897-4D76-9830FF6D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B3F3-3206-19E8-7206-BAF12CD0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C16B-BB76-54E2-5199-132322D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DE67-C0B3-F61A-7F1E-0A34B8F3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21D3-F0C8-A46D-2926-B0D61F72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0F82F-8FA2-86C7-84A2-DFEEE096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C26FF-D42A-1F72-4367-A766A266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1177B-1B4D-B7B9-33C1-D30C3BB7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E85DF-B434-8961-4550-6B662FEA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6A7A9-A26E-9EA0-CADC-65CEF6E7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BA8D2-D774-5AEB-88F8-320C1EC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6CE9-1B5D-9E68-C00A-3B8E9F7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5F1E1-9772-652A-D039-70101D11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C8B19-6D79-2CA5-C5A4-9917F3E4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8675F-C514-AA3E-4BE9-889FC35C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68400-1FCE-8A41-C1A8-1F246C65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8D59C-BB86-BCF9-4F83-B890306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5709-F60A-C8B5-CBDF-BA159E6A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2CF6-F09A-0C5D-5116-C30F9148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2EF4-E978-9DF3-1D25-36139EDA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D22FB-12AA-9D0D-EF70-ACBC754F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E035-727C-4446-F6A9-54C34DD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5459-9FF5-9CCB-8F39-F6CEDAD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DEA6F-69BB-DDDD-D17B-4BDD775D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0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54DD-2D39-64F1-D503-9DEAA6BE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DB06-9516-DBEE-5B1A-0D0C0F7CF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2AE1-3FBE-A2C6-1FB9-FC4AB3FF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A2481-CB96-45A0-E7DD-BC5B761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EC75-4788-DB27-8C6E-6DA8172F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12D32-0874-754B-45C0-50680CA6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8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8E482-4390-F2EB-A5BF-2A0B917C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9334-ABB6-BD8A-3B50-0EDF885F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635F-2047-93E1-6E06-178D8EACF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ED53-5530-4361-859A-E38EACAAE76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28B2-319B-8682-776B-644BBF0EA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4CAE-9198-3E93-6C9D-76B5FBDA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F8D3-ACF0-433E-86A0-858418097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5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utorials/terraform/aws-destroy?in=terraform/aws-get-started" TargetMode="External"/><Relationship Id="rId2" Type="http://schemas.openxmlformats.org/officeDocument/2006/relationships/hyperlink" Target="https://www.terraform.io/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5DA-4104-990D-CAE1-9974FC6D2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3BE4E-1869-7A4C-7283-A50CF1990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57D1B-7237-3B42-94C5-D76ED566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45" y="1654653"/>
            <a:ext cx="7697821" cy="26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AC5-6DAE-7263-38FA-8B5FEC9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13E3-6625-DB0A-F100-B6C11C7E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Terraform | Terraform by </a:t>
            </a:r>
            <a:r>
              <a:rPr lang="en-US" dirty="0" err="1">
                <a:hlinkClick r:id="rId2"/>
              </a:rPr>
              <a:t>HashiCorp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Destroy Infrastructure | Terraform - </a:t>
            </a:r>
            <a:r>
              <a:rPr lang="en-IN" dirty="0" err="1">
                <a:hlinkClick r:id="rId3"/>
              </a:rPr>
              <a:t>HashiCorp</a:t>
            </a:r>
            <a:r>
              <a:rPr lang="en-IN" dirty="0">
                <a:hlinkClick r:id="rId3"/>
              </a:rPr>
              <a:t> 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63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0DBD-F195-CC5F-2B15-FA9604E3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5F6A-86D3-DBB6-09B5-4186B687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1FF2-B2E7-7017-BEDD-BD19753EA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7"/>
          <a:stretch/>
        </p:blipFill>
        <p:spPr>
          <a:xfrm>
            <a:off x="0" y="432181"/>
            <a:ext cx="12192000" cy="59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763F-58AF-F13F-4C1D-BEA12AD6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D8E9-007A-D954-C778-43FD50C4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230D-1D56-37F7-B475-CC182C27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00"/>
            <a:ext cx="12192000" cy="59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2CB0-69F4-B648-4393-A4D5B35C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8FE8-6D47-9650-8AFD-41871553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0F44C-0CBA-B66B-83FD-64649678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795458"/>
            <a:ext cx="11296483" cy="47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3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A5C4-CF60-C32A-E7CD-91B9CFDB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2D4C-7628-ED88-AA34-F428F5FC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3A2AE-283D-4A6B-BEC7-F9B86119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250"/>
            <a:ext cx="12145034" cy="60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C96C-D0C0-E00B-CE58-9BC2A3FE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900E-7615-E2A4-E824-E0EFBABB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DD55C-1FD8-40B0-7A72-9330CA6B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71" y="365125"/>
            <a:ext cx="12255542" cy="5980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6E8F6-BA41-3340-D8EE-DF59E1AF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780" y="3847965"/>
            <a:ext cx="2680664" cy="40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F75DE-B8B8-BDBB-DC8D-65E46CC88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313" y="4326480"/>
            <a:ext cx="2446232" cy="35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EE494-486E-3637-18E7-E681E718F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824" y="1632855"/>
            <a:ext cx="3589176" cy="7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0AF6-B7DF-AC3F-E68F-55FF356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D608-EECD-80DA-F19E-59BFC50B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C5F93-BF2A-6949-9A59-627D7F6D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5" y="681037"/>
            <a:ext cx="4620874" cy="4998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E653D-5939-EF48-5A1F-1B6C081E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881" y="681037"/>
            <a:ext cx="6205841" cy="52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C67-97B7-8D3F-C03B-18E15F52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030A-0FE5-4AB7-D487-4B7ABFD9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7B6E9-52D7-EE43-3949-83B7B768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" y="298580"/>
            <a:ext cx="12005126" cy="57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957D-BD89-0190-4199-AEACC5BE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ADD0-7C85-154C-7399-F2395366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2181-A872-F9B5-78A8-0D42B3F0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874"/>
            <a:ext cx="12192000" cy="59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Mhatre</dc:creator>
  <cp:lastModifiedBy>snehal mhatre</cp:lastModifiedBy>
  <cp:revision>4</cp:revision>
  <dcterms:created xsi:type="dcterms:W3CDTF">2022-08-25T15:23:18Z</dcterms:created>
  <dcterms:modified xsi:type="dcterms:W3CDTF">2023-08-17T11:56:31Z</dcterms:modified>
</cp:coreProperties>
</file>