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l Mhatre" userId="28f4674c2fea2ff6" providerId="LiveId" clId="{5ED3E865-6AD6-45B0-BD23-DFC2D5FBC918}"/>
    <pc:docChg chg="modSld">
      <pc:chgData name="Snehal Mhatre" userId="28f4674c2fea2ff6" providerId="LiveId" clId="{5ED3E865-6AD6-45B0-BD23-DFC2D5FBC918}" dt="2022-08-08T06:11:45.903" v="4" actId="1076"/>
      <pc:docMkLst>
        <pc:docMk/>
      </pc:docMkLst>
      <pc:sldChg chg="modSp mod">
        <pc:chgData name="Snehal Mhatre" userId="28f4674c2fea2ff6" providerId="LiveId" clId="{5ED3E865-6AD6-45B0-BD23-DFC2D5FBC918}" dt="2022-08-08T06:11:45.903" v="4" actId="1076"/>
        <pc:sldMkLst>
          <pc:docMk/>
          <pc:sldMk cId="879800674" sldId="258"/>
        </pc:sldMkLst>
        <pc:picChg chg="mod modCrop">
          <ac:chgData name="Snehal Mhatre" userId="28f4674c2fea2ff6" providerId="LiveId" clId="{5ED3E865-6AD6-45B0-BD23-DFC2D5FBC918}" dt="2022-08-08T06:11:45.903" v="4" actId="1076"/>
          <ac:picMkLst>
            <pc:docMk/>
            <pc:sldMk cId="879800674" sldId="258"/>
            <ac:picMk id="5" creationId="{8690AB78-203A-97A1-70F4-633C2A6B0567}"/>
          </ac:picMkLst>
        </pc:picChg>
      </pc:sldChg>
      <pc:sldChg chg="modAnim">
        <pc:chgData name="Snehal Mhatre" userId="28f4674c2fea2ff6" providerId="LiveId" clId="{5ED3E865-6AD6-45B0-BD23-DFC2D5FBC918}" dt="2022-08-08T06:05:01.966" v="2"/>
        <pc:sldMkLst>
          <pc:docMk/>
          <pc:sldMk cId="106749493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C31A-2549-8FB4-3DDD-D4757ED2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4DBDD-7C2F-D721-3CB5-DD1D8C521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31B9-5D5A-CE1D-200F-82D3E3A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BFFC-C0BF-90B6-98DE-9E716FD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288A-6D06-9828-A31C-E654492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D101-FC2B-7897-1BC3-6BBE9731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4B16-F1B7-B1A5-D82B-5A24A2DE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212B-2EE5-34FC-DB0B-BA71C3F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EEBF-72AF-6DBB-D53D-F7FBDF53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F42A-E60E-469D-3E8B-CCA76441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BE0A4-2DC6-CA7C-0E45-39DBD87FE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7C373-96B6-B937-5D15-94B68829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B841-1C77-9979-C271-A2C7422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5858-E06D-EF23-801E-50A04E75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048F-7649-3AAA-D90E-74546C41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0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4BD-7246-2D20-5D40-D7F8D729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04BD-9C28-A8EE-CE57-42551E75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7B41-A4A3-1416-F41E-0AA34986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FDE5-35EB-2E7E-3044-D7B72C03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5C1A-AEC4-E7F1-1697-DC4D597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A1DF-24FB-D0CA-7D27-9EFDAFA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DF21-0789-3E75-10D9-DB941256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A750-892B-321F-E2B8-4469012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FE78-19FC-F541-D184-5D60E3E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20FC-7F12-E03D-5C70-B5C19C2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F65F-3E5C-5FC6-DF06-2AD17723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360D-02CA-3B8F-1EA6-92E5EF11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90EF-B023-2F95-1A84-0EC57009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6946B-04A2-16D0-8348-3E3B8CD6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AE62-2479-2D38-6082-C76237D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DCC8-573B-30AC-EB87-8CF8CD33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16EA-6F0D-6479-B375-D7CEDBE6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CB7A-C3E3-5D48-5728-1F9CCA48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861D-F0CA-B37D-A628-032697A0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FFF3D-4BD9-804B-F864-86E004D5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82F74-7239-ECA4-7C30-3FED09A4D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6E9E3-498D-9752-9909-75FAF91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CC893-1945-20C3-6F3A-D202D662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12925-46E5-2EAD-1634-2D587F1A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7A25-C6CC-EDE1-9471-FF10D964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A831E-C646-AD6D-941E-EB357FD8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43960-8DD7-276F-0D5C-74C73E10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42DFB-CFD6-1166-E694-CB0E2A1A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341C1-9843-C056-6480-E04569F4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61A83-B240-6634-5678-4927FAC1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1743-6E84-1703-4B62-7A38BABA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953D-03D6-C650-F5EB-B12220C8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4CD2-7BA1-91AE-E87B-6EF40582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AE0A-BB2E-0A85-AD91-88C9D498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DBE9-F7A0-CD89-7C29-38AEA14C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C6B8-A4F4-1E5B-37F4-9E48106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D0F7-637E-667B-3333-D50CB54B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1157-EEFB-CC5E-CA5A-F17EF636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369A8-E6A5-36FE-00FA-D5F20ED4A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78DD5-CF16-F707-F61A-0857E6834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B986-9C86-7DAB-4E21-24DA821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67EE-ED28-44F2-AAB6-D3D3C06C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3672C-89C2-B9A1-365F-556F1854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D0F46-A4D0-1D9B-F14A-3E2EA371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E713-2138-E7D3-2364-5AD5BD2A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3309-62DA-D2C9-3F7A-BAC64258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1CA2-0CBB-42DD-A081-0C05823D921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004D-AAA4-478E-B46B-2C154002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137F-EE20-95C2-3E97-E7855F4E2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8873-297A-4FFD-9A73-D5593A6E4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7D1EF9-5A00-7CEF-C465-1C4C005D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33" y="774441"/>
            <a:ext cx="11653935" cy="4954554"/>
          </a:xfrm>
        </p:spPr>
        <p:txBody>
          <a:bodyPr>
            <a:normAutofit/>
          </a:bodyPr>
          <a:lstStyle/>
          <a:p>
            <a:pPr marL="0" indent="0" algn="l" fontAlgn="ctr">
              <a:buNone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containers?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packages of software that contain all of the necessary elements to run in any environment. </a:t>
            </a: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containers virtualize the operating system and run anywhere, from a private data center to the public cloud or even on a developer’s personal laptop. </a:t>
            </a: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Gmail to YouTube to Search, everything at Google runs in containers. Containerization allows our development teams to move fast, deploy software efficiently, and operate at an unprecedented scale. 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99A-6E28-0424-B603-4D28FE26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defined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lightweight packages of your application code together with dependencies such as specific versions of programming language runtimes and libraries required to run your software services.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011-F907-396E-8577-C0578A09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FC04-8054-8DB3-5ED6-8301ABC3D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CE779-959A-DD54-3D21-335588B3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9" y="672535"/>
            <a:ext cx="11397291" cy="6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0E25-CA34-276C-0EB1-130CA104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CC87-BBA2-E3F4-E6C5-C3205B37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68606-6925-6078-46A0-03707E6C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" y="103224"/>
            <a:ext cx="12044199" cy="6651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C2F52-D991-748A-6DC2-90E3CD77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80" y="1931773"/>
            <a:ext cx="2241903" cy="2220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DB1F2-35B2-E8D9-F260-FD26A1AA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58" y="2043404"/>
            <a:ext cx="4541451" cy="21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5CE7-F9BA-93D0-98BC-BB53D613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017A-602E-EE20-A5A6-7481FCB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0AB78-203A-97A1-70F4-633C2A6B0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77"/>
          <a:stretch/>
        </p:blipFill>
        <p:spPr>
          <a:xfrm>
            <a:off x="0" y="168048"/>
            <a:ext cx="11980506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Mhatre</dc:creator>
  <cp:lastModifiedBy>snehal mhatre</cp:lastModifiedBy>
  <cp:revision>6</cp:revision>
  <cp:lastPrinted>2023-03-27T08:58:59Z</cp:lastPrinted>
  <dcterms:created xsi:type="dcterms:W3CDTF">2022-08-05T03:21:06Z</dcterms:created>
  <dcterms:modified xsi:type="dcterms:W3CDTF">2023-10-16T03:40:06Z</dcterms:modified>
</cp:coreProperties>
</file>