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4"/>
  </p:sldMasterIdLst>
  <p:notesMasterIdLst>
    <p:notesMasterId r:id="rId17"/>
  </p:notesMasterIdLst>
  <p:sldIdLst>
    <p:sldId id="256" r:id="rId5"/>
    <p:sldId id="275" r:id="rId6"/>
    <p:sldId id="257" r:id="rId7"/>
    <p:sldId id="297" r:id="rId8"/>
    <p:sldId id="264" r:id="rId9"/>
    <p:sldId id="265" r:id="rId10"/>
    <p:sldId id="270" r:id="rId11"/>
    <p:sldId id="298" r:id="rId12"/>
    <p:sldId id="299" r:id="rId13"/>
    <p:sldId id="274" r:id="rId14"/>
    <p:sldId id="277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618B5-EC08-4440-B136-8C515DCE1FBB}" vWet="2" dt="2021-03-12T10:41:35.510"/>
    <p1510:client id="{4037923B-0553-4DB3-87BD-578B3B0118E8}" v="1108" dt="2021-03-12T10:59:13.635"/>
    <p1510:client id="{4F0788EC-919C-4177-A750-3B4E39F5279B}" v="4" dt="2021-03-12T07:06:48.546"/>
    <p1510:client id="{632C4E3D-92E9-49A5-B2BA-EF319EE9E174}" v="1" dt="2021-03-12T04:12:09.554"/>
    <p1510:client id="{AE21ACC7-F3BE-4911-9AEC-8B50D7B1E3CF}" v="1" dt="2021-03-12T08:20:25.608"/>
    <p1510:client id="{CD1F024E-CFB8-4F1C-838C-EDBCA184CE98}" v="166" dt="2021-03-12T09:00:09.683"/>
    <p1510:client id="{DE6837CC-D3F0-4959-871B-DB99600BE198}" v="1565" dt="2021-03-12T09:44:36.442"/>
  </p1510:revLst>
</p1510:revInfo>
</file>

<file path=ppt/tableStyles.xml><?xml version="1.0" encoding="utf-8"?>
<a:tblStyleLst xmlns:a="http://schemas.openxmlformats.org/drawingml/2006/main" def="{ECD419EA-8997-48BF-95DF-7D94BC0408A1}">
  <a:tblStyle styleId="{ECD419EA-8997-48BF-95DF-7D94BC0408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Horacio Cruz Alvarez" userId="S::hackuanl217@innovaccion.mx::2b6d92e2-a4ac-4dd1-99b4-158f8584ad41" providerId="AD" clId="Web-{632C4E3D-92E9-49A5-B2BA-EF319EE9E174}"/>
    <pc:docChg chg="modSld">
      <pc:chgData name="Victor Horacio Cruz Alvarez" userId="S::hackuanl217@innovaccion.mx::2b6d92e2-a4ac-4dd1-99b4-158f8584ad41" providerId="AD" clId="Web-{632C4E3D-92E9-49A5-B2BA-EF319EE9E174}" dt="2021-03-12T04:12:09.554" v="0" actId="1076"/>
      <pc:docMkLst>
        <pc:docMk/>
      </pc:docMkLst>
      <pc:sldChg chg="modSp">
        <pc:chgData name="Victor Horacio Cruz Alvarez" userId="S::hackuanl217@innovaccion.mx::2b6d92e2-a4ac-4dd1-99b4-158f8584ad41" providerId="AD" clId="Web-{632C4E3D-92E9-49A5-B2BA-EF319EE9E174}" dt="2021-03-12T04:12:09.554" v="0" actId="1076"/>
        <pc:sldMkLst>
          <pc:docMk/>
          <pc:sldMk cId="0" sldId="264"/>
        </pc:sldMkLst>
        <pc:spChg chg="mod">
          <ac:chgData name="Victor Horacio Cruz Alvarez" userId="S::hackuanl217@innovaccion.mx::2b6d92e2-a4ac-4dd1-99b4-158f8584ad41" providerId="AD" clId="Web-{632C4E3D-92E9-49A5-B2BA-EF319EE9E174}" dt="2021-03-12T04:12:09.554" v="0" actId="1076"/>
          <ac:spMkLst>
            <pc:docMk/>
            <pc:sldMk cId="0" sldId="264"/>
            <ac:spMk id="639" creationId="{00000000-0000-0000-0000-000000000000}"/>
          </ac:spMkLst>
        </pc:spChg>
      </pc:sldChg>
    </pc:docChg>
  </pc:docChgLst>
  <pc:docChgLst>
    <pc:chgData name="Victor Horacio Cruz Alvarez" userId="S::hackuanl217@innovaccion.mx::2b6d92e2-a4ac-4dd1-99b4-158f8584ad41" providerId="AD" clId="Web-{4037923B-0553-4DB3-87BD-578B3B0118E8}"/>
    <pc:docChg chg="delSld modSld sldOrd">
      <pc:chgData name="Victor Horacio Cruz Alvarez" userId="S::hackuanl217@innovaccion.mx::2b6d92e2-a4ac-4dd1-99b4-158f8584ad41" providerId="AD" clId="Web-{4037923B-0553-4DB3-87BD-578B3B0118E8}" dt="2021-03-12T10:59:11.760" v="1083" actId="20577"/>
      <pc:docMkLst>
        <pc:docMk/>
      </pc:docMkLst>
      <pc:sldChg chg="delSp modSp">
        <pc:chgData name="Victor Horacio Cruz Alvarez" userId="S::hackuanl217@innovaccion.mx::2b6d92e2-a4ac-4dd1-99b4-158f8584ad41" providerId="AD" clId="Web-{4037923B-0553-4DB3-87BD-578B3B0118E8}" dt="2021-03-12T10:47:52.066" v="1080" actId="20577"/>
        <pc:sldMkLst>
          <pc:docMk/>
          <pc:sldMk cId="0" sldId="264"/>
        </pc:sldMkLst>
        <pc:spChg chg="mod">
          <ac:chgData name="Victor Horacio Cruz Alvarez" userId="S::hackuanl217@innovaccion.mx::2b6d92e2-a4ac-4dd1-99b4-158f8584ad41" providerId="AD" clId="Web-{4037923B-0553-4DB3-87BD-578B3B0118E8}" dt="2021-03-12T10:43:11.649" v="973" actId="14100"/>
          <ac:spMkLst>
            <pc:docMk/>
            <pc:sldMk cId="0" sldId="264"/>
            <ac:spMk id="633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44:28.562" v="1015" actId="20577"/>
          <ac:spMkLst>
            <pc:docMk/>
            <pc:sldMk cId="0" sldId="264"/>
            <ac:spMk id="634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47:52.066" v="1080" actId="20577"/>
          <ac:spMkLst>
            <pc:docMk/>
            <pc:sldMk cId="0" sldId="264"/>
            <ac:spMk id="635" creationId="{00000000-0000-0000-0000-000000000000}"/>
          </ac:spMkLst>
        </pc:spChg>
        <pc:spChg chg="del mod">
          <ac:chgData name="Victor Horacio Cruz Alvarez" userId="S::hackuanl217@innovaccion.mx::2b6d92e2-a4ac-4dd1-99b4-158f8584ad41" providerId="AD" clId="Web-{4037923B-0553-4DB3-87BD-578B3B0118E8}" dt="2021-03-12T10:42:23.508" v="945"/>
          <ac:spMkLst>
            <pc:docMk/>
            <pc:sldMk cId="0" sldId="264"/>
            <ac:spMk id="639" creationId="{00000000-0000-0000-0000-000000000000}"/>
          </ac:spMkLst>
        </pc:spChg>
        <pc:spChg chg="del mod">
          <ac:chgData name="Victor Horacio Cruz Alvarez" userId="S::hackuanl217@innovaccion.mx::2b6d92e2-a4ac-4dd1-99b4-158f8584ad41" providerId="AD" clId="Web-{4037923B-0553-4DB3-87BD-578B3B0118E8}" dt="2021-03-12T10:43:19.306" v="975"/>
          <ac:spMkLst>
            <pc:docMk/>
            <pc:sldMk cId="0" sldId="264"/>
            <ac:spMk id="640" creationId="{00000000-0000-0000-0000-000000000000}"/>
          </ac:spMkLst>
        </pc:spChg>
        <pc:spChg chg="del mod">
          <ac:chgData name="Victor Horacio Cruz Alvarez" userId="S::hackuanl217@innovaccion.mx::2b6d92e2-a4ac-4dd1-99b4-158f8584ad41" providerId="AD" clId="Web-{4037923B-0553-4DB3-87BD-578B3B0118E8}" dt="2021-03-12T10:45:55.017" v="1036"/>
          <ac:spMkLst>
            <pc:docMk/>
            <pc:sldMk cId="0" sldId="264"/>
            <ac:spMk id="641" creationId="{00000000-0000-0000-0000-000000000000}"/>
          </ac:spMkLst>
        </pc:spChg>
        <pc:cxnChg chg="mod">
          <ac:chgData name="Victor Horacio Cruz Alvarez" userId="S::hackuanl217@innovaccion.mx::2b6d92e2-a4ac-4dd1-99b4-158f8584ad41" providerId="AD" clId="Web-{4037923B-0553-4DB3-87BD-578B3B0118E8}" dt="2021-03-12T10:44:25.499" v="1014" actId="14100"/>
          <ac:cxnSpMkLst>
            <pc:docMk/>
            <pc:sldMk cId="0" sldId="264"/>
            <ac:cxnSpMk id="636" creationId="{00000000-0000-0000-0000-000000000000}"/>
          </ac:cxnSpMkLst>
        </pc:cxnChg>
        <pc:cxnChg chg="mod">
          <ac:chgData name="Victor Horacio Cruz Alvarez" userId="S::hackuanl217@innovaccion.mx::2b6d92e2-a4ac-4dd1-99b4-158f8584ad41" providerId="AD" clId="Web-{4037923B-0553-4DB3-87BD-578B3B0118E8}" dt="2021-03-12T10:44:45.219" v="1016" actId="14100"/>
          <ac:cxnSpMkLst>
            <pc:docMk/>
            <pc:sldMk cId="0" sldId="264"/>
            <ac:cxnSpMk id="637" creationId="{00000000-0000-0000-0000-000000000000}"/>
          </ac:cxnSpMkLst>
        </pc:cxnChg>
        <pc:cxnChg chg="mod">
          <ac:chgData name="Victor Horacio Cruz Alvarez" userId="S::hackuanl217@innovaccion.mx::2b6d92e2-a4ac-4dd1-99b4-158f8584ad41" providerId="AD" clId="Web-{4037923B-0553-4DB3-87BD-578B3B0118E8}" dt="2021-03-12T10:43:11.649" v="973" actId="14100"/>
          <ac:cxnSpMkLst>
            <pc:docMk/>
            <pc:sldMk cId="0" sldId="264"/>
            <ac:cxnSpMk id="638" creationId="{00000000-0000-0000-0000-000000000000}"/>
          </ac:cxnSpMkLst>
        </pc:cxnChg>
      </pc:sldChg>
      <pc:sldChg chg="del">
        <pc:chgData name="Victor Horacio Cruz Alvarez" userId="S::hackuanl217@innovaccion.mx::2b6d92e2-a4ac-4dd1-99b4-158f8584ad41" providerId="AD" clId="Web-{4037923B-0553-4DB3-87BD-578B3B0118E8}" dt="2021-03-12T10:47:03.502" v="1077"/>
        <pc:sldMkLst>
          <pc:docMk/>
          <pc:sldMk cId="0" sldId="266"/>
        </pc:sldMkLst>
      </pc:sldChg>
      <pc:sldChg chg="del">
        <pc:chgData name="Victor Horacio Cruz Alvarez" userId="S::hackuanl217@innovaccion.mx::2b6d92e2-a4ac-4dd1-99b4-158f8584ad41" providerId="AD" clId="Web-{4037923B-0553-4DB3-87BD-578B3B0118E8}" dt="2021-03-12T10:39:35.598" v="942"/>
        <pc:sldMkLst>
          <pc:docMk/>
          <pc:sldMk cId="0" sldId="272"/>
        </pc:sldMkLst>
      </pc:sldChg>
      <pc:sldChg chg="del">
        <pc:chgData name="Victor Horacio Cruz Alvarez" userId="S::hackuanl217@innovaccion.mx::2b6d92e2-a4ac-4dd1-99b4-158f8584ad41" providerId="AD" clId="Web-{4037923B-0553-4DB3-87BD-578B3B0118E8}" dt="2021-03-12T10:40:42.709" v="943"/>
        <pc:sldMkLst>
          <pc:docMk/>
          <pc:sldMk cId="0" sldId="273"/>
        </pc:sldMkLst>
      </pc:sldChg>
      <pc:sldChg chg="delSp modSp">
        <pc:chgData name="Victor Horacio Cruz Alvarez" userId="S::hackuanl217@innovaccion.mx::2b6d92e2-a4ac-4dd1-99b4-158f8584ad41" providerId="AD" clId="Web-{4037923B-0553-4DB3-87BD-578B3B0118E8}" dt="2021-03-12T10:39:08.332" v="941" actId="14100"/>
        <pc:sldMkLst>
          <pc:docMk/>
          <pc:sldMk cId="0" sldId="274"/>
        </pc:sldMkLst>
        <pc:spChg chg="mod">
          <ac:chgData name="Victor Horacio Cruz Alvarez" userId="S::hackuanl217@innovaccion.mx::2b6d92e2-a4ac-4dd1-99b4-158f8584ad41" providerId="AD" clId="Web-{4037923B-0553-4DB3-87BD-578B3B0118E8}" dt="2021-03-12T10:28:24.646" v="690" actId="14100"/>
          <ac:spMkLst>
            <pc:docMk/>
            <pc:sldMk cId="0" sldId="274"/>
            <ac:spMk id="1602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8:43.200" v="587" actId="20577"/>
          <ac:spMkLst>
            <pc:docMk/>
            <pc:sldMk cId="0" sldId="274"/>
            <ac:spMk id="1603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36:52.685" v="869" actId="20577"/>
          <ac:spMkLst>
            <pc:docMk/>
            <pc:sldMk cId="0" sldId="274"/>
            <ac:spMk id="1604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4:52.196" v="552" actId="1076"/>
          <ac:spMkLst>
            <pc:docMk/>
            <pc:sldMk cId="0" sldId="274"/>
            <ac:spMk id="1626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5:42.275" v="559" actId="1076"/>
          <ac:spMkLst>
            <pc:docMk/>
            <pc:sldMk cId="0" sldId="274"/>
            <ac:spMk id="1628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8:33.309" v="586" actId="1076"/>
          <ac:spMkLst>
            <pc:docMk/>
            <pc:sldMk cId="0" sldId="274"/>
            <ac:spMk id="1654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7:15.902" v="574" actId="1076"/>
          <ac:spMkLst>
            <pc:docMk/>
            <pc:sldMk cId="0" sldId="274"/>
            <ac:spMk id="1680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29:12.181" v="696" actId="1076"/>
          <ac:spMkLst>
            <pc:docMk/>
            <pc:sldMk cId="0" sldId="274"/>
            <ac:spMk id="1681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28:58.100" v="695" actId="14100"/>
          <ac:spMkLst>
            <pc:docMk/>
            <pc:sldMk cId="0" sldId="274"/>
            <ac:spMk id="1682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3:45.804" v="544" actId="1076"/>
          <ac:spMkLst>
            <pc:docMk/>
            <pc:sldMk cId="0" sldId="274"/>
            <ac:spMk id="1706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36:22.106" v="848" actId="20577"/>
          <ac:spMkLst>
            <pc:docMk/>
            <pc:sldMk cId="0" sldId="274"/>
            <ac:spMk id="1709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39:08.332" v="941" actId="14100"/>
          <ac:spMkLst>
            <pc:docMk/>
            <pc:sldMk cId="0" sldId="274"/>
            <ac:spMk id="1710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34:47.151" v="826" actId="20577"/>
          <ac:spMkLst>
            <pc:docMk/>
            <pc:sldMk cId="0" sldId="274"/>
            <ac:spMk id="1711" creationId="{00000000-0000-0000-0000-000000000000}"/>
          </ac:spMkLst>
        </pc:spChg>
        <pc:spChg chg="del mod">
          <ac:chgData name="Victor Horacio Cruz Alvarez" userId="S::hackuanl217@innovaccion.mx::2b6d92e2-a4ac-4dd1-99b4-158f8584ad41" providerId="AD" clId="Web-{4037923B-0553-4DB3-87BD-578B3B0118E8}" dt="2021-03-12T10:19:55.314" v="607"/>
          <ac:spMkLst>
            <pc:docMk/>
            <pc:sldMk cId="0" sldId="274"/>
            <ac:spMk id="1712" creationId="{00000000-0000-0000-0000-000000000000}"/>
          </ac:spMkLst>
        </pc:spChg>
        <pc:spChg chg="del">
          <ac:chgData name="Victor Horacio Cruz Alvarez" userId="S::hackuanl217@innovaccion.mx::2b6d92e2-a4ac-4dd1-99b4-158f8584ad41" providerId="AD" clId="Web-{4037923B-0553-4DB3-87BD-578B3B0118E8}" dt="2021-03-12T10:29:34.088" v="699"/>
          <ac:spMkLst>
            <pc:docMk/>
            <pc:sldMk cId="0" sldId="274"/>
            <ac:spMk id="1713" creationId="{00000000-0000-0000-0000-000000000000}"/>
          </ac:spMkLst>
        </pc:spChg>
        <pc:spChg chg="del mod">
          <ac:chgData name="Victor Horacio Cruz Alvarez" userId="S::hackuanl217@innovaccion.mx::2b6d92e2-a4ac-4dd1-99b4-158f8584ad41" providerId="AD" clId="Web-{4037923B-0553-4DB3-87BD-578B3B0118E8}" dt="2021-03-12T10:33:57.587" v="818"/>
          <ac:spMkLst>
            <pc:docMk/>
            <pc:sldMk cId="0" sldId="274"/>
            <ac:spMk id="1714" creationId="{00000000-0000-0000-0000-000000000000}"/>
          </ac:spMkLst>
        </pc:spChg>
        <pc:grpChg chg="mod">
          <ac:chgData name="Victor Horacio Cruz Alvarez" userId="S::hackuanl217@innovaccion.mx::2b6d92e2-a4ac-4dd1-99b4-158f8584ad41" providerId="AD" clId="Web-{4037923B-0553-4DB3-87BD-578B3B0118E8}" dt="2021-03-12T10:18:24.653" v="584" actId="1076"/>
          <ac:grpSpMkLst>
            <pc:docMk/>
            <pc:sldMk cId="0" sldId="274"/>
            <ac:grpSpMk id="1605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7:41.355" v="576" actId="1076"/>
          <ac:grpSpMkLst>
            <pc:docMk/>
            <pc:sldMk cId="0" sldId="274"/>
            <ac:grpSpMk id="1627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8:02.387" v="578" actId="1076"/>
          <ac:grpSpMkLst>
            <pc:docMk/>
            <pc:sldMk cId="0" sldId="274"/>
            <ac:grpSpMk id="1631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8:28.481" v="585" actId="1076"/>
          <ac:grpSpMkLst>
            <pc:docMk/>
            <pc:sldMk cId="0" sldId="274"/>
            <ac:grpSpMk id="1653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9:38.908" v="605" actId="1076"/>
          <ac:grpSpMkLst>
            <pc:docMk/>
            <pc:sldMk cId="0" sldId="274"/>
            <ac:grpSpMk id="1657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8:09.309" v="580" actId="1076"/>
          <ac:grpSpMkLst>
            <pc:docMk/>
            <pc:sldMk cId="0" sldId="274"/>
            <ac:grpSpMk id="1679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5:58.619" v="561" actId="1076"/>
          <ac:grpSpMkLst>
            <pc:docMk/>
            <pc:sldMk cId="0" sldId="274"/>
            <ac:grpSpMk id="1683" creationId="{00000000-0000-0000-0000-000000000000}"/>
          </ac:grpSpMkLst>
        </pc:grpChg>
        <pc:grpChg chg="mod">
          <ac:chgData name="Victor Horacio Cruz Alvarez" userId="S::hackuanl217@innovaccion.mx::2b6d92e2-a4ac-4dd1-99b4-158f8584ad41" providerId="AD" clId="Web-{4037923B-0553-4DB3-87BD-578B3B0118E8}" dt="2021-03-12T10:19:45.737" v="606" actId="1076"/>
          <ac:grpSpMkLst>
            <pc:docMk/>
            <pc:sldMk cId="0" sldId="274"/>
            <ac:grpSpMk id="1705" creationId="{00000000-0000-0000-0000-000000000000}"/>
          </ac:grpSpMkLst>
        </pc:grpChg>
      </pc:sldChg>
      <pc:sldChg chg="modSp">
        <pc:chgData name="Victor Horacio Cruz Alvarez" userId="S::hackuanl217@innovaccion.mx::2b6d92e2-a4ac-4dd1-99b4-158f8584ad41" providerId="AD" clId="Web-{4037923B-0553-4DB3-87BD-578B3B0118E8}" dt="2021-03-12T10:59:11.760" v="1083" actId="20577"/>
        <pc:sldMkLst>
          <pc:docMk/>
          <pc:sldMk cId="0" sldId="275"/>
        </pc:sldMkLst>
        <pc:spChg chg="mod">
          <ac:chgData name="Victor Horacio Cruz Alvarez" userId="S::hackuanl217@innovaccion.mx::2b6d92e2-a4ac-4dd1-99b4-158f8584ad41" providerId="AD" clId="Web-{4037923B-0553-4DB3-87BD-578B3B0118E8}" dt="2021-03-12T10:59:11.760" v="1083" actId="20577"/>
          <ac:spMkLst>
            <pc:docMk/>
            <pc:sldMk cId="0" sldId="275"/>
            <ac:spMk id="49" creationId="{5ECE4009-C1D5-419F-9F5A-BCF1CFF3C85A}"/>
          </ac:spMkLst>
        </pc:spChg>
      </pc:sldChg>
      <pc:sldChg chg="modSp ord">
        <pc:chgData name="Victor Horacio Cruz Alvarez" userId="S::hackuanl217@innovaccion.mx::2b6d92e2-a4ac-4dd1-99b4-158f8584ad41" providerId="AD" clId="Web-{4037923B-0553-4DB3-87BD-578B3B0118E8}" dt="2021-03-12T10:11:35.567" v="489" actId="20577"/>
        <pc:sldMkLst>
          <pc:docMk/>
          <pc:sldMk cId="0" sldId="276"/>
        </pc:sldMkLst>
        <pc:spChg chg="mod">
          <ac:chgData name="Victor Horacio Cruz Alvarez" userId="S::hackuanl217@innovaccion.mx::2b6d92e2-a4ac-4dd1-99b4-158f8584ad41" providerId="AD" clId="Web-{4037923B-0553-4DB3-87BD-578B3B0118E8}" dt="2021-03-12T10:07:27.609" v="313" actId="20577"/>
          <ac:spMkLst>
            <pc:docMk/>
            <pc:sldMk cId="0" sldId="276"/>
            <ac:spMk id="1744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11:35.567" v="489" actId="20577"/>
          <ac:spMkLst>
            <pc:docMk/>
            <pc:sldMk cId="0" sldId="276"/>
            <ac:spMk id="1753" creationId="{00000000-0000-0000-0000-000000000000}"/>
          </ac:spMkLst>
        </pc:spChg>
      </pc:sldChg>
      <pc:sldChg chg="modSp">
        <pc:chgData name="Victor Horacio Cruz Alvarez" userId="S::hackuanl217@innovaccion.mx::2b6d92e2-a4ac-4dd1-99b4-158f8584ad41" providerId="AD" clId="Web-{4037923B-0553-4DB3-87BD-578B3B0118E8}" dt="2021-03-12T10:08:11.782" v="317" actId="20577"/>
        <pc:sldMkLst>
          <pc:docMk/>
          <pc:sldMk cId="0" sldId="277"/>
        </pc:sldMkLst>
        <pc:spChg chg="mod">
          <ac:chgData name="Victor Horacio Cruz Alvarez" userId="S::hackuanl217@innovaccion.mx::2b6d92e2-a4ac-4dd1-99b4-158f8584ad41" providerId="AD" clId="Web-{4037923B-0553-4DB3-87BD-578B3B0118E8}" dt="2021-03-12T10:07:11.797" v="308" actId="20577"/>
          <ac:spMkLst>
            <pc:docMk/>
            <pc:sldMk cId="0" sldId="277"/>
            <ac:spMk id="1759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09:58:52.536" v="38" actId="1076"/>
          <ac:spMkLst>
            <pc:docMk/>
            <pc:sldMk cId="0" sldId="277"/>
            <ac:spMk id="1760" creationId="{00000000-0000-0000-0000-000000000000}"/>
          </ac:spMkLst>
        </pc:spChg>
        <pc:spChg chg="mod">
          <ac:chgData name="Victor Horacio Cruz Alvarez" userId="S::hackuanl217@innovaccion.mx::2b6d92e2-a4ac-4dd1-99b4-158f8584ad41" providerId="AD" clId="Web-{4037923B-0553-4DB3-87BD-578B3B0118E8}" dt="2021-03-12T10:08:11.782" v="317" actId="20577"/>
          <ac:spMkLst>
            <pc:docMk/>
            <pc:sldMk cId="0" sldId="277"/>
            <ac:spMk id="1762" creationId="{00000000-0000-0000-0000-000000000000}"/>
          </ac:spMkLst>
        </pc:spChg>
        <pc:picChg chg="mod">
          <ac:chgData name="Victor Horacio Cruz Alvarez" userId="S::hackuanl217@innovaccion.mx::2b6d92e2-a4ac-4dd1-99b4-158f8584ad41" providerId="AD" clId="Web-{4037923B-0553-4DB3-87BD-578B3B0118E8}" dt="2021-03-12T09:58:37.004" v="36" actId="1076"/>
          <ac:picMkLst>
            <pc:docMk/>
            <pc:sldMk cId="0" sldId="277"/>
            <ac:picMk id="1761" creationId="{00000000-0000-0000-0000-000000000000}"/>
          </ac:picMkLst>
        </pc:picChg>
        <pc:cxnChg chg="mod">
          <ac:chgData name="Victor Horacio Cruz Alvarez" userId="S::hackuanl217@innovaccion.mx::2b6d92e2-a4ac-4dd1-99b4-158f8584ad41" providerId="AD" clId="Web-{4037923B-0553-4DB3-87BD-578B3B0118E8}" dt="2021-03-12T09:59:06.303" v="39" actId="1076"/>
          <ac:cxnSpMkLst>
            <pc:docMk/>
            <pc:sldMk cId="0" sldId="277"/>
            <ac:cxnSpMk id="1763" creationId="{00000000-0000-0000-0000-000000000000}"/>
          </ac:cxnSpMkLst>
        </pc:cxnChg>
      </pc:sldChg>
      <pc:sldChg chg="del">
        <pc:chgData name="Victor Horacio Cruz Alvarez" userId="S::hackuanl217@innovaccion.mx::2b6d92e2-a4ac-4dd1-99b4-158f8584ad41" providerId="AD" clId="Web-{4037923B-0553-4DB3-87BD-578B3B0118E8}" dt="2021-03-12T10:11:40.927" v="490"/>
        <pc:sldMkLst>
          <pc:docMk/>
          <pc:sldMk cId="0" sldId="279"/>
        </pc:sldMkLst>
      </pc:sldChg>
    </pc:docChg>
  </pc:docChgLst>
  <pc:docChgLst>
    <pc:chgData name="Leimy Darian Moreno Alfaro" userId="S::hackuanl209@innovaccion.mx::61717d3d-4b17-4a69-a37a-edfb421ca0cb" providerId="AD" clId="Web-{DE6837CC-D3F0-4959-871B-DB99600BE198}"/>
    <pc:docChg chg="addSld modSld sldOrd">
      <pc:chgData name="Leimy Darian Moreno Alfaro" userId="S::hackuanl209@innovaccion.mx::61717d3d-4b17-4a69-a37a-edfb421ca0cb" providerId="AD" clId="Web-{DE6837CC-D3F0-4959-871B-DB99600BE198}" dt="2021-03-12T09:44:36.442" v="1106" actId="1076"/>
      <pc:docMkLst>
        <pc:docMk/>
      </pc:docMkLst>
      <pc:sldChg chg="addSp modSp">
        <pc:chgData name="Leimy Darian Moreno Alfaro" userId="S::hackuanl209@innovaccion.mx::61717d3d-4b17-4a69-a37a-edfb421ca0cb" providerId="AD" clId="Web-{DE6837CC-D3F0-4959-871B-DB99600BE198}" dt="2021-03-12T09:20:42.252" v="249" actId="20577"/>
        <pc:sldMkLst>
          <pc:docMk/>
          <pc:sldMk cId="0" sldId="265"/>
        </pc:sldMkLst>
        <pc:spChg chg="mod">
          <ac:chgData name="Leimy Darian Moreno Alfaro" userId="S::hackuanl209@innovaccion.mx::61717d3d-4b17-4a69-a37a-edfb421ca0cb" providerId="AD" clId="Web-{DE6837CC-D3F0-4959-871B-DB99600BE198}" dt="2021-03-12T09:18:31.403" v="231" actId="1076"/>
          <ac:spMkLst>
            <pc:docMk/>
            <pc:sldMk cId="0" sldId="265"/>
            <ac:spMk id="4" creationId="{9D025B50-CB49-4607-80DB-8469310EF366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20:42.252" v="249" actId="20577"/>
          <ac:spMkLst>
            <pc:docMk/>
            <pc:sldMk cId="0" sldId="265"/>
            <ac:spMk id="6" creationId="{EDC3A4F8-4F22-44AF-BB87-CDA3753241F0}"/>
          </ac:spMkLst>
        </pc:spChg>
        <pc:cxnChg chg="mod">
          <ac:chgData name="Leimy Darian Moreno Alfaro" userId="S::hackuanl209@innovaccion.mx::61717d3d-4b17-4a69-a37a-edfb421ca0cb" providerId="AD" clId="Web-{DE6837CC-D3F0-4959-871B-DB99600BE198}" dt="2021-03-12T09:18:41.638" v="233" actId="14100"/>
          <ac:cxnSpMkLst>
            <pc:docMk/>
            <pc:sldMk cId="0" sldId="265"/>
            <ac:cxnSpMk id="3" creationId="{009FFB74-CC40-4C6D-8823-3DA2C3E41861}"/>
          </ac:cxnSpMkLst>
        </pc:cxnChg>
        <pc:cxnChg chg="add mod">
          <ac:chgData name="Leimy Darian Moreno Alfaro" userId="S::hackuanl209@innovaccion.mx::61717d3d-4b17-4a69-a37a-edfb421ca0cb" providerId="AD" clId="Web-{DE6837CC-D3F0-4959-871B-DB99600BE198}" dt="2021-03-12T09:19:34.954" v="239" actId="14100"/>
          <ac:cxnSpMkLst>
            <pc:docMk/>
            <pc:sldMk cId="0" sldId="265"/>
            <ac:cxnSpMk id="5" creationId="{80596071-A968-4FCA-8F61-C2BDE96CEF31}"/>
          </ac:cxnSpMkLst>
        </pc:cxnChg>
      </pc:sldChg>
      <pc:sldChg chg="addSp delSp modSp ord">
        <pc:chgData name="Leimy Darian Moreno Alfaro" userId="S::hackuanl209@innovaccion.mx::61717d3d-4b17-4a69-a37a-edfb421ca0cb" providerId="AD" clId="Web-{DE6837CC-D3F0-4959-871B-DB99600BE198}" dt="2021-03-12T09:31:38.829" v="385" actId="20577"/>
        <pc:sldMkLst>
          <pc:docMk/>
          <pc:sldMk cId="0" sldId="270"/>
        </pc:sldMkLst>
        <pc:spChg chg="add mod">
          <ac:chgData name="Leimy Darian Moreno Alfaro" userId="S::hackuanl209@innovaccion.mx::61717d3d-4b17-4a69-a37a-edfb421ca0cb" providerId="AD" clId="Web-{DE6837CC-D3F0-4959-871B-DB99600BE198}" dt="2021-03-12T09:31:38.829" v="385" actId="20577"/>
          <ac:spMkLst>
            <pc:docMk/>
            <pc:sldMk cId="0" sldId="270"/>
            <ac:spMk id="4" creationId="{F09A5D7B-31FD-42B2-B0BA-A2A377F6C1C7}"/>
          </ac:spMkLst>
        </pc:spChg>
        <pc:spChg chg="add del mod">
          <ac:chgData name="Leimy Darian Moreno Alfaro" userId="S::hackuanl209@innovaccion.mx::61717d3d-4b17-4a69-a37a-edfb421ca0cb" providerId="AD" clId="Web-{DE6837CC-D3F0-4959-871B-DB99600BE198}" dt="2021-03-12T09:28:56.912" v="370"/>
          <ac:spMkLst>
            <pc:docMk/>
            <pc:sldMk cId="0" sldId="270"/>
            <ac:spMk id="7" creationId="{31438B46-2901-4AD7-8344-1A7CB90142FF}"/>
          </ac:spMkLst>
        </pc:spChg>
        <pc:spChg chg="del mod">
          <ac:chgData name="Leimy Darian Moreno Alfaro" userId="S::hackuanl209@innovaccion.mx::61717d3d-4b17-4a69-a37a-edfb421ca0cb" providerId="AD" clId="Web-{DE6837CC-D3F0-4959-871B-DB99600BE198}" dt="2021-03-12T09:28:48.537" v="368"/>
          <ac:spMkLst>
            <pc:docMk/>
            <pc:sldMk cId="0" sldId="270"/>
            <ac:spMk id="754" creationId="{00000000-0000-0000-0000-000000000000}"/>
          </ac:spMkLst>
        </pc:spChg>
        <pc:picChg chg="add del mod">
          <ac:chgData name="Leimy Darian Moreno Alfaro" userId="S::hackuanl209@innovaccion.mx::61717d3d-4b17-4a69-a37a-edfb421ca0cb" providerId="AD" clId="Web-{DE6837CC-D3F0-4959-871B-DB99600BE198}" dt="2021-03-12T09:27:55.254" v="355"/>
          <ac:picMkLst>
            <pc:docMk/>
            <pc:sldMk cId="0" sldId="270"/>
            <ac:picMk id="2" creationId="{88B034C6-4F51-46ED-9C2B-1DDF90D5B0AB}"/>
          </ac:picMkLst>
        </pc:picChg>
        <pc:picChg chg="add mod">
          <ac:chgData name="Leimy Darian Moreno Alfaro" userId="S::hackuanl209@innovaccion.mx::61717d3d-4b17-4a69-a37a-edfb421ca0cb" providerId="AD" clId="Web-{DE6837CC-D3F0-4959-871B-DB99600BE198}" dt="2021-03-12T09:29:15.928" v="376" actId="1076"/>
          <ac:picMkLst>
            <pc:docMk/>
            <pc:sldMk cId="0" sldId="270"/>
            <ac:picMk id="3" creationId="{9F4FB350-DE63-4D53-9952-02DBDAC43304}"/>
          </ac:picMkLst>
        </pc:picChg>
        <pc:picChg chg="del">
          <ac:chgData name="Leimy Darian Moreno Alfaro" userId="S::hackuanl209@innovaccion.mx::61717d3d-4b17-4a69-a37a-edfb421ca0cb" providerId="AD" clId="Web-{DE6837CC-D3F0-4959-871B-DB99600BE198}" dt="2021-03-12T09:20:00.330" v="241"/>
          <ac:picMkLst>
            <pc:docMk/>
            <pc:sldMk cId="0" sldId="270"/>
            <ac:picMk id="753" creationId="{00000000-0000-0000-0000-000000000000}"/>
          </ac:picMkLst>
        </pc:picChg>
      </pc:sldChg>
      <pc:sldChg chg="addSp delSp modSp new">
        <pc:chgData name="Leimy Darian Moreno Alfaro" userId="S::hackuanl209@innovaccion.mx::61717d3d-4b17-4a69-a37a-edfb421ca0cb" providerId="AD" clId="Web-{DE6837CC-D3F0-4959-871B-DB99600BE198}" dt="2021-03-12T09:34:24.474" v="493" actId="1076"/>
        <pc:sldMkLst>
          <pc:docMk/>
          <pc:sldMk cId="969760286" sldId="298"/>
        </pc:sldMkLst>
        <pc:spChg chg="add del mod">
          <ac:chgData name="Leimy Darian Moreno Alfaro" userId="S::hackuanl209@innovaccion.mx::61717d3d-4b17-4a69-a37a-edfb421ca0cb" providerId="AD" clId="Web-{DE6837CC-D3F0-4959-871B-DB99600BE198}" dt="2021-03-12T09:32:28.924" v="392"/>
          <ac:spMkLst>
            <pc:docMk/>
            <pc:sldMk cId="969760286" sldId="298"/>
            <ac:spMk id="3" creationId="{C90AD605-3C79-4D68-8D52-DB7D143C364C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33:21.629" v="487" actId="20577"/>
          <ac:spMkLst>
            <pc:docMk/>
            <pc:sldMk cId="969760286" sldId="298"/>
            <ac:spMk id="5" creationId="{7C610D69-8006-4440-833A-9CF1DA42E77D}"/>
          </ac:spMkLst>
        </pc:spChg>
        <pc:picChg chg="add mod">
          <ac:chgData name="Leimy Darian Moreno Alfaro" userId="S::hackuanl209@innovaccion.mx::61717d3d-4b17-4a69-a37a-edfb421ca0cb" providerId="AD" clId="Web-{DE6837CC-D3F0-4959-871B-DB99600BE198}" dt="2021-03-12T09:34:24.474" v="493" actId="1076"/>
          <ac:picMkLst>
            <pc:docMk/>
            <pc:sldMk cId="969760286" sldId="298"/>
            <ac:picMk id="6" creationId="{C3FB4D5B-D5C4-4D54-BF2C-D0D7936C673E}"/>
          </ac:picMkLst>
        </pc:picChg>
      </pc:sldChg>
      <pc:sldChg chg="addSp delSp modSp new">
        <pc:chgData name="Leimy Darian Moreno Alfaro" userId="S::hackuanl209@innovaccion.mx::61717d3d-4b17-4a69-a37a-edfb421ca0cb" providerId="AD" clId="Web-{DE6837CC-D3F0-4959-871B-DB99600BE198}" dt="2021-03-12T09:44:36.442" v="1106" actId="1076"/>
        <pc:sldMkLst>
          <pc:docMk/>
          <pc:sldMk cId="1320689788" sldId="299"/>
        </pc:sldMkLst>
        <pc:spChg chg="add mod">
          <ac:chgData name="Leimy Darian Moreno Alfaro" userId="S::hackuanl209@innovaccion.mx::61717d3d-4b17-4a69-a37a-edfb421ca0cb" providerId="AD" clId="Web-{DE6837CC-D3F0-4959-871B-DB99600BE198}" dt="2021-03-12T09:41:53.016" v="1015" actId="20577"/>
          <ac:spMkLst>
            <pc:docMk/>
            <pc:sldMk cId="1320689788" sldId="299"/>
            <ac:spMk id="5" creationId="{E8AEF148-9E74-424E-B87D-159E986972F8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37:51.088" v="648" actId="1076"/>
          <ac:spMkLst>
            <pc:docMk/>
            <pc:sldMk cId="1320689788" sldId="299"/>
            <ac:spMk id="6" creationId="{6D42B9DB-D1AA-453B-865E-36A28E344927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38:39.839" v="755" actId="1076"/>
          <ac:spMkLst>
            <pc:docMk/>
            <pc:sldMk cId="1320689788" sldId="299"/>
            <ac:spMk id="7" creationId="{1C251007-4FAB-4B64-8926-AF52A7B1AA81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39:56.169" v="876" actId="20577"/>
          <ac:spMkLst>
            <pc:docMk/>
            <pc:sldMk cId="1320689788" sldId="299"/>
            <ac:spMk id="8" creationId="{2D4CBB6E-2701-42E2-A89C-1319F53A0701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40:41.249" v="937" actId="1076"/>
          <ac:spMkLst>
            <pc:docMk/>
            <pc:sldMk cId="1320689788" sldId="299"/>
            <ac:spMk id="9" creationId="{B0C8C43D-AFC0-4B8E-B04C-60FC606282D3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41:20.156" v="1011" actId="20577"/>
          <ac:spMkLst>
            <pc:docMk/>
            <pc:sldMk cId="1320689788" sldId="299"/>
            <ac:spMk id="10" creationId="{ED4CD53C-A231-4D1A-AC2F-EF8656033793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43:41.644" v="1078" actId="1076"/>
          <ac:spMkLst>
            <pc:docMk/>
            <pc:sldMk cId="1320689788" sldId="299"/>
            <ac:spMk id="11" creationId="{73BBC745-A502-4325-95C3-0890A5B1923D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43:39.018" v="1077" actId="20577"/>
          <ac:spMkLst>
            <pc:docMk/>
            <pc:sldMk cId="1320689788" sldId="299"/>
            <ac:spMk id="12" creationId="{5F92EA43-C85F-47B6-AD6B-8EFF1EB4146D}"/>
          </ac:spMkLst>
        </pc:spChg>
        <pc:spChg chg="add mod">
          <ac:chgData name="Leimy Darian Moreno Alfaro" userId="S::hackuanl209@innovaccion.mx::61717d3d-4b17-4a69-a37a-edfb421ca0cb" providerId="AD" clId="Web-{DE6837CC-D3F0-4959-871B-DB99600BE198}" dt="2021-03-12T09:44:36.442" v="1106" actId="1076"/>
          <ac:spMkLst>
            <pc:docMk/>
            <pc:sldMk cId="1320689788" sldId="299"/>
            <ac:spMk id="13" creationId="{799425B3-C5AB-4E49-88D9-659F258EF4EB}"/>
          </ac:spMkLst>
        </pc:spChg>
        <pc:picChg chg="add del mod">
          <ac:chgData name="Leimy Darian Moreno Alfaro" userId="S::hackuanl209@innovaccion.mx::61717d3d-4b17-4a69-a37a-edfb421ca0cb" providerId="AD" clId="Web-{DE6837CC-D3F0-4959-871B-DB99600BE198}" dt="2021-03-12T09:35:05.662" v="496"/>
          <ac:picMkLst>
            <pc:docMk/>
            <pc:sldMk cId="1320689788" sldId="299"/>
            <ac:picMk id="2" creationId="{9A285F6B-97E1-4396-8296-480FBDDA860D}"/>
          </ac:picMkLst>
        </pc:picChg>
        <pc:picChg chg="add del mod">
          <ac:chgData name="Leimy Darian Moreno Alfaro" userId="S::hackuanl209@innovaccion.mx::61717d3d-4b17-4a69-a37a-edfb421ca0cb" providerId="AD" clId="Web-{DE6837CC-D3F0-4959-871B-DB99600BE198}" dt="2021-03-12T09:35:26.710" v="498"/>
          <ac:picMkLst>
            <pc:docMk/>
            <pc:sldMk cId="1320689788" sldId="299"/>
            <ac:picMk id="3" creationId="{6CBF1BDB-E0CF-4E6C-BC0D-19CBC811463F}"/>
          </ac:picMkLst>
        </pc:picChg>
      </pc:sldChg>
    </pc:docChg>
  </pc:docChgLst>
  <pc:docChgLst>
    <pc:chgData name="Leimy Darian Moreno Alfaro" userId="S::hackuanl209@innovaccion.mx::61717d3d-4b17-4a69-a37a-edfb421ca0cb" providerId="AD" clId="Web-{CD1F024E-CFB8-4F1C-838C-EDBCA184CE98}"/>
    <pc:docChg chg="modSld">
      <pc:chgData name="Leimy Darian Moreno Alfaro" userId="S::hackuanl209@innovaccion.mx::61717d3d-4b17-4a69-a37a-edfb421ca0cb" providerId="AD" clId="Web-{CD1F024E-CFB8-4F1C-838C-EDBCA184CE98}" dt="2021-03-12T09:00:09.683" v="163" actId="20577"/>
      <pc:docMkLst>
        <pc:docMk/>
      </pc:docMkLst>
      <pc:sldChg chg="addSp modSp">
        <pc:chgData name="Leimy Darian Moreno Alfaro" userId="S::hackuanl209@innovaccion.mx::61717d3d-4b17-4a69-a37a-edfb421ca0cb" providerId="AD" clId="Web-{CD1F024E-CFB8-4F1C-838C-EDBCA184CE98}" dt="2021-03-12T09:00:09.683" v="163" actId="20577"/>
        <pc:sldMkLst>
          <pc:docMk/>
          <pc:sldMk cId="0" sldId="265"/>
        </pc:sldMkLst>
        <pc:spChg chg="add mod">
          <ac:chgData name="Leimy Darian Moreno Alfaro" userId="S::hackuanl209@innovaccion.mx::61717d3d-4b17-4a69-a37a-edfb421ca0cb" providerId="AD" clId="Web-{CD1F024E-CFB8-4F1C-838C-EDBCA184CE98}" dt="2021-03-12T08:55:10.514" v="21" actId="20577"/>
          <ac:spMkLst>
            <pc:docMk/>
            <pc:sldMk cId="0" sldId="265"/>
            <ac:spMk id="2" creationId="{F9C2BAFC-6DDF-41B1-834E-741EDD0D27A7}"/>
          </ac:spMkLst>
        </pc:spChg>
        <pc:spChg chg="add mod">
          <ac:chgData name="Leimy Darian Moreno Alfaro" userId="S::hackuanl209@innovaccion.mx::61717d3d-4b17-4a69-a37a-edfb421ca0cb" providerId="AD" clId="Web-{CD1F024E-CFB8-4F1C-838C-EDBCA184CE98}" dt="2021-03-12T09:00:09.683" v="163" actId="20577"/>
          <ac:spMkLst>
            <pc:docMk/>
            <pc:sldMk cId="0" sldId="265"/>
            <ac:spMk id="4" creationId="{9D025B50-CB49-4607-80DB-8469310EF366}"/>
          </ac:spMkLst>
        </pc:spChg>
        <pc:spChg chg="mod">
          <ac:chgData name="Leimy Darian Moreno Alfaro" userId="S::hackuanl209@innovaccion.mx::61717d3d-4b17-4a69-a37a-edfb421ca0cb" providerId="AD" clId="Web-{CD1F024E-CFB8-4F1C-838C-EDBCA184CE98}" dt="2021-03-12T08:51:16.942" v="0" actId="20577"/>
          <ac:spMkLst>
            <pc:docMk/>
            <pc:sldMk cId="0" sldId="265"/>
            <ac:spMk id="646" creationId="{00000000-0000-0000-0000-000000000000}"/>
          </ac:spMkLst>
        </pc:spChg>
        <pc:cxnChg chg="add mod">
          <ac:chgData name="Leimy Darian Moreno Alfaro" userId="S::hackuanl209@innovaccion.mx::61717d3d-4b17-4a69-a37a-edfb421ca0cb" providerId="AD" clId="Web-{CD1F024E-CFB8-4F1C-838C-EDBCA184CE98}" dt="2021-03-12T08:55:45.499" v="25" actId="1076"/>
          <ac:cxnSpMkLst>
            <pc:docMk/>
            <pc:sldMk cId="0" sldId="265"/>
            <ac:cxnSpMk id="3" creationId="{009FFB74-CC40-4C6D-8823-3DA2C3E41861}"/>
          </ac:cxnSpMkLst>
        </pc:cxnChg>
      </pc:sldChg>
    </pc:docChg>
  </pc:docChgLst>
  <pc:docChgLst>
    <pc:chgData name="Leimy Darian Moreno Alfaro" userId="S::hackuanl209@innovaccion.mx::61717d3d-4b17-4a69-a37a-edfb421ca0cb" providerId="AD" clId="Web-{4F0788EC-919C-4177-A750-3B4E39F5279B}"/>
    <pc:docChg chg="modSld">
      <pc:chgData name="Leimy Darian Moreno Alfaro" userId="S::hackuanl209@innovaccion.mx::61717d3d-4b17-4a69-a37a-edfb421ca0cb" providerId="AD" clId="Web-{4F0788EC-919C-4177-A750-3B4E39F5279B}" dt="2021-03-12T07:06:32.639" v="2" actId="20577"/>
      <pc:docMkLst>
        <pc:docMk/>
      </pc:docMkLst>
      <pc:sldChg chg="modSp">
        <pc:chgData name="Leimy Darian Moreno Alfaro" userId="S::hackuanl209@innovaccion.mx::61717d3d-4b17-4a69-a37a-edfb421ca0cb" providerId="AD" clId="Web-{4F0788EC-919C-4177-A750-3B4E39F5279B}" dt="2021-03-12T07:06:03.951" v="0" actId="1076"/>
        <pc:sldMkLst>
          <pc:docMk/>
          <pc:sldMk cId="0" sldId="256"/>
        </pc:sldMkLst>
        <pc:spChg chg="mod">
          <ac:chgData name="Leimy Darian Moreno Alfaro" userId="S::hackuanl209@innovaccion.mx::61717d3d-4b17-4a69-a37a-edfb421ca0cb" providerId="AD" clId="Web-{4F0788EC-919C-4177-A750-3B4E39F5279B}" dt="2021-03-12T07:06:03.951" v="0" actId="1076"/>
          <ac:spMkLst>
            <pc:docMk/>
            <pc:sldMk cId="0" sldId="256"/>
            <ac:spMk id="6" creationId="{F7794765-73BB-44D7-8FBC-2E37A77FB705}"/>
          </ac:spMkLst>
        </pc:spChg>
      </pc:sldChg>
      <pc:sldChg chg="modSp">
        <pc:chgData name="Leimy Darian Moreno Alfaro" userId="S::hackuanl209@innovaccion.mx::61717d3d-4b17-4a69-a37a-edfb421ca0cb" providerId="AD" clId="Web-{4F0788EC-919C-4177-A750-3B4E39F5279B}" dt="2021-03-12T07:06:32.639" v="2" actId="20577"/>
        <pc:sldMkLst>
          <pc:docMk/>
          <pc:sldMk cId="0" sldId="257"/>
        </pc:sldMkLst>
        <pc:spChg chg="mod">
          <ac:chgData name="Leimy Darian Moreno Alfaro" userId="S::hackuanl209@innovaccion.mx::61717d3d-4b17-4a69-a37a-edfb421ca0cb" providerId="AD" clId="Web-{4F0788EC-919C-4177-A750-3B4E39F5279B}" dt="2021-03-12T07:06:32.639" v="2" actId="20577"/>
          <ac:spMkLst>
            <pc:docMk/>
            <pc:sldMk cId="0" sldId="257"/>
            <ac:spMk id="109" creationId="{00000000-0000-0000-0000-000000000000}"/>
          </ac:spMkLst>
        </pc:spChg>
      </pc:sldChg>
    </pc:docChg>
  </pc:docChgLst>
  <pc:docChgLst>
    <pc:chgData name="Leimy Darian Moreno Alfaro" userId="S::hackuanl209@innovaccion.mx::61717d3d-4b17-4a69-a37a-edfb421ca0cb" providerId="AD" clId="Web-{AE21ACC7-F3BE-4911-9AEC-8B50D7B1E3CF}"/>
    <pc:docChg chg="modSld">
      <pc:chgData name="Leimy Darian Moreno Alfaro" userId="S::hackuanl209@innovaccion.mx::61717d3d-4b17-4a69-a37a-edfb421ca0cb" providerId="AD" clId="Web-{AE21ACC7-F3BE-4911-9AEC-8B50D7B1E3CF}" dt="2021-03-12T08:20:25.608" v="0"/>
      <pc:docMkLst>
        <pc:docMk/>
      </pc:docMkLst>
      <pc:sldChg chg="delSp">
        <pc:chgData name="Leimy Darian Moreno Alfaro" userId="S::hackuanl209@innovaccion.mx::61717d3d-4b17-4a69-a37a-edfb421ca0cb" providerId="AD" clId="Web-{AE21ACC7-F3BE-4911-9AEC-8B50D7B1E3CF}" dt="2021-03-12T08:20:25.608" v="0"/>
        <pc:sldMkLst>
          <pc:docMk/>
          <pc:sldMk cId="0" sldId="265"/>
        </pc:sldMkLst>
        <pc:graphicFrameChg chg="del">
          <ac:chgData name="Leimy Darian Moreno Alfaro" userId="S::hackuanl209@innovaccion.mx::61717d3d-4b17-4a69-a37a-edfb421ca0cb" providerId="AD" clId="Web-{AE21ACC7-F3BE-4911-9AEC-8B50D7B1E3CF}" dt="2021-03-12T08:20:25.608" v="0"/>
          <ac:graphicFrameMkLst>
            <pc:docMk/>
            <pc:sldMk cId="0" sldId="265"/>
            <ac:graphicFrameMk id="647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65abef013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65abef013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65abef0139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65abef0139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2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6b4974444a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6b4974444a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7098bb5640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7098bb5640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65abef0139_0_15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65abef0139_0_15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9" r:id="rId7"/>
    <p:sldLayoutId id="2147483663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hackuanl280@innovaccion.mx" TargetMode="External"/><Relationship Id="rId3" Type="http://schemas.openxmlformats.org/officeDocument/2006/relationships/image" Target="../media/image4.jpeg"/><Relationship Id="rId7" Type="http://schemas.openxmlformats.org/officeDocument/2006/relationships/hyperlink" Target="mailto:hackuanl037@innovaccion.m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hackuanl209@innovacion.mx" TargetMode="External"/><Relationship Id="rId5" Type="http://schemas.openxmlformats.org/officeDocument/2006/relationships/hyperlink" Target="mailto:hackuanl110@innovaccion.mx" TargetMode="External"/><Relationship Id="rId4" Type="http://schemas.openxmlformats.org/officeDocument/2006/relationships/hyperlink" Target="mailto:hackuanl217@innovaccion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jdhani"/>
                <a:ea typeface="Rajdhani"/>
                <a:cs typeface="Rajdhani"/>
                <a:sym typeface="Rajdhani"/>
              </a:rPr>
              <a:t>UNIFIC A</a:t>
            </a:r>
            <a:endParaRPr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 rot="5400000">
            <a:off x="825508" y="4616706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ORMACION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104900" y="411985"/>
            <a:ext cx="4197350" cy="43195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3;p24">
            <a:extLst>
              <a:ext uri="{FF2B5EF4-FFF2-40B4-BE49-F238E27FC236}">
                <a16:creationId xmlns:a16="http://schemas.microsoft.com/office/drawing/2014/main" id="{751C3568-20BC-4F3B-92B2-2EF4D34B28EB}"/>
              </a:ext>
            </a:extLst>
          </p:cNvPr>
          <p:cNvSpPr txBox="1">
            <a:spLocks/>
          </p:cNvSpPr>
          <p:nvPr/>
        </p:nvSpPr>
        <p:spPr>
          <a:xfrm rot="5400000">
            <a:off x="1077877" y="4812074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s-ES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NTEGRAL</a:t>
            </a:r>
          </a:p>
        </p:txBody>
      </p:sp>
      <p:sp>
        <p:nvSpPr>
          <p:cNvPr id="6" name="Google Shape;103;p24">
            <a:extLst>
              <a:ext uri="{FF2B5EF4-FFF2-40B4-BE49-F238E27FC236}">
                <a16:creationId xmlns:a16="http://schemas.microsoft.com/office/drawing/2014/main" id="{F7794765-73BB-44D7-8FBC-2E37A77FB705}"/>
              </a:ext>
            </a:extLst>
          </p:cNvPr>
          <p:cNvSpPr txBox="1">
            <a:spLocks/>
          </p:cNvSpPr>
          <p:nvPr/>
        </p:nvSpPr>
        <p:spPr>
          <a:xfrm>
            <a:off x="3422492" y="2848509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s-ES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APITAL</a:t>
            </a:r>
          </a:p>
        </p:txBody>
      </p:sp>
      <p:sp>
        <p:nvSpPr>
          <p:cNvPr id="7" name="Google Shape;103;p24">
            <a:extLst>
              <a:ext uri="{FF2B5EF4-FFF2-40B4-BE49-F238E27FC236}">
                <a16:creationId xmlns:a16="http://schemas.microsoft.com/office/drawing/2014/main" id="{88D4B05C-8356-4712-A4C5-1284872E807D}"/>
              </a:ext>
            </a:extLst>
          </p:cNvPr>
          <p:cNvSpPr txBox="1">
            <a:spLocks/>
          </p:cNvSpPr>
          <p:nvPr/>
        </p:nvSpPr>
        <p:spPr>
          <a:xfrm rot="5400000">
            <a:off x="2195250" y="4710728"/>
            <a:ext cx="3384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es-ES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RTIFICIAL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42"/>
          <p:cNvSpPr txBox="1">
            <a:spLocks noGrp="1"/>
          </p:cNvSpPr>
          <p:nvPr>
            <p:ph type="title"/>
          </p:nvPr>
        </p:nvSpPr>
        <p:spPr>
          <a:xfrm>
            <a:off x="476683" y="97075"/>
            <a:ext cx="8307250" cy="87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¿</a:t>
            </a:r>
            <a:r>
              <a:rPr lang="en" sz="2400" err="1"/>
              <a:t>Cómo</a:t>
            </a:r>
            <a:r>
              <a:rPr lang="en" sz="2400"/>
              <a:t> </a:t>
            </a:r>
            <a:r>
              <a:rPr lang="en" sz="2400" err="1"/>
              <a:t>será</a:t>
            </a:r>
            <a:r>
              <a:rPr lang="en" sz="2400"/>
              <a:t> el </a:t>
            </a:r>
            <a:r>
              <a:rPr lang="en" sz="2400" err="1"/>
              <a:t>progreso</a:t>
            </a:r>
            <a:r>
              <a:rPr lang="en" sz="2400"/>
              <a:t> de la App </a:t>
            </a:r>
            <a:r>
              <a:rPr lang="en" sz="2400" err="1"/>
              <a:t>Móvil</a:t>
            </a:r>
            <a:r>
              <a:rPr lang="en" sz="2400"/>
              <a:t> y </a:t>
            </a:r>
            <a:r>
              <a:rPr lang="en" sz="2400" err="1"/>
              <a:t>plataforma</a:t>
            </a:r>
            <a:r>
              <a:rPr lang="en" sz="2400"/>
              <a:t> web?</a:t>
            </a:r>
          </a:p>
        </p:txBody>
      </p:sp>
      <p:sp>
        <p:nvSpPr>
          <p:cNvPr id="1603" name="Google Shape;1603;p42"/>
          <p:cNvSpPr txBox="1"/>
          <p:nvPr/>
        </p:nvSpPr>
        <p:spPr>
          <a:xfrm>
            <a:off x="2088350" y="1790024"/>
            <a:ext cx="20748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</a:endParaRPr>
          </a:p>
        </p:txBody>
      </p:sp>
      <p:sp>
        <p:nvSpPr>
          <p:cNvPr id="1604" name="Google Shape;1604;p42"/>
          <p:cNvSpPr txBox="1"/>
          <p:nvPr/>
        </p:nvSpPr>
        <p:spPr>
          <a:xfrm>
            <a:off x="1675600" y="2865717"/>
            <a:ext cx="2487550" cy="108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Fase 3: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Diseño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Gráfico</a:t>
            </a:r>
            <a:endParaRPr lang="es-ES" err="1"/>
          </a:p>
          <a:p>
            <a:pPr>
              <a:spcAft>
                <a:spcPts val="1600"/>
              </a:spcAft>
            </a:pP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Darle forma a la App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Móvil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y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página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web</a:t>
            </a:r>
          </a:p>
        </p:txBody>
      </p:sp>
      <p:grpSp>
        <p:nvGrpSpPr>
          <p:cNvPr id="1605" name="Google Shape;1605;p42"/>
          <p:cNvGrpSpPr/>
          <p:nvPr/>
        </p:nvGrpSpPr>
        <p:grpSpPr>
          <a:xfrm>
            <a:off x="5175067" y="1475174"/>
            <a:ext cx="635478" cy="633411"/>
            <a:chOff x="6039282" y="1042577"/>
            <a:chExt cx="734316" cy="731929"/>
          </a:xfrm>
        </p:grpSpPr>
        <p:sp>
          <p:nvSpPr>
            <p:cNvPr id="1606" name="Google Shape;1606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2"/>
          <p:cNvGrpSpPr/>
          <p:nvPr/>
        </p:nvGrpSpPr>
        <p:grpSpPr>
          <a:xfrm>
            <a:off x="724451" y="1282449"/>
            <a:ext cx="1028595" cy="1028581"/>
            <a:chOff x="1201770" y="1887509"/>
            <a:chExt cx="1965968" cy="1965941"/>
          </a:xfrm>
        </p:grpSpPr>
        <p:sp>
          <p:nvSpPr>
            <p:cNvPr id="1628" name="Google Shape;1628;p42"/>
            <p:cNvSpPr/>
            <p:nvPr/>
          </p:nvSpPr>
          <p:spPr>
            <a:xfrm>
              <a:off x="1323779" y="1939894"/>
              <a:ext cx="1762474" cy="1762449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42"/>
          <p:cNvGrpSpPr/>
          <p:nvPr/>
        </p:nvGrpSpPr>
        <p:grpSpPr>
          <a:xfrm>
            <a:off x="835952" y="3126174"/>
            <a:ext cx="635477" cy="633411"/>
            <a:chOff x="6039282" y="1042577"/>
            <a:chExt cx="734315" cy="731929"/>
          </a:xfrm>
        </p:grpSpPr>
        <p:sp>
          <p:nvSpPr>
            <p:cNvPr id="1632" name="Google Shape;1632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42"/>
          <p:cNvGrpSpPr/>
          <p:nvPr/>
        </p:nvGrpSpPr>
        <p:grpSpPr>
          <a:xfrm rot="9050597">
            <a:off x="4978925" y="1309337"/>
            <a:ext cx="1028582" cy="1028568"/>
            <a:chOff x="1201770" y="1887509"/>
            <a:chExt cx="1965968" cy="1965941"/>
          </a:xfrm>
        </p:grpSpPr>
        <p:sp>
          <p:nvSpPr>
            <p:cNvPr id="1654" name="Google Shape;1654;p42"/>
            <p:cNvSpPr/>
            <p:nvPr/>
          </p:nvSpPr>
          <p:spPr>
            <a:xfrm>
              <a:off x="1283839" y="2015677"/>
              <a:ext cx="1762476" cy="1762451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42"/>
          <p:cNvGrpSpPr/>
          <p:nvPr/>
        </p:nvGrpSpPr>
        <p:grpSpPr>
          <a:xfrm>
            <a:off x="5175065" y="3157719"/>
            <a:ext cx="635477" cy="633411"/>
            <a:chOff x="6039282" y="1042577"/>
            <a:chExt cx="734315" cy="731929"/>
          </a:xfrm>
        </p:grpSpPr>
        <p:sp>
          <p:nvSpPr>
            <p:cNvPr id="1658" name="Google Shape;1658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42"/>
          <p:cNvGrpSpPr/>
          <p:nvPr/>
        </p:nvGrpSpPr>
        <p:grpSpPr>
          <a:xfrm rot="3938964">
            <a:off x="629157" y="2949681"/>
            <a:ext cx="1064744" cy="1028438"/>
            <a:chOff x="1146544" y="1862527"/>
            <a:chExt cx="2035302" cy="1965900"/>
          </a:xfrm>
        </p:grpSpPr>
        <p:sp>
          <p:nvSpPr>
            <p:cNvPr id="1680" name="Google Shape;1680;p42"/>
            <p:cNvSpPr/>
            <p:nvPr/>
          </p:nvSpPr>
          <p:spPr>
            <a:xfrm>
              <a:off x="1283374" y="1926807"/>
              <a:ext cx="1762477" cy="1762452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 rot="16200000">
              <a:off x="1146545" y="1862526"/>
              <a:ext cx="1965900" cy="1965901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 rot="3949254">
              <a:off x="1398054" y="2014541"/>
              <a:ext cx="1844484" cy="1723101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42"/>
          <p:cNvGrpSpPr/>
          <p:nvPr/>
        </p:nvGrpSpPr>
        <p:grpSpPr>
          <a:xfrm>
            <a:off x="920619" y="1474968"/>
            <a:ext cx="635477" cy="633411"/>
            <a:chOff x="6039282" y="1042577"/>
            <a:chExt cx="734315" cy="731929"/>
          </a:xfrm>
        </p:grpSpPr>
        <p:sp>
          <p:nvSpPr>
            <p:cNvPr id="1684" name="Google Shape;1684;p4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CC4125"/>
            </a:solidFill>
            <a:ln w="9525" cap="flat" cmpd="sng">
              <a:solidFill>
                <a:srgbClr val="CC41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5" name="Google Shape;1705;p42"/>
          <p:cNvGrpSpPr/>
          <p:nvPr/>
        </p:nvGrpSpPr>
        <p:grpSpPr>
          <a:xfrm rot="-5079530">
            <a:off x="4979000" y="2965047"/>
            <a:ext cx="1028539" cy="1028525"/>
            <a:chOff x="1201770" y="1887509"/>
            <a:chExt cx="1965968" cy="1965941"/>
          </a:xfrm>
        </p:grpSpPr>
        <p:sp>
          <p:nvSpPr>
            <p:cNvPr id="1706" name="Google Shape;1706;p42"/>
            <p:cNvSpPr/>
            <p:nvPr/>
          </p:nvSpPr>
          <p:spPr>
            <a:xfrm>
              <a:off x="1349482" y="2037008"/>
              <a:ext cx="1762475" cy="1762450"/>
            </a:xfrm>
            <a:custGeom>
              <a:avLst/>
              <a:gdLst/>
              <a:ahLst/>
              <a:cxnLst/>
              <a:rect l="l" t="t" r="r" b="b"/>
              <a:pathLst>
                <a:path w="70499" h="70498" extrusionOk="0">
                  <a:moveTo>
                    <a:pt x="35133" y="1"/>
                  </a:moveTo>
                  <a:lnTo>
                    <a:pt x="35133" y="683"/>
                  </a:lnTo>
                  <a:lnTo>
                    <a:pt x="35257" y="683"/>
                  </a:lnTo>
                  <a:cubicBezTo>
                    <a:pt x="36048" y="683"/>
                    <a:pt x="36853" y="710"/>
                    <a:pt x="37645" y="751"/>
                  </a:cubicBezTo>
                  <a:lnTo>
                    <a:pt x="37686" y="82"/>
                  </a:lnTo>
                  <a:cubicBezTo>
                    <a:pt x="36880" y="28"/>
                    <a:pt x="36061" y="1"/>
                    <a:pt x="35257" y="1"/>
                  </a:cubicBezTo>
                  <a:close/>
                  <a:moveTo>
                    <a:pt x="34560" y="1"/>
                  </a:moveTo>
                  <a:cubicBezTo>
                    <a:pt x="33714" y="28"/>
                    <a:pt x="32840" y="68"/>
                    <a:pt x="32008" y="150"/>
                  </a:cubicBezTo>
                  <a:lnTo>
                    <a:pt x="32063" y="820"/>
                  </a:lnTo>
                  <a:cubicBezTo>
                    <a:pt x="32895" y="751"/>
                    <a:pt x="33741" y="696"/>
                    <a:pt x="34574" y="683"/>
                  </a:cubicBezTo>
                  <a:lnTo>
                    <a:pt x="34560" y="1"/>
                  </a:lnTo>
                  <a:close/>
                  <a:moveTo>
                    <a:pt x="38259" y="123"/>
                  </a:moveTo>
                  <a:lnTo>
                    <a:pt x="38205" y="805"/>
                  </a:lnTo>
                  <a:cubicBezTo>
                    <a:pt x="39037" y="874"/>
                    <a:pt x="39870" y="969"/>
                    <a:pt x="40689" y="1106"/>
                  </a:cubicBezTo>
                  <a:lnTo>
                    <a:pt x="40798" y="437"/>
                  </a:lnTo>
                  <a:cubicBezTo>
                    <a:pt x="39965" y="301"/>
                    <a:pt x="39106" y="192"/>
                    <a:pt x="38259" y="123"/>
                  </a:cubicBezTo>
                  <a:close/>
                  <a:moveTo>
                    <a:pt x="31435" y="205"/>
                  </a:moveTo>
                  <a:cubicBezTo>
                    <a:pt x="30588" y="301"/>
                    <a:pt x="29742" y="423"/>
                    <a:pt x="28896" y="574"/>
                  </a:cubicBezTo>
                  <a:lnTo>
                    <a:pt x="29018" y="1242"/>
                  </a:lnTo>
                  <a:cubicBezTo>
                    <a:pt x="29837" y="1093"/>
                    <a:pt x="30683" y="969"/>
                    <a:pt x="31502" y="874"/>
                  </a:cubicBezTo>
                  <a:lnTo>
                    <a:pt x="31435" y="205"/>
                  </a:lnTo>
                  <a:close/>
                  <a:moveTo>
                    <a:pt x="41357" y="532"/>
                  </a:moveTo>
                  <a:lnTo>
                    <a:pt x="41248" y="1188"/>
                  </a:lnTo>
                  <a:cubicBezTo>
                    <a:pt x="42067" y="1338"/>
                    <a:pt x="42900" y="1515"/>
                    <a:pt x="43705" y="1720"/>
                  </a:cubicBezTo>
                  <a:lnTo>
                    <a:pt x="43869" y="1065"/>
                  </a:lnTo>
                  <a:cubicBezTo>
                    <a:pt x="43037" y="847"/>
                    <a:pt x="42203" y="669"/>
                    <a:pt x="41357" y="532"/>
                  </a:cubicBezTo>
                  <a:close/>
                  <a:moveTo>
                    <a:pt x="28336" y="683"/>
                  </a:moveTo>
                  <a:cubicBezTo>
                    <a:pt x="27504" y="847"/>
                    <a:pt x="26671" y="1038"/>
                    <a:pt x="25852" y="1269"/>
                  </a:cubicBezTo>
                  <a:lnTo>
                    <a:pt x="26030" y="1925"/>
                  </a:lnTo>
                  <a:cubicBezTo>
                    <a:pt x="26834" y="1693"/>
                    <a:pt x="27653" y="1502"/>
                    <a:pt x="28472" y="1338"/>
                  </a:cubicBezTo>
                  <a:lnTo>
                    <a:pt x="28336" y="683"/>
                  </a:lnTo>
                  <a:close/>
                  <a:moveTo>
                    <a:pt x="44415" y="1202"/>
                  </a:moveTo>
                  <a:lnTo>
                    <a:pt x="44238" y="1857"/>
                  </a:lnTo>
                  <a:cubicBezTo>
                    <a:pt x="45042" y="2075"/>
                    <a:pt x="45848" y="2321"/>
                    <a:pt x="46640" y="2594"/>
                  </a:cubicBezTo>
                  <a:lnTo>
                    <a:pt x="46871" y="1952"/>
                  </a:lnTo>
                  <a:cubicBezTo>
                    <a:pt x="46067" y="1679"/>
                    <a:pt x="45234" y="1420"/>
                    <a:pt x="44415" y="1202"/>
                  </a:cubicBezTo>
                  <a:close/>
                  <a:moveTo>
                    <a:pt x="25306" y="1420"/>
                  </a:moveTo>
                  <a:cubicBezTo>
                    <a:pt x="24487" y="1666"/>
                    <a:pt x="23668" y="1939"/>
                    <a:pt x="22863" y="2239"/>
                  </a:cubicBezTo>
                  <a:lnTo>
                    <a:pt x="23109" y="2867"/>
                  </a:lnTo>
                  <a:cubicBezTo>
                    <a:pt x="23886" y="2580"/>
                    <a:pt x="24692" y="2307"/>
                    <a:pt x="25484" y="2075"/>
                  </a:cubicBezTo>
                  <a:lnTo>
                    <a:pt x="25306" y="1420"/>
                  </a:lnTo>
                  <a:close/>
                  <a:moveTo>
                    <a:pt x="47404" y="2157"/>
                  </a:moveTo>
                  <a:lnTo>
                    <a:pt x="47172" y="2785"/>
                  </a:lnTo>
                  <a:cubicBezTo>
                    <a:pt x="47950" y="3071"/>
                    <a:pt x="48742" y="3399"/>
                    <a:pt x="49492" y="3740"/>
                  </a:cubicBezTo>
                  <a:lnTo>
                    <a:pt x="49779" y="3126"/>
                  </a:lnTo>
                  <a:cubicBezTo>
                    <a:pt x="49001" y="2771"/>
                    <a:pt x="48209" y="2443"/>
                    <a:pt x="47404" y="2157"/>
                  </a:cubicBezTo>
                  <a:close/>
                  <a:moveTo>
                    <a:pt x="22344" y="2443"/>
                  </a:moveTo>
                  <a:cubicBezTo>
                    <a:pt x="21553" y="2758"/>
                    <a:pt x="20761" y="3098"/>
                    <a:pt x="19997" y="3467"/>
                  </a:cubicBezTo>
                  <a:lnTo>
                    <a:pt x="20283" y="4068"/>
                  </a:lnTo>
                  <a:cubicBezTo>
                    <a:pt x="21034" y="3713"/>
                    <a:pt x="21812" y="3371"/>
                    <a:pt x="22590" y="3071"/>
                  </a:cubicBezTo>
                  <a:lnTo>
                    <a:pt x="22344" y="2443"/>
                  </a:lnTo>
                  <a:close/>
                  <a:moveTo>
                    <a:pt x="50298" y="3358"/>
                  </a:moveTo>
                  <a:lnTo>
                    <a:pt x="50011" y="3972"/>
                  </a:lnTo>
                  <a:cubicBezTo>
                    <a:pt x="50762" y="4327"/>
                    <a:pt x="51512" y="4723"/>
                    <a:pt x="52236" y="5133"/>
                  </a:cubicBezTo>
                  <a:lnTo>
                    <a:pt x="52577" y="4545"/>
                  </a:lnTo>
                  <a:cubicBezTo>
                    <a:pt x="51827" y="4123"/>
                    <a:pt x="51062" y="3726"/>
                    <a:pt x="50298" y="3358"/>
                  </a:cubicBezTo>
                  <a:close/>
                  <a:moveTo>
                    <a:pt x="19478" y="3713"/>
                  </a:moveTo>
                  <a:cubicBezTo>
                    <a:pt x="18727" y="4095"/>
                    <a:pt x="17962" y="4505"/>
                    <a:pt x="17240" y="4942"/>
                  </a:cubicBezTo>
                  <a:lnTo>
                    <a:pt x="17580" y="5528"/>
                  </a:lnTo>
                  <a:cubicBezTo>
                    <a:pt x="18304" y="5105"/>
                    <a:pt x="19041" y="4696"/>
                    <a:pt x="19791" y="4314"/>
                  </a:cubicBezTo>
                  <a:lnTo>
                    <a:pt x="19478" y="3713"/>
                  </a:lnTo>
                  <a:close/>
                  <a:moveTo>
                    <a:pt x="53068" y="4832"/>
                  </a:moveTo>
                  <a:lnTo>
                    <a:pt x="52728" y="5406"/>
                  </a:lnTo>
                  <a:cubicBezTo>
                    <a:pt x="53450" y="5828"/>
                    <a:pt x="54160" y="6292"/>
                    <a:pt x="54843" y="6756"/>
                  </a:cubicBezTo>
                  <a:lnTo>
                    <a:pt x="55225" y="6210"/>
                  </a:lnTo>
                  <a:cubicBezTo>
                    <a:pt x="54529" y="5719"/>
                    <a:pt x="53805" y="5255"/>
                    <a:pt x="53068" y="4832"/>
                  </a:cubicBezTo>
                  <a:close/>
                  <a:moveTo>
                    <a:pt x="16748" y="5242"/>
                  </a:moveTo>
                  <a:cubicBezTo>
                    <a:pt x="16230" y="5569"/>
                    <a:pt x="15697" y="5910"/>
                    <a:pt x="15192" y="6265"/>
                  </a:cubicBezTo>
                  <a:lnTo>
                    <a:pt x="15574" y="6811"/>
                  </a:lnTo>
                  <a:cubicBezTo>
                    <a:pt x="16079" y="6470"/>
                    <a:pt x="16598" y="6129"/>
                    <a:pt x="17103" y="5815"/>
                  </a:cubicBezTo>
                  <a:lnTo>
                    <a:pt x="16748" y="5242"/>
                  </a:lnTo>
                  <a:close/>
                  <a:moveTo>
                    <a:pt x="14960" y="6429"/>
                  </a:moveTo>
                  <a:cubicBezTo>
                    <a:pt x="14850" y="6498"/>
                    <a:pt x="14728" y="6579"/>
                    <a:pt x="14619" y="6661"/>
                  </a:cubicBezTo>
                  <a:lnTo>
                    <a:pt x="15014" y="7207"/>
                  </a:lnTo>
                  <a:cubicBezTo>
                    <a:pt x="15123" y="7139"/>
                    <a:pt x="15233" y="7057"/>
                    <a:pt x="15342" y="6975"/>
                  </a:cubicBezTo>
                  <a:lnTo>
                    <a:pt x="14960" y="6429"/>
                  </a:lnTo>
                  <a:close/>
                  <a:moveTo>
                    <a:pt x="55703" y="6525"/>
                  </a:moveTo>
                  <a:lnTo>
                    <a:pt x="55307" y="7084"/>
                  </a:lnTo>
                  <a:cubicBezTo>
                    <a:pt x="55989" y="7562"/>
                    <a:pt x="56658" y="8081"/>
                    <a:pt x="57299" y="8613"/>
                  </a:cubicBezTo>
                  <a:lnTo>
                    <a:pt x="57723" y="8094"/>
                  </a:lnTo>
                  <a:cubicBezTo>
                    <a:pt x="57068" y="7548"/>
                    <a:pt x="56386" y="7029"/>
                    <a:pt x="55703" y="6525"/>
                  </a:cubicBezTo>
                  <a:close/>
                  <a:moveTo>
                    <a:pt x="14168" y="7002"/>
                  </a:moveTo>
                  <a:cubicBezTo>
                    <a:pt x="13485" y="7508"/>
                    <a:pt x="12817" y="8054"/>
                    <a:pt x="12175" y="8613"/>
                  </a:cubicBezTo>
                  <a:lnTo>
                    <a:pt x="12612" y="9118"/>
                  </a:lnTo>
                  <a:cubicBezTo>
                    <a:pt x="13240" y="8572"/>
                    <a:pt x="13895" y="8039"/>
                    <a:pt x="14564" y="7548"/>
                  </a:cubicBezTo>
                  <a:lnTo>
                    <a:pt x="14168" y="7002"/>
                  </a:lnTo>
                  <a:close/>
                  <a:moveTo>
                    <a:pt x="58160" y="8463"/>
                  </a:moveTo>
                  <a:lnTo>
                    <a:pt x="57723" y="8968"/>
                  </a:lnTo>
                  <a:cubicBezTo>
                    <a:pt x="58351" y="9514"/>
                    <a:pt x="58979" y="10087"/>
                    <a:pt x="59565" y="10674"/>
                  </a:cubicBezTo>
                  <a:lnTo>
                    <a:pt x="60043" y="10196"/>
                  </a:lnTo>
                  <a:cubicBezTo>
                    <a:pt x="59443" y="9595"/>
                    <a:pt x="58815" y="9009"/>
                    <a:pt x="58160" y="8463"/>
                  </a:cubicBezTo>
                  <a:close/>
                  <a:moveTo>
                    <a:pt x="11738" y="8982"/>
                  </a:moveTo>
                  <a:cubicBezTo>
                    <a:pt x="11111" y="9555"/>
                    <a:pt x="10483" y="10156"/>
                    <a:pt x="9896" y="10756"/>
                  </a:cubicBezTo>
                  <a:lnTo>
                    <a:pt x="10388" y="11233"/>
                  </a:lnTo>
                  <a:cubicBezTo>
                    <a:pt x="10961" y="10633"/>
                    <a:pt x="11575" y="10046"/>
                    <a:pt x="12189" y="9486"/>
                  </a:cubicBezTo>
                  <a:lnTo>
                    <a:pt x="11738" y="8982"/>
                  </a:lnTo>
                  <a:close/>
                  <a:moveTo>
                    <a:pt x="60453" y="10605"/>
                  </a:moveTo>
                  <a:lnTo>
                    <a:pt x="59962" y="11070"/>
                  </a:lnTo>
                  <a:cubicBezTo>
                    <a:pt x="60548" y="11670"/>
                    <a:pt x="61121" y="12298"/>
                    <a:pt x="61654" y="12926"/>
                  </a:cubicBezTo>
                  <a:lnTo>
                    <a:pt x="62173" y="12489"/>
                  </a:lnTo>
                  <a:cubicBezTo>
                    <a:pt x="61627" y="11848"/>
                    <a:pt x="61039" y="11206"/>
                    <a:pt x="60453" y="10605"/>
                  </a:cubicBezTo>
                  <a:close/>
                  <a:moveTo>
                    <a:pt x="9500" y="11179"/>
                  </a:moveTo>
                  <a:cubicBezTo>
                    <a:pt x="8927" y="11793"/>
                    <a:pt x="8353" y="12449"/>
                    <a:pt x="7822" y="13104"/>
                  </a:cubicBezTo>
                  <a:lnTo>
                    <a:pt x="8353" y="13526"/>
                  </a:lnTo>
                  <a:cubicBezTo>
                    <a:pt x="8872" y="12885"/>
                    <a:pt x="9432" y="12243"/>
                    <a:pt x="10005" y="11630"/>
                  </a:cubicBezTo>
                  <a:lnTo>
                    <a:pt x="9500" y="11179"/>
                  </a:lnTo>
                  <a:close/>
                  <a:moveTo>
                    <a:pt x="62541" y="12926"/>
                  </a:moveTo>
                  <a:lnTo>
                    <a:pt x="62009" y="13363"/>
                  </a:lnTo>
                  <a:cubicBezTo>
                    <a:pt x="62541" y="14005"/>
                    <a:pt x="63046" y="14673"/>
                    <a:pt x="63523" y="15342"/>
                  </a:cubicBezTo>
                  <a:lnTo>
                    <a:pt x="64069" y="14960"/>
                  </a:lnTo>
                  <a:cubicBezTo>
                    <a:pt x="63592" y="14263"/>
                    <a:pt x="63074" y="13581"/>
                    <a:pt x="62541" y="12926"/>
                  </a:cubicBezTo>
                  <a:close/>
                  <a:moveTo>
                    <a:pt x="7467" y="13554"/>
                  </a:moveTo>
                  <a:cubicBezTo>
                    <a:pt x="6948" y="14223"/>
                    <a:pt x="6442" y="14919"/>
                    <a:pt x="5965" y="15628"/>
                  </a:cubicBezTo>
                  <a:lnTo>
                    <a:pt x="6524" y="16010"/>
                  </a:lnTo>
                  <a:cubicBezTo>
                    <a:pt x="6988" y="15315"/>
                    <a:pt x="7494" y="14632"/>
                    <a:pt x="7999" y="13963"/>
                  </a:cubicBezTo>
                  <a:lnTo>
                    <a:pt x="7467" y="13554"/>
                  </a:lnTo>
                  <a:close/>
                  <a:moveTo>
                    <a:pt x="64411" y="15437"/>
                  </a:moveTo>
                  <a:lnTo>
                    <a:pt x="63851" y="15819"/>
                  </a:lnTo>
                  <a:cubicBezTo>
                    <a:pt x="64315" y="16516"/>
                    <a:pt x="64766" y="17226"/>
                    <a:pt x="65189" y="17949"/>
                  </a:cubicBezTo>
                  <a:lnTo>
                    <a:pt x="65776" y="17608"/>
                  </a:lnTo>
                  <a:cubicBezTo>
                    <a:pt x="65352" y="16871"/>
                    <a:pt x="64888" y="16147"/>
                    <a:pt x="64411" y="15437"/>
                  </a:cubicBezTo>
                  <a:close/>
                  <a:moveTo>
                    <a:pt x="5651" y="16107"/>
                  </a:moveTo>
                  <a:cubicBezTo>
                    <a:pt x="5187" y="16816"/>
                    <a:pt x="4750" y="17553"/>
                    <a:pt x="4341" y="18304"/>
                  </a:cubicBezTo>
                  <a:lnTo>
                    <a:pt x="4928" y="18631"/>
                  </a:lnTo>
                  <a:cubicBezTo>
                    <a:pt x="5323" y="17894"/>
                    <a:pt x="5760" y="17171"/>
                    <a:pt x="6224" y="16475"/>
                  </a:cubicBezTo>
                  <a:lnTo>
                    <a:pt x="5651" y="16107"/>
                  </a:lnTo>
                  <a:close/>
                  <a:moveTo>
                    <a:pt x="66049" y="18099"/>
                  </a:moveTo>
                  <a:lnTo>
                    <a:pt x="65462" y="18427"/>
                  </a:lnTo>
                  <a:cubicBezTo>
                    <a:pt x="65871" y="19164"/>
                    <a:pt x="66253" y="19914"/>
                    <a:pt x="66608" y="20665"/>
                  </a:cubicBezTo>
                  <a:lnTo>
                    <a:pt x="67223" y="20378"/>
                  </a:lnTo>
                  <a:cubicBezTo>
                    <a:pt x="66868" y="19614"/>
                    <a:pt x="66472" y="18850"/>
                    <a:pt x="66049" y="18099"/>
                  </a:cubicBezTo>
                  <a:close/>
                  <a:moveTo>
                    <a:pt x="4068" y="18809"/>
                  </a:moveTo>
                  <a:cubicBezTo>
                    <a:pt x="3672" y="19559"/>
                    <a:pt x="3290" y="20338"/>
                    <a:pt x="2948" y="21115"/>
                  </a:cubicBezTo>
                  <a:lnTo>
                    <a:pt x="3576" y="21388"/>
                  </a:lnTo>
                  <a:cubicBezTo>
                    <a:pt x="3904" y="20624"/>
                    <a:pt x="4273" y="19860"/>
                    <a:pt x="4668" y="19123"/>
                  </a:cubicBezTo>
                  <a:lnTo>
                    <a:pt x="4068" y="18809"/>
                  </a:lnTo>
                  <a:close/>
                  <a:moveTo>
                    <a:pt x="67454" y="20897"/>
                  </a:moveTo>
                  <a:lnTo>
                    <a:pt x="66841" y="21170"/>
                  </a:lnTo>
                  <a:cubicBezTo>
                    <a:pt x="67181" y="21934"/>
                    <a:pt x="67496" y="22713"/>
                    <a:pt x="67782" y="23504"/>
                  </a:cubicBezTo>
                  <a:lnTo>
                    <a:pt x="68410" y="23272"/>
                  </a:lnTo>
                  <a:cubicBezTo>
                    <a:pt x="68124" y="22467"/>
                    <a:pt x="67796" y="21675"/>
                    <a:pt x="67454" y="20897"/>
                  </a:cubicBezTo>
                  <a:close/>
                  <a:moveTo>
                    <a:pt x="2730" y="21648"/>
                  </a:moveTo>
                  <a:cubicBezTo>
                    <a:pt x="2402" y="22426"/>
                    <a:pt x="2089" y="23231"/>
                    <a:pt x="1816" y="24036"/>
                  </a:cubicBezTo>
                  <a:lnTo>
                    <a:pt x="2457" y="24255"/>
                  </a:lnTo>
                  <a:cubicBezTo>
                    <a:pt x="2730" y="23463"/>
                    <a:pt x="3030" y="22671"/>
                    <a:pt x="3345" y="21907"/>
                  </a:cubicBezTo>
                  <a:lnTo>
                    <a:pt x="2730" y="21648"/>
                  </a:lnTo>
                  <a:close/>
                  <a:moveTo>
                    <a:pt x="68601" y="23805"/>
                  </a:moveTo>
                  <a:lnTo>
                    <a:pt x="67960" y="24023"/>
                  </a:lnTo>
                  <a:cubicBezTo>
                    <a:pt x="68233" y="24815"/>
                    <a:pt x="68479" y="25619"/>
                    <a:pt x="68683" y="26425"/>
                  </a:cubicBezTo>
                  <a:lnTo>
                    <a:pt x="69338" y="26262"/>
                  </a:lnTo>
                  <a:cubicBezTo>
                    <a:pt x="69134" y="25443"/>
                    <a:pt x="68874" y="24609"/>
                    <a:pt x="68601" y="23805"/>
                  </a:cubicBezTo>
                  <a:close/>
                  <a:moveTo>
                    <a:pt x="1638" y="24582"/>
                  </a:moveTo>
                  <a:cubicBezTo>
                    <a:pt x="1392" y="25401"/>
                    <a:pt x="1161" y="26234"/>
                    <a:pt x="956" y="27053"/>
                  </a:cubicBezTo>
                  <a:lnTo>
                    <a:pt x="1625" y="27217"/>
                  </a:lnTo>
                  <a:cubicBezTo>
                    <a:pt x="1816" y="26398"/>
                    <a:pt x="2034" y="25592"/>
                    <a:pt x="2293" y="24787"/>
                  </a:cubicBezTo>
                  <a:lnTo>
                    <a:pt x="1638" y="24582"/>
                  </a:lnTo>
                  <a:close/>
                  <a:moveTo>
                    <a:pt x="69489" y="26808"/>
                  </a:moveTo>
                  <a:lnTo>
                    <a:pt x="68834" y="26971"/>
                  </a:lnTo>
                  <a:cubicBezTo>
                    <a:pt x="69025" y="27776"/>
                    <a:pt x="69202" y="28609"/>
                    <a:pt x="69338" y="29428"/>
                  </a:cubicBezTo>
                  <a:lnTo>
                    <a:pt x="70007" y="29319"/>
                  </a:lnTo>
                  <a:cubicBezTo>
                    <a:pt x="69857" y="28486"/>
                    <a:pt x="69693" y="27640"/>
                    <a:pt x="69489" y="26808"/>
                  </a:cubicBezTo>
                  <a:close/>
                  <a:moveTo>
                    <a:pt x="833" y="27612"/>
                  </a:moveTo>
                  <a:cubicBezTo>
                    <a:pt x="655" y="28445"/>
                    <a:pt x="491" y="29292"/>
                    <a:pt x="369" y="30124"/>
                  </a:cubicBezTo>
                  <a:lnTo>
                    <a:pt x="1037" y="30233"/>
                  </a:lnTo>
                  <a:cubicBezTo>
                    <a:pt x="1161" y="29401"/>
                    <a:pt x="1310" y="28568"/>
                    <a:pt x="1488" y="27763"/>
                  </a:cubicBezTo>
                  <a:lnTo>
                    <a:pt x="833" y="27612"/>
                  </a:lnTo>
                  <a:close/>
                  <a:moveTo>
                    <a:pt x="70089" y="29878"/>
                  </a:moveTo>
                  <a:lnTo>
                    <a:pt x="69420" y="29987"/>
                  </a:lnTo>
                  <a:cubicBezTo>
                    <a:pt x="69556" y="30806"/>
                    <a:pt x="69653" y="31652"/>
                    <a:pt x="69720" y="32486"/>
                  </a:cubicBezTo>
                  <a:lnTo>
                    <a:pt x="70390" y="32431"/>
                  </a:lnTo>
                  <a:cubicBezTo>
                    <a:pt x="70321" y="31571"/>
                    <a:pt x="70226" y="30724"/>
                    <a:pt x="70089" y="29878"/>
                  </a:cubicBezTo>
                  <a:close/>
                  <a:moveTo>
                    <a:pt x="300" y="30697"/>
                  </a:moveTo>
                  <a:cubicBezTo>
                    <a:pt x="191" y="31530"/>
                    <a:pt x="109" y="32389"/>
                    <a:pt x="55" y="33250"/>
                  </a:cubicBezTo>
                  <a:lnTo>
                    <a:pt x="737" y="33277"/>
                  </a:lnTo>
                  <a:cubicBezTo>
                    <a:pt x="779" y="32444"/>
                    <a:pt x="861" y="31612"/>
                    <a:pt x="970" y="30779"/>
                  </a:cubicBezTo>
                  <a:lnTo>
                    <a:pt x="300" y="30697"/>
                  </a:lnTo>
                  <a:close/>
                  <a:moveTo>
                    <a:pt x="27" y="33809"/>
                  </a:moveTo>
                  <a:cubicBezTo>
                    <a:pt x="14" y="34287"/>
                    <a:pt x="0" y="34764"/>
                    <a:pt x="0" y="35243"/>
                  </a:cubicBezTo>
                  <a:cubicBezTo>
                    <a:pt x="0" y="35625"/>
                    <a:pt x="14" y="36007"/>
                    <a:pt x="27" y="36375"/>
                  </a:cubicBezTo>
                  <a:lnTo>
                    <a:pt x="697" y="36348"/>
                  </a:lnTo>
                  <a:cubicBezTo>
                    <a:pt x="683" y="35993"/>
                    <a:pt x="683" y="35611"/>
                    <a:pt x="683" y="35243"/>
                  </a:cubicBezTo>
                  <a:cubicBezTo>
                    <a:pt x="683" y="34779"/>
                    <a:pt x="697" y="34300"/>
                    <a:pt x="710" y="33836"/>
                  </a:cubicBezTo>
                  <a:lnTo>
                    <a:pt x="27" y="33809"/>
                  </a:lnTo>
                  <a:close/>
                  <a:moveTo>
                    <a:pt x="70430" y="32990"/>
                  </a:moveTo>
                  <a:lnTo>
                    <a:pt x="69748" y="33032"/>
                  </a:lnTo>
                  <a:cubicBezTo>
                    <a:pt x="69802" y="33769"/>
                    <a:pt x="69829" y="34506"/>
                    <a:pt x="69829" y="35243"/>
                  </a:cubicBezTo>
                  <a:cubicBezTo>
                    <a:pt x="69829" y="36075"/>
                    <a:pt x="69789" y="36921"/>
                    <a:pt x="69734" y="37754"/>
                  </a:cubicBezTo>
                  <a:lnTo>
                    <a:pt x="70403" y="37809"/>
                  </a:lnTo>
                  <a:cubicBezTo>
                    <a:pt x="70471" y="36962"/>
                    <a:pt x="70499" y="36102"/>
                    <a:pt x="70499" y="35243"/>
                  </a:cubicBezTo>
                  <a:cubicBezTo>
                    <a:pt x="70499" y="34491"/>
                    <a:pt x="70471" y="33741"/>
                    <a:pt x="70430" y="32990"/>
                  </a:cubicBezTo>
                  <a:close/>
                  <a:moveTo>
                    <a:pt x="724" y="36908"/>
                  </a:moveTo>
                  <a:lnTo>
                    <a:pt x="42" y="36948"/>
                  </a:lnTo>
                  <a:cubicBezTo>
                    <a:pt x="82" y="37795"/>
                    <a:pt x="151" y="38655"/>
                    <a:pt x="260" y="39501"/>
                  </a:cubicBezTo>
                  <a:lnTo>
                    <a:pt x="928" y="39419"/>
                  </a:lnTo>
                  <a:cubicBezTo>
                    <a:pt x="833" y="38586"/>
                    <a:pt x="764" y="37754"/>
                    <a:pt x="724" y="36908"/>
                  </a:cubicBezTo>
                  <a:close/>
                  <a:moveTo>
                    <a:pt x="69693" y="38313"/>
                  </a:moveTo>
                  <a:cubicBezTo>
                    <a:pt x="69611" y="39146"/>
                    <a:pt x="69516" y="39978"/>
                    <a:pt x="69380" y="40812"/>
                  </a:cubicBezTo>
                  <a:lnTo>
                    <a:pt x="70048" y="40921"/>
                  </a:lnTo>
                  <a:cubicBezTo>
                    <a:pt x="70184" y="40074"/>
                    <a:pt x="70293" y="39214"/>
                    <a:pt x="70362" y="38368"/>
                  </a:cubicBezTo>
                  <a:lnTo>
                    <a:pt x="69693" y="38313"/>
                  </a:lnTo>
                  <a:close/>
                  <a:moveTo>
                    <a:pt x="997" y="39965"/>
                  </a:moveTo>
                  <a:lnTo>
                    <a:pt x="328" y="40060"/>
                  </a:lnTo>
                  <a:cubicBezTo>
                    <a:pt x="451" y="40907"/>
                    <a:pt x="588" y="41753"/>
                    <a:pt x="764" y="42586"/>
                  </a:cubicBezTo>
                  <a:lnTo>
                    <a:pt x="1434" y="42449"/>
                  </a:lnTo>
                  <a:cubicBezTo>
                    <a:pt x="1256" y="41630"/>
                    <a:pt x="1119" y="40797"/>
                    <a:pt x="997" y="39965"/>
                  </a:cubicBezTo>
                  <a:close/>
                  <a:moveTo>
                    <a:pt x="69283" y="41357"/>
                  </a:moveTo>
                  <a:cubicBezTo>
                    <a:pt x="69134" y="42176"/>
                    <a:pt x="68956" y="43008"/>
                    <a:pt x="68752" y="43814"/>
                  </a:cubicBezTo>
                  <a:lnTo>
                    <a:pt x="69407" y="43978"/>
                  </a:lnTo>
                  <a:cubicBezTo>
                    <a:pt x="69625" y="43159"/>
                    <a:pt x="69802" y="42313"/>
                    <a:pt x="69953" y="41480"/>
                  </a:cubicBezTo>
                  <a:lnTo>
                    <a:pt x="69283" y="41357"/>
                  </a:lnTo>
                  <a:close/>
                  <a:moveTo>
                    <a:pt x="1556" y="42995"/>
                  </a:moveTo>
                  <a:lnTo>
                    <a:pt x="888" y="43145"/>
                  </a:lnTo>
                  <a:cubicBezTo>
                    <a:pt x="1079" y="43964"/>
                    <a:pt x="1297" y="44797"/>
                    <a:pt x="1556" y="45616"/>
                  </a:cubicBezTo>
                  <a:lnTo>
                    <a:pt x="2198" y="45411"/>
                  </a:lnTo>
                  <a:cubicBezTo>
                    <a:pt x="1952" y="44619"/>
                    <a:pt x="1734" y="43800"/>
                    <a:pt x="1556" y="42995"/>
                  </a:cubicBezTo>
                  <a:close/>
                  <a:moveTo>
                    <a:pt x="68615" y="44360"/>
                  </a:moveTo>
                  <a:cubicBezTo>
                    <a:pt x="68397" y="45165"/>
                    <a:pt x="68137" y="45971"/>
                    <a:pt x="67864" y="46748"/>
                  </a:cubicBezTo>
                  <a:lnTo>
                    <a:pt x="68506" y="46981"/>
                  </a:lnTo>
                  <a:cubicBezTo>
                    <a:pt x="68779" y="46175"/>
                    <a:pt x="69038" y="45356"/>
                    <a:pt x="69270" y="44537"/>
                  </a:cubicBezTo>
                  <a:lnTo>
                    <a:pt x="68615" y="44360"/>
                  </a:lnTo>
                  <a:close/>
                  <a:moveTo>
                    <a:pt x="2375" y="45957"/>
                  </a:moveTo>
                  <a:lnTo>
                    <a:pt x="1720" y="46162"/>
                  </a:lnTo>
                  <a:cubicBezTo>
                    <a:pt x="1993" y="46967"/>
                    <a:pt x="2280" y="47773"/>
                    <a:pt x="2608" y="48564"/>
                  </a:cubicBezTo>
                  <a:lnTo>
                    <a:pt x="3235" y="48304"/>
                  </a:lnTo>
                  <a:cubicBezTo>
                    <a:pt x="2921" y="47540"/>
                    <a:pt x="2621" y="46748"/>
                    <a:pt x="2375" y="45957"/>
                  </a:cubicBezTo>
                  <a:close/>
                  <a:moveTo>
                    <a:pt x="67673" y="47281"/>
                  </a:moveTo>
                  <a:cubicBezTo>
                    <a:pt x="67387" y="48059"/>
                    <a:pt x="67059" y="48837"/>
                    <a:pt x="66704" y="49602"/>
                  </a:cubicBezTo>
                  <a:lnTo>
                    <a:pt x="67332" y="49888"/>
                  </a:lnTo>
                  <a:cubicBezTo>
                    <a:pt x="67687" y="49110"/>
                    <a:pt x="68015" y="48319"/>
                    <a:pt x="68301" y="47513"/>
                  </a:cubicBezTo>
                  <a:lnTo>
                    <a:pt x="67673" y="47281"/>
                  </a:lnTo>
                  <a:close/>
                  <a:moveTo>
                    <a:pt x="3454" y="48823"/>
                  </a:moveTo>
                  <a:lnTo>
                    <a:pt x="2826" y="49083"/>
                  </a:lnTo>
                  <a:cubicBezTo>
                    <a:pt x="3154" y="49875"/>
                    <a:pt x="3522" y="50652"/>
                    <a:pt x="3918" y="51403"/>
                  </a:cubicBezTo>
                  <a:lnTo>
                    <a:pt x="4519" y="51089"/>
                  </a:lnTo>
                  <a:cubicBezTo>
                    <a:pt x="4136" y="50352"/>
                    <a:pt x="3781" y="49587"/>
                    <a:pt x="3454" y="48823"/>
                  </a:cubicBezTo>
                  <a:close/>
                  <a:moveTo>
                    <a:pt x="66472" y="50106"/>
                  </a:moveTo>
                  <a:cubicBezTo>
                    <a:pt x="66117" y="50870"/>
                    <a:pt x="65722" y="51622"/>
                    <a:pt x="65312" y="52345"/>
                  </a:cubicBezTo>
                  <a:lnTo>
                    <a:pt x="65898" y="52672"/>
                  </a:lnTo>
                  <a:cubicBezTo>
                    <a:pt x="66322" y="51935"/>
                    <a:pt x="66717" y="51171"/>
                    <a:pt x="67086" y="50406"/>
                  </a:cubicBezTo>
                  <a:lnTo>
                    <a:pt x="66472" y="50106"/>
                  </a:lnTo>
                  <a:close/>
                  <a:moveTo>
                    <a:pt x="4777" y="51580"/>
                  </a:moveTo>
                  <a:lnTo>
                    <a:pt x="4177" y="51908"/>
                  </a:lnTo>
                  <a:cubicBezTo>
                    <a:pt x="4586" y="52659"/>
                    <a:pt x="5023" y="53396"/>
                    <a:pt x="5474" y="54119"/>
                  </a:cubicBezTo>
                  <a:lnTo>
                    <a:pt x="6047" y="53751"/>
                  </a:lnTo>
                  <a:cubicBezTo>
                    <a:pt x="5596" y="53054"/>
                    <a:pt x="5174" y="52317"/>
                    <a:pt x="4777" y="51580"/>
                  </a:cubicBezTo>
                  <a:close/>
                  <a:moveTo>
                    <a:pt x="6347" y="54228"/>
                  </a:moveTo>
                  <a:lnTo>
                    <a:pt x="5787" y="54597"/>
                  </a:lnTo>
                  <a:cubicBezTo>
                    <a:pt x="5938" y="54829"/>
                    <a:pt x="6102" y="55074"/>
                    <a:pt x="6266" y="55307"/>
                  </a:cubicBezTo>
                  <a:lnTo>
                    <a:pt x="6825" y="54925"/>
                  </a:lnTo>
                  <a:cubicBezTo>
                    <a:pt x="6661" y="54692"/>
                    <a:pt x="6497" y="54461"/>
                    <a:pt x="6347" y="54228"/>
                  </a:cubicBezTo>
                  <a:close/>
                  <a:moveTo>
                    <a:pt x="65025" y="52823"/>
                  </a:moveTo>
                  <a:cubicBezTo>
                    <a:pt x="64602" y="53546"/>
                    <a:pt x="64151" y="54255"/>
                    <a:pt x="63674" y="54938"/>
                  </a:cubicBezTo>
                  <a:lnTo>
                    <a:pt x="64220" y="55320"/>
                  </a:lnTo>
                  <a:cubicBezTo>
                    <a:pt x="64712" y="54624"/>
                    <a:pt x="65176" y="53901"/>
                    <a:pt x="65612" y="53163"/>
                  </a:cubicBezTo>
                  <a:lnTo>
                    <a:pt x="65025" y="52823"/>
                  </a:lnTo>
                  <a:close/>
                  <a:moveTo>
                    <a:pt x="6975" y="55156"/>
                  </a:moveTo>
                  <a:lnTo>
                    <a:pt x="6429" y="55538"/>
                  </a:lnTo>
                  <a:cubicBezTo>
                    <a:pt x="6702" y="55921"/>
                    <a:pt x="6975" y="56303"/>
                    <a:pt x="7261" y="56685"/>
                  </a:cubicBezTo>
                  <a:lnTo>
                    <a:pt x="7807" y="56275"/>
                  </a:lnTo>
                  <a:cubicBezTo>
                    <a:pt x="7521" y="55907"/>
                    <a:pt x="7248" y="55525"/>
                    <a:pt x="6975" y="55156"/>
                  </a:cubicBezTo>
                  <a:close/>
                  <a:moveTo>
                    <a:pt x="63347" y="55402"/>
                  </a:moveTo>
                  <a:cubicBezTo>
                    <a:pt x="62855" y="56071"/>
                    <a:pt x="62350" y="56740"/>
                    <a:pt x="61804" y="57382"/>
                  </a:cubicBezTo>
                  <a:lnTo>
                    <a:pt x="62322" y="57818"/>
                  </a:lnTo>
                  <a:cubicBezTo>
                    <a:pt x="62868" y="57163"/>
                    <a:pt x="63401" y="56481"/>
                    <a:pt x="63893" y="55798"/>
                  </a:cubicBezTo>
                  <a:lnTo>
                    <a:pt x="63347" y="55402"/>
                  </a:lnTo>
                  <a:close/>
                  <a:moveTo>
                    <a:pt x="8149" y="56712"/>
                  </a:moveTo>
                  <a:lnTo>
                    <a:pt x="7616" y="57136"/>
                  </a:lnTo>
                  <a:cubicBezTo>
                    <a:pt x="8149" y="57791"/>
                    <a:pt x="8708" y="58446"/>
                    <a:pt x="9282" y="59074"/>
                  </a:cubicBezTo>
                  <a:lnTo>
                    <a:pt x="9773" y="58623"/>
                  </a:lnTo>
                  <a:cubicBezTo>
                    <a:pt x="9214" y="58009"/>
                    <a:pt x="8668" y="57367"/>
                    <a:pt x="8149" y="56712"/>
                  </a:cubicBezTo>
                  <a:close/>
                  <a:moveTo>
                    <a:pt x="61449" y="57804"/>
                  </a:moveTo>
                  <a:cubicBezTo>
                    <a:pt x="60903" y="58446"/>
                    <a:pt x="60330" y="59060"/>
                    <a:pt x="59743" y="59647"/>
                  </a:cubicBezTo>
                  <a:lnTo>
                    <a:pt x="60220" y="60125"/>
                  </a:lnTo>
                  <a:cubicBezTo>
                    <a:pt x="60821" y="59524"/>
                    <a:pt x="61408" y="58896"/>
                    <a:pt x="61954" y="58255"/>
                  </a:cubicBezTo>
                  <a:lnTo>
                    <a:pt x="61449" y="57804"/>
                  </a:lnTo>
                  <a:close/>
                  <a:moveTo>
                    <a:pt x="10155" y="59033"/>
                  </a:moveTo>
                  <a:lnTo>
                    <a:pt x="9664" y="59497"/>
                  </a:lnTo>
                  <a:cubicBezTo>
                    <a:pt x="10251" y="60111"/>
                    <a:pt x="10865" y="60712"/>
                    <a:pt x="11493" y="61285"/>
                  </a:cubicBezTo>
                  <a:lnTo>
                    <a:pt x="11957" y="60794"/>
                  </a:lnTo>
                  <a:cubicBezTo>
                    <a:pt x="11343" y="60234"/>
                    <a:pt x="10728" y="59633"/>
                    <a:pt x="10155" y="59033"/>
                  </a:cubicBezTo>
                  <a:close/>
                  <a:moveTo>
                    <a:pt x="59334" y="60043"/>
                  </a:moveTo>
                  <a:cubicBezTo>
                    <a:pt x="58746" y="60630"/>
                    <a:pt x="58118" y="61189"/>
                    <a:pt x="57477" y="61735"/>
                  </a:cubicBezTo>
                  <a:lnTo>
                    <a:pt x="57914" y="62254"/>
                  </a:lnTo>
                  <a:cubicBezTo>
                    <a:pt x="58555" y="61695"/>
                    <a:pt x="59197" y="61121"/>
                    <a:pt x="59811" y="60534"/>
                  </a:cubicBezTo>
                  <a:lnTo>
                    <a:pt x="59334" y="60043"/>
                  </a:lnTo>
                  <a:close/>
                  <a:moveTo>
                    <a:pt x="12366" y="61162"/>
                  </a:moveTo>
                  <a:lnTo>
                    <a:pt x="11916" y="61667"/>
                  </a:lnTo>
                  <a:cubicBezTo>
                    <a:pt x="12557" y="62226"/>
                    <a:pt x="13227" y="62787"/>
                    <a:pt x="13895" y="63291"/>
                  </a:cubicBezTo>
                  <a:lnTo>
                    <a:pt x="14304" y="62759"/>
                  </a:lnTo>
                  <a:cubicBezTo>
                    <a:pt x="13649" y="62254"/>
                    <a:pt x="12994" y="61722"/>
                    <a:pt x="12366" y="61162"/>
                  </a:cubicBezTo>
                  <a:close/>
                  <a:moveTo>
                    <a:pt x="57041" y="62090"/>
                  </a:moveTo>
                  <a:cubicBezTo>
                    <a:pt x="56440" y="62581"/>
                    <a:pt x="55798" y="63060"/>
                    <a:pt x="55157" y="63524"/>
                  </a:cubicBezTo>
                  <a:lnTo>
                    <a:pt x="55539" y="64070"/>
                  </a:lnTo>
                  <a:cubicBezTo>
                    <a:pt x="56194" y="63606"/>
                    <a:pt x="56850" y="63114"/>
                    <a:pt x="57477" y="62609"/>
                  </a:cubicBezTo>
                  <a:lnTo>
                    <a:pt x="57041" y="62090"/>
                  </a:lnTo>
                  <a:close/>
                  <a:moveTo>
                    <a:pt x="14755" y="63087"/>
                  </a:moveTo>
                  <a:lnTo>
                    <a:pt x="14359" y="63633"/>
                  </a:lnTo>
                  <a:cubicBezTo>
                    <a:pt x="15041" y="64137"/>
                    <a:pt x="15751" y="64629"/>
                    <a:pt x="16475" y="65080"/>
                  </a:cubicBezTo>
                  <a:lnTo>
                    <a:pt x="16830" y="64506"/>
                  </a:lnTo>
                  <a:cubicBezTo>
                    <a:pt x="16133" y="64070"/>
                    <a:pt x="15438" y="63591"/>
                    <a:pt x="14755" y="63087"/>
                  </a:cubicBezTo>
                  <a:close/>
                  <a:moveTo>
                    <a:pt x="54584" y="63919"/>
                  </a:moveTo>
                  <a:cubicBezTo>
                    <a:pt x="53887" y="64383"/>
                    <a:pt x="53177" y="64834"/>
                    <a:pt x="52455" y="65243"/>
                  </a:cubicBezTo>
                  <a:lnTo>
                    <a:pt x="52782" y="65830"/>
                  </a:lnTo>
                  <a:cubicBezTo>
                    <a:pt x="53519" y="65407"/>
                    <a:pt x="54256" y="64956"/>
                    <a:pt x="54966" y="64479"/>
                  </a:cubicBezTo>
                  <a:lnTo>
                    <a:pt x="54584" y="63919"/>
                  </a:lnTo>
                  <a:close/>
                  <a:moveTo>
                    <a:pt x="17307" y="64807"/>
                  </a:moveTo>
                  <a:lnTo>
                    <a:pt x="16952" y="65380"/>
                  </a:lnTo>
                  <a:cubicBezTo>
                    <a:pt x="17689" y="65830"/>
                    <a:pt x="18441" y="66254"/>
                    <a:pt x="19191" y="66636"/>
                  </a:cubicBezTo>
                  <a:lnTo>
                    <a:pt x="19505" y="66035"/>
                  </a:lnTo>
                  <a:cubicBezTo>
                    <a:pt x="18768" y="65653"/>
                    <a:pt x="18031" y="65243"/>
                    <a:pt x="17307" y="64807"/>
                  </a:cubicBezTo>
                  <a:close/>
                  <a:moveTo>
                    <a:pt x="51963" y="65516"/>
                  </a:moveTo>
                  <a:cubicBezTo>
                    <a:pt x="51239" y="65926"/>
                    <a:pt x="50475" y="66308"/>
                    <a:pt x="49725" y="66649"/>
                  </a:cubicBezTo>
                  <a:lnTo>
                    <a:pt x="50011" y="67264"/>
                  </a:lnTo>
                  <a:cubicBezTo>
                    <a:pt x="50775" y="66909"/>
                    <a:pt x="51554" y="66527"/>
                    <a:pt x="52291" y="66103"/>
                  </a:cubicBezTo>
                  <a:lnTo>
                    <a:pt x="51963" y="65516"/>
                  </a:lnTo>
                  <a:close/>
                  <a:moveTo>
                    <a:pt x="20010" y="66281"/>
                  </a:moveTo>
                  <a:lnTo>
                    <a:pt x="19710" y="66894"/>
                  </a:lnTo>
                  <a:cubicBezTo>
                    <a:pt x="20474" y="67264"/>
                    <a:pt x="21252" y="67618"/>
                    <a:pt x="22044" y="67932"/>
                  </a:cubicBezTo>
                  <a:lnTo>
                    <a:pt x="22303" y="67318"/>
                  </a:lnTo>
                  <a:cubicBezTo>
                    <a:pt x="21525" y="67004"/>
                    <a:pt x="20761" y="66649"/>
                    <a:pt x="20010" y="66281"/>
                  </a:cubicBezTo>
                  <a:close/>
                  <a:moveTo>
                    <a:pt x="49219" y="66881"/>
                  </a:moveTo>
                  <a:cubicBezTo>
                    <a:pt x="48455" y="67222"/>
                    <a:pt x="47677" y="67537"/>
                    <a:pt x="46886" y="67810"/>
                  </a:cubicBezTo>
                  <a:lnTo>
                    <a:pt x="47117" y="68450"/>
                  </a:lnTo>
                  <a:cubicBezTo>
                    <a:pt x="47909" y="68164"/>
                    <a:pt x="48715" y="67850"/>
                    <a:pt x="49492" y="67495"/>
                  </a:cubicBezTo>
                  <a:lnTo>
                    <a:pt x="49219" y="66881"/>
                  </a:lnTo>
                  <a:close/>
                  <a:moveTo>
                    <a:pt x="22822" y="67522"/>
                  </a:moveTo>
                  <a:lnTo>
                    <a:pt x="22576" y="68150"/>
                  </a:lnTo>
                  <a:cubicBezTo>
                    <a:pt x="23368" y="68450"/>
                    <a:pt x="24186" y="68738"/>
                    <a:pt x="25005" y="68983"/>
                  </a:cubicBezTo>
                  <a:lnTo>
                    <a:pt x="25197" y="68341"/>
                  </a:lnTo>
                  <a:cubicBezTo>
                    <a:pt x="24405" y="68096"/>
                    <a:pt x="23600" y="67823"/>
                    <a:pt x="22822" y="67522"/>
                  </a:cubicBezTo>
                  <a:close/>
                  <a:moveTo>
                    <a:pt x="46353" y="68001"/>
                  </a:moveTo>
                  <a:cubicBezTo>
                    <a:pt x="45575" y="68259"/>
                    <a:pt x="44756" y="68505"/>
                    <a:pt x="43951" y="68710"/>
                  </a:cubicBezTo>
                  <a:lnTo>
                    <a:pt x="44114" y="69366"/>
                  </a:lnTo>
                  <a:cubicBezTo>
                    <a:pt x="44947" y="69160"/>
                    <a:pt x="45766" y="68915"/>
                    <a:pt x="46571" y="68642"/>
                  </a:cubicBezTo>
                  <a:lnTo>
                    <a:pt x="46353" y="68001"/>
                  </a:lnTo>
                  <a:close/>
                  <a:moveTo>
                    <a:pt x="25742" y="68492"/>
                  </a:moveTo>
                  <a:lnTo>
                    <a:pt x="25551" y="69147"/>
                  </a:lnTo>
                  <a:cubicBezTo>
                    <a:pt x="26370" y="69379"/>
                    <a:pt x="27203" y="69584"/>
                    <a:pt x="28036" y="69761"/>
                  </a:cubicBezTo>
                  <a:lnTo>
                    <a:pt x="28172" y="69093"/>
                  </a:lnTo>
                  <a:cubicBezTo>
                    <a:pt x="27367" y="68929"/>
                    <a:pt x="26534" y="68723"/>
                    <a:pt x="25742" y="68492"/>
                  </a:cubicBezTo>
                  <a:close/>
                  <a:moveTo>
                    <a:pt x="43405" y="68847"/>
                  </a:moveTo>
                  <a:cubicBezTo>
                    <a:pt x="42600" y="69051"/>
                    <a:pt x="41767" y="69215"/>
                    <a:pt x="40948" y="69351"/>
                  </a:cubicBezTo>
                  <a:lnTo>
                    <a:pt x="41057" y="70021"/>
                  </a:lnTo>
                  <a:cubicBezTo>
                    <a:pt x="41903" y="69884"/>
                    <a:pt x="42749" y="69706"/>
                    <a:pt x="43568" y="69502"/>
                  </a:cubicBezTo>
                  <a:lnTo>
                    <a:pt x="43405" y="68847"/>
                  </a:lnTo>
                  <a:close/>
                  <a:moveTo>
                    <a:pt x="28718" y="69202"/>
                  </a:moveTo>
                  <a:lnTo>
                    <a:pt x="28596" y="69870"/>
                  </a:lnTo>
                  <a:cubicBezTo>
                    <a:pt x="29428" y="70021"/>
                    <a:pt x="30288" y="70157"/>
                    <a:pt x="31134" y="70252"/>
                  </a:cubicBezTo>
                  <a:lnTo>
                    <a:pt x="31202" y="69584"/>
                  </a:lnTo>
                  <a:cubicBezTo>
                    <a:pt x="30370" y="69488"/>
                    <a:pt x="29537" y="69366"/>
                    <a:pt x="28718" y="69202"/>
                  </a:cubicBezTo>
                  <a:close/>
                  <a:moveTo>
                    <a:pt x="40402" y="69433"/>
                  </a:moveTo>
                  <a:cubicBezTo>
                    <a:pt x="39570" y="69557"/>
                    <a:pt x="38737" y="69652"/>
                    <a:pt x="37904" y="69720"/>
                  </a:cubicBezTo>
                  <a:lnTo>
                    <a:pt x="37945" y="70389"/>
                  </a:lnTo>
                  <a:cubicBezTo>
                    <a:pt x="38805" y="70334"/>
                    <a:pt x="39652" y="70239"/>
                    <a:pt x="40498" y="70103"/>
                  </a:cubicBezTo>
                  <a:lnTo>
                    <a:pt x="40402" y="69433"/>
                  </a:lnTo>
                  <a:close/>
                  <a:moveTo>
                    <a:pt x="31762" y="69639"/>
                  </a:moveTo>
                  <a:lnTo>
                    <a:pt x="31694" y="70321"/>
                  </a:lnTo>
                  <a:cubicBezTo>
                    <a:pt x="32540" y="70403"/>
                    <a:pt x="33400" y="70457"/>
                    <a:pt x="34246" y="70485"/>
                  </a:cubicBezTo>
                  <a:lnTo>
                    <a:pt x="34274" y="69802"/>
                  </a:lnTo>
                  <a:cubicBezTo>
                    <a:pt x="33441" y="69788"/>
                    <a:pt x="32594" y="69734"/>
                    <a:pt x="31762" y="69639"/>
                  </a:cubicBezTo>
                  <a:close/>
                  <a:moveTo>
                    <a:pt x="37344" y="69761"/>
                  </a:moveTo>
                  <a:cubicBezTo>
                    <a:pt x="36649" y="69802"/>
                    <a:pt x="35952" y="69815"/>
                    <a:pt x="35270" y="69815"/>
                  </a:cubicBezTo>
                  <a:lnTo>
                    <a:pt x="34833" y="69815"/>
                  </a:lnTo>
                  <a:lnTo>
                    <a:pt x="34820" y="70498"/>
                  </a:lnTo>
                  <a:lnTo>
                    <a:pt x="35257" y="70498"/>
                  </a:lnTo>
                  <a:cubicBezTo>
                    <a:pt x="35966" y="70498"/>
                    <a:pt x="36676" y="70471"/>
                    <a:pt x="37386" y="70430"/>
                  </a:cubicBezTo>
                  <a:lnTo>
                    <a:pt x="37344" y="6976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 rot="-5400000">
              <a:off x="1201838" y="1887550"/>
              <a:ext cx="1965900" cy="1965900"/>
            </a:xfrm>
            <a:prstGeom prst="blockArc">
              <a:avLst>
                <a:gd name="adj1" fmla="val 13560149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 rot="3949254">
              <a:off x="1201770" y="1887509"/>
              <a:ext cx="1965866" cy="1965866"/>
            </a:xfrm>
            <a:prstGeom prst="blockArc">
              <a:avLst>
                <a:gd name="adj1" fmla="val 17246835"/>
                <a:gd name="adj2" fmla="val 21599613"/>
                <a:gd name="adj3" fmla="val 10681"/>
              </a:avLst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42"/>
          <p:cNvSpPr txBox="1"/>
          <p:nvPr/>
        </p:nvSpPr>
        <p:spPr>
          <a:xfrm>
            <a:off x="6238525" y="1123274"/>
            <a:ext cx="2074800" cy="1606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Fase 2: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Expriencia</a:t>
            </a:r>
            <a:endParaRPr lang="es-ES" err="1"/>
          </a:p>
          <a:p>
            <a:pPr>
              <a:spcAft>
                <a:spcPts val="1600"/>
              </a:spcAft>
            </a:pP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Se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definen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flujos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de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trabajo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,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contendido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e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interacciones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con la App y </a:t>
            </a:r>
            <a:r>
              <a:rPr lang="en" sz="1200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página</a:t>
            </a:r>
            <a:r>
              <a:rPr lang="en"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web</a:t>
            </a:r>
            <a:endParaRPr lang="en" sz="1200"/>
          </a:p>
        </p:txBody>
      </p:sp>
      <p:sp>
        <p:nvSpPr>
          <p:cNvPr id="1710" name="Google Shape;1710;p42"/>
          <p:cNvSpPr txBox="1"/>
          <p:nvPr/>
        </p:nvSpPr>
        <p:spPr>
          <a:xfrm>
            <a:off x="6238525" y="2611717"/>
            <a:ext cx="2233550" cy="165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Fase 4: Desarrollo</a:t>
            </a:r>
          </a:p>
          <a:p>
            <a:pPr>
              <a:spcAft>
                <a:spcPts val="1600"/>
              </a:spcAft>
            </a:pP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La app se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encuentra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en la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étapa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final y al poco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tiempo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se libera para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uso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al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igual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que la </a:t>
            </a:r>
            <a:r>
              <a:rPr lang="en" err="1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página</a:t>
            </a:r>
            <a:r>
              <a:rPr lang="en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</a:rPr>
              <a:t> web</a:t>
            </a:r>
          </a:p>
        </p:txBody>
      </p:sp>
      <p:sp>
        <p:nvSpPr>
          <p:cNvPr id="1711" name="Google Shape;1711;p42"/>
          <p:cNvSpPr txBox="1"/>
          <p:nvPr/>
        </p:nvSpPr>
        <p:spPr>
          <a:xfrm>
            <a:off x="1834350" y="1226834"/>
            <a:ext cx="2328800" cy="102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4850" rIns="91425" bIns="0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1100" b="1">
                <a:solidFill>
                  <a:schemeClr val="accent4"/>
                </a:solidFill>
              </a:rPr>
              <a:t>FASE1: DEFINICIÓN Y REQUISITOS</a:t>
            </a:r>
          </a:p>
          <a:p>
            <a:pPr>
              <a:spcAft>
                <a:spcPts val="1600"/>
              </a:spcAft>
            </a:pPr>
            <a:r>
              <a:rPr lang="en" sz="1200" b="1" err="1">
                <a:solidFill>
                  <a:schemeClr val="accent4"/>
                </a:solidFill>
              </a:rPr>
              <a:t>Funcionabilidad</a:t>
            </a:r>
            <a:r>
              <a:rPr lang="en" sz="1200" b="1">
                <a:solidFill>
                  <a:schemeClr val="accent4"/>
                </a:solidFill>
              </a:rPr>
              <a:t> y </a:t>
            </a:r>
            <a:r>
              <a:rPr lang="en" sz="1200" b="1" err="1">
                <a:solidFill>
                  <a:schemeClr val="accent4"/>
                </a:solidFill>
              </a:rPr>
              <a:t>usabilidad</a:t>
            </a:r>
            <a:r>
              <a:rPr lang="en" sz="1200" b="1">
                <a:solidFill>
                  <a:schemeClr val="accent4"/>
                </a:solidFill>
              </a:rPr>
              <a:t>, </a:t>
            </a:r>
            <a:r>
              <a:rPr lang="en" sz="1200" b="1" err="1">
                <a:solidFill>
                  <a:schemeClr val="accent4"/>
                </a:solidFill>
              </a:rPr>
              <a:t>expectativas</a:t>
            </a:r>
            <a:r>
              <a:rPr lang="en" sz="1200" b="1">
                <a:solidFill>
                  <a:schemeClr val="accent4"/>
                </a:solidFill>
              </a:rPr>
              <a:t> de </a:t>
            </a:r>
            <a:r>
              <a:rPr lang="en" sz="1200" b="1" err="1">
                <a:solidFill>
                  <a:schemeClr val="accent4"/>
                </a:solidFill>
              </a:rPr>
              <a:t>diseño</a:t>
            </a:r>
            <a:r>
              <a:rPr lang="en" sz="1200" b="1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App </a:t>
            </a:r>
            <a:r>
              <a:rPr lang="en" err="1"/>
              <a:t>Móvil</a:t>
            </a:r>
          </a:p>
        </p:txBody>
      </p:sp>
      <p:sp>
        <p:nvSpPr>
          <p:cNvPr id="1760" name="Google Shape;1760;p45"/>
          <p:cNvSpPr/>
          <p:nvPr/>
        </p:nvSpPr>
        <p:spPr>
          <a:xfrm>
            <a:off x="6631120" y="1530989"/>
            <a:ext cx="1470192" cy="2931647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761" name="Google Shape;1761;p45"/>
          <p:cNvPicPr preferRelativeResize="0"/>
          <p:nvPr/>
        </p:nvPicPr>
        <p:blipFill rotWithShape="1">
          <a:blip r:embed="rId4">
            <a:alphaModFix/>
          </a:blip>
          <a:srcRect l="34294" r="34294"/>
          <a:stretch/>
        </p:blipFill>
        <p:spPr>
          <a:xfrm>
            <a:off x="6676832" y="1767384"/>
            <a:ext cx="1373098" cy="2458877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45"/>
          <p:cNvSpPr txBox="1">
            <a:spLocks noGrp="1"/>
          </p:cNvSpPr>
          <p:nvPr>
            <p:ph type="subTitle" idx="4294967295"/>
          </p:nvPr>
        </p:nvSpPr>
        <p:spPr>
          <a:xfrm>
            <a:off x="759924" y="1583500"/>
            <a:ext cx="5269783" cy="2429982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" sz="1400">
                <a:latin typeface="Arial"/>
              </a:rPr>
              <a:t>      </a:t>
            </a:r>
            <a:r>
              <a:rPr lang="en" sz="1400" err="1">
                <a:latin typeface="Arial"/>
              </a:rPr>
              <a:t>Aplicación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exclusiva</a:t>
            </a:r>
            <a:r>
              <a:rPr lang="en" sz="1400">
                <a:latin typeface="Arial"/>
              </a:rPr>
              <a:t> para </a:t>
            </a:r>
            <a:r>
              <a:rPr lang="en" sz="1400" err="1">
                <a:latin typeface="Arial"/>
              </a:rPr>
              <a:t>estudiantes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universitarios</a:t>
            </a:r>
            <a:r>
              <a:rPr lang="en" sz="1400">
                <a:latin typeface="Arial"/>
              </a:rPr>
              <a:t> </a:t>
            </a:r>
            <a:r>
              <a:rPr lang="en" sz="1400" err="1">
                <a:latin typeface="Arial"/>
              </a:rPr>
              <a:t>su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funcionamiento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será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agilizar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trámites</a:t>
            </a:r>
            <a:r>
              <a:rPr lang="en" sz="1400">
                <a:latin typeface="Arial"/>
              </a:rPr>
              <a:t> y </a:t>
            </a:r>
            <a:r>
              <a:rPr lang="en" sz="1400" err="1">
                <a:latin typeface="Arial"/>
              </a:rPr>
              <a:t>mejorar</a:t>
            </a:r>
            <a:r>
              <a:rPr lang="en" sz="1400">
                <a:latin typeface="Arial"/>
              </a:rPr>
              <a:t> la </a:t>
            </a:r>
            <a:r>
              <a:rPr lang="en" sz="1400" err="1">
                <a:latin typeface="Arial"/>
              </a:rPr>
              <a:t>calidad</a:t>
            </a:r>
            <a:r>
              <a:rPr lang="en" sz="1400">
                <a:latin typeface="Arial"/>
              </a:rPr>
              <a:t> de </a:t>
            </a:r>
            <a:r>
              <a:rPr lang="en" sz="1400" err="1">
                <a:latin typeface="Arial"/>
              </a:rPr>
              <a:t>atención</a:t>
            </a:r>
            <a:r>
              <a:rPr lang="en" sz="1400">
                <a:latin typeface="Arial"/>
              </a:rPr>
              <a:t>, qué </a:t>
            </a:r>
            <a:r>
              <a:rPr lang="en" sz="1400" err="1">
                <a:latin typeface="Arial"/>
              </a:rPr>
              <a:t>permita</a:t>
            </a:r>
            <a:r>
              <a:rPr lang="en" sz="1400">
                <a:latin typeface="Arial"/>
              </a:rPr>
              <a:t> a </a:t>
            </a:r>
            <a:r>
              <a:rPr lang="en" sz="1400" err="1">
                <a:latin typeface="Arial"/>
              </a:rPr>
              <a:t>todo</a:t>
            </a:r>
            <a:r>
              <a:rPr lang="en" sz="1400">
                <a:latin typeface="Arial"/>
              </a:rPr>
              <a:t> </a:t>
            </a:r>
            <a:r>
              <a:rPr lang="en" sz="1400" err="1">
                <a:latin typeface="Arial"/>
              </a:rPr>
              <a:t>estudiante</a:t>
            </a:r>
            <a:r>
              <a:rPr lang="en" sz="1400">
                <a:latin typeface="Arial"/>
              </a:rPr>
              <a:t> </a:t>
            </a:r>
            <a:r>
              <a:rPr lang="en" sz="1400" err="1">
                <a:latin typeface="Arial"/>
              </a:rPr>
              <a:t>visualizar</a:t>
            </a:r>
            <a:r>
              <a:rPr lang="en" sz="1400">
                <a:latin typeface="Arial"/>
              </a:rPr>
              <a:t> la </a:t>
            </a:r>
            <a:r>
              <a:rPr lang="en" sz="1400" err="1">
                <a:latin typeface="Arial"/>
              </a:rPr>
              <a:t>información</a:t>
            </a:r>
            <a:r>
              <a:rPr lang="en" sz="1400">
                <a:latin typeface="Arial"/>
              </a:rPr>
              <a:t> que </a:t>
            </a:r>
            <a:r>
              <a:rPr lang="en" sz="1400" err="1">
                <a:latin typeface="Arial"/>
              </a:rPr>
              <a:t>requiere</a:t>
            </a:r>
            <a:r>
              <a:rPr lang="en" sz="1400">
                <a:latin typeface="Arial"/>
              </a:rPr>
              <a:t> al </a:t>
            </a:r>
            <a:r>
              <a:rPr lang="en" sz="1400" err="1">
                <a:latin typeface="Arial"/>
              </a:rPr>
              <a:t>momento</a:t>
            </a:r>
            <a:r>
              <a:rPr lang="en" sz="1400">
                <a:latin typeface="Arial"/>
              </a:rPr>
              <a:t> sin </a:t>
            </a:r>
            <a:r>
              <a:rPr lang="en" sz="1400" err="1">
                <a:latin typeface="Arial"/>
              </a:rPr>
              <a:t>tener</a:t>
            </a:r>
            <a:r>
              <a:rPr lang="en" sz="1400">
                <a:latin typeface="Arial"/>
              </a:rPr>
              <a:t> que </a:t>
            </a:r>
            <a:r>
              <a:rPr lang="en" sz="1400" err="1">
                <a:latin typeface="Arial"/>
              </a:rPr>
              <a:t>ir</a:t>
            </a:r>
            <a:r>
              <a:rPr lang="en" sz="1400">
                <a:latin typeface="Arial"/>
              </a:rPr>
              <a:t> a </a:t>
            </a:r>
            <a:r>
              <a:rPr lang="en" sz="1400" err="1">
                <a:latin typeface="Arial"/>
              </a:rPr>
              <a:t>su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institución</a:t>
            </a:r>
            <a:r>
              <a:rPr lang="en" sz="1400">
                <a:latin typeface="Arial"/>
              </a:rPr>
              <a:t> a </a:t>
            </a:r>
            <a:r>
              <a:rPr lang="en" sz="1400" err="1">
                <a:latin typeface="Arial"/>
              </a:rPr>
              <a:t>preguntar</a:t>
            </a:r>
            <a:r>
              <a:rPr lang="en" sz="1400">
                <a:latin typeface="Arial"/>
              </a:rPr>
              <a:t> que </a:t>
            </a:r>
            <a:r>
              <a:rPr lang="en" sz="1400" err="1">
                <a:latin typeface="Arial"/>
              </a:rPr>
              <a:t>requisitos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ocupa</a:t>
            </a:r>
            <a:r>
              <a:rPr lang="en" sz="1400">
                <a:latin typeface="Arial"/>
              </a:rPr>
              <a:t> para </a:t>
            </a:r>
            <a:r>
              <a:rPr lang="en" sz="1400" err="1">
                <a:latin typeface="Arial"/>
              </a:rPr>
              <a:t>hacer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su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trámite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ya</a:t>
            </a:r>
            <a:r>
              <a:rPr lang="en" sz="1400">
                <a:latin typeface="Arial"/>
              </a:rPr>
              <a:t> que la app </a:t>
            </a:r>
            <a:r>
              <a:rPr lang="en" sz="1400" err="1">
                <a:latin typeface="Arial"/>
              </a:rPr>
              <a:t>podra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contar</a:t>
            </a:r>
            <a:r>
              <a:rPr lang="en" sz="1400">
                <a:latin typeface="Arial"/>
              </a:rPr>
              <a:t> con </a:t>
            </a:r>
            <a:r>
              <a:rPr lang="en" sz="1400" err="1">
                <a:latin typeface="Arial"/>
              </a:rPr>
              <a:t>dicha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informacion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ya</a:t>
            </a:r>
            <a:r>
              <a:rPr lang="en" sz="1400">
                <a:latin typeface="Arial"/>
              </a:rPr>
              <a:t> </a:t>
            </a:r>
            <a:r>
              <a:rPr lang="en" sz="1400" err="1">
                <a:latin typeface="Arial"/>
              </a:rPr>
              <a:t>completa</a:t>
            </a:r>
            <a:r>
              <a:rPr lang="en" sz="1400">
                <a:latin typeface="Arial"/>
              </a:rPr>
              <a:t> con o sin internet en ese </a:t>
            </a:r>
            <a:r>
              <a:rPr lang="en" sz="1400" err="1">
                <a:latin typeface="Arial"/>
              </a:rPr>
              <a:t>caso</a:t>
            </a:r>
            <a:r>
              <a:rPr lang="en" sz="1400">
                <a:latin typeface="Arial"/>
              </a:rPr>
              <a:t>.</a:t>
            </a:r>
          </a:p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endParaRPr lang="en" sz="1600"/>
          </a:p>
        </p:txBody>
      </p:sp>
      <p:cxnSp>
        <p:nvCxnSpPr>
          <p:cNvPr id="1763" name="Google Shape;1763;p45"/>
          <p:cNvCxnSpPr/>
          <p:nvPr/>
        </p:nvCxnSpPr>
        <p:spPr>
          <a:xfrm>
            <a:off x="6233683" y="2520233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4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Página</a:t>
            </a:r>
            <a:r>
              <a:rPr lang="en"/>
              <a:t> web</a:t>
            </a:r>
          </a:p>
        </p:txBody>
      </p:sp>
      <p:grpSp>
        <p:nvGrpSpPr>
          <p:cNvPr id="1745" name="Google Shape;1745;p44"/>
          <p:cNvGrpSpPr/>
          <p:nvPr/>
        </p:nvGrpSpPr>
        <p:grpSpPr>
          <a:xfrm>
            <a:off x="656395" y="1676343"/>
            <a:ext cx="3533290" cy="2691052"/>
            <a:chOff x="3578510" y="1419647"/>
            <a:chExt cx="4021500" cy="3062887"/>
          </a:xfrm>
        </p:grpSpPr>
        <p:sp>
          <p:nvSpPr>
            <p:cNvPr id="1746" name="Google Shape;1746;p44"/>
            <p:cNvSpPr/>
            <p:nvPr/>
          </p:nvSpPr>
          <p:spPr>
            <a:xfrm>
              <a:off x="3716658" y="15481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4"/>
            <p:cNvSpPr/>
            <p:nvPr/>
          </p:nvSpPr>
          <p:spPr>
            <a:xfrm>
              <a:off x="3578510" y="14196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8" name="Google Shape;1748;p44"/>
            <p:cNvGrpSpPr/>
            <p:nvPr/>
          </p:nvGrpSpPr>
          <p:grpSpPr>
            <a:xfrm>
              <a:off x="3605853" y="1447364"/>
              <a:ext cx="3966900" cy="3035170"/>
              <a:chOff x="3605853" y="1447364"/>
              <a:chExt cx="3966900" cy="3035170"/>
            </a:xfrm>
          </p:grpSpPr>
          <p:sp>
            <p:nvSpPr>
              <p:cNvPr id="1749" name="Google Shape;1749;p44"/>
              <p:cNvSpPr/>
              <p:nvPr/>
            </p:nvSpPr>
            <p:spPr>
              <a:xfrm>
                <a:off x="3605853" y="1447364"/>
                <a:ext cx="3966900" cy="24888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4"/>
              <p:cNvSpPr/>
              <p:nvPr/>
            </p:nvSpPr>
            <p:spPr>
              <a:xfrm>
                <a:off x="4900908" y="3963886"/>
                <a:ext cx="1373274" cy="518648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3F3F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cxnSp>
          <p:nvCxnSpPr>
            <p:cNvPr id="1751" name="Google Shape;1751;p44"/>
            <p:cNvCxnSpPr/>
            <p:nvPr/>
          </p:nvCxnSpPr>
          <p:spPr>
            <a:xfrm>
              <a:off x="4915750" y="44334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52" name="Google Shape;1752;p44"/>
          <p:cNvPicPr preferRelativeResize="0"/>
          <p:nvPr/>
        </p:nvPicPr>
        <p:blipFill rotWithShape="1">
          <a:blip r:embed="rId4">
            <a:alphaModFix/>
          </a:blip>
          <a:srcRect l="3789" r="3789"/>
          <a:stretch/>
        </p:blipFill>
        <p:spPr>
          <a:xfrm>
            <a:off x="786048" y="1795546"/>
            <a:ext cx="3278417" cy="199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44"/>
          <p:cNvSpPr txBox="1">
            <a:spLocks noGrp="1"/>
          </p:cNvSpPr>
          <p:nvPr>
            <p:ph type="subTitle" idx="4294967295"/>
          </p:nvPr>
        </p:nvSpPr>
        <p:spPr>
          <a:xfrm flipH="1">
            <a:off x="4779275" y="1985667"/>
            <a:ext cx="3227100" cy="2514649"/>
          </a:xfrm>
          <a:prstGeom prst="rect">
            <a:avLst/>
          </a:prstGeom>
        </p:spPr>
        <p:txBody>
          <a:bodyPr spcFirstLastPara="1" wrap="square" lIns="91425" tIns="274300" rIns="91425" bIns="91425" anchor="ctr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600" err="1"/>
              <a:t>Pagina</a:t>
            </a:r>
            <a:r>
              <a:rPr lang="en" sz="1600"/>
              <a:t> web de </a:t>
            </a:r>
            <a:r>
              <a:rPr lang="en" sz="1600" err="1"/>
              <a:t>escritorio</a:t>
            </a:r>
            <a:r>
              <a:rPr lang="en" sz="1600"/>
              <a:t> y </a:t>
            </a:r>
            <a:r>
              <a:rPr lang="en" sz="1600" err="1"/>
              <a:t>adaptación</a:t>
            </a:r>
            <a:r>
              <a:rPr lang="en" sz="1600"/>
              <a:t> </a:t>
            </a:r>
            <a:r>
              <a:rPr lang="en" sz="1600" err="1"/>
              <a:t>Móvil</a:t>
            </a:r>
            <a:r>
              <a:rPr lang="en" sz="1600"/>
              <a:t> </a:t>
            </a:r>
            <a:r>
              <a:rPr lang="en" sz="1600" err="1"/>
              <a:t>tendrá</a:t>
            </a:r>
            <a:r>
              <a:rPr lang="en" sz="1600"/>
              <a:t> el </a:t>
            </a:r>
            <a:r>
              <a:rPr lang="en" sz="1600" err="1"/>
              <a:t>mismo</a:t>
            </a:r>
            <a:r>
              <a:rPr lang="en" sz="1600"/>
              <a:t> </a:t>
            </a:r>
            <a:r>
              <a:rPr lang="en" sz="1600" err="1"/>
              <a:t>funcionamiento</a:t>
            </a:r>
            <a:r>
              <a:rPr lang="en" sz="1600"/>
              <a:t> </a:t>
            </a:r>
            <a:r>
              <a:rPr lang="en" sz="1600" err="1"/>
              <a:t>pero</a:t>
            </a:r>
            <a:r>
              <a:rPr lang="en" sz="1600"/>
              <a:t> con </a:t>
            </a:r>
            <a:r>
              <a:rPr lang="en" sz="1600" err="1"/>
              <a:t>diferente</a:t>
            </a:r>
            <a:r>
              <a:rPr lang="en" sz="1600"/>
              <a:t> </a:t>
            </a:r>
            <a:r>
              <a:rPr lang="en" sz="1600" err="1"/>
              <a:t>personalizacón</a:t>
            </a:r>
            <a:r>
              <a:rPr lang="en" sz="1600"/>
              <a:t>, disponible solo con Internet, que </a:t>
            </a:r>
            <a:r>
              <a:rPr lang="en" sz="1600" err="1"/>
              <a:t>permitirá</a:t>
            </a:r>
            <a:r>
              <a:rPr lang="en" sz="1600"/>
              <a:t> </a:t>
            </a:r>
            <a:r>
              <a:rPr lang="en" sz="1600" err="1"/>
              <a:t>descargar</a:t>
            </a:r>
            <a:r>
              <a:rPr lang="en" sz="1600"/>
              <a:t> un </a:t>
            </a:r>
            <a:r>
              <a:rPr lang="en" sz="1600" err="1"/>
              <a:t>archivo</a:t>
            </a:r>
            <a:r>
              <a:rPr lang="en" sz="1600"/>
              <a:t> para que </a:t>
            </a:r>
            <a:r>
              <a:rPr lang="en" sz="1600" err="1"/>
              <a:t>pueda</a:t>
            </a:r>
            <a:r>
              <a:rPr lang="en" sz="1600"/>
              <a:t> </a:t>
            </a:r>
            <a:r>
              <a:rPr lang="en" sz="1600" err="1"/>
              <a:t>funcionar</a:t>
            </a:r>
            <a:r>
              <a:rPr lang="en" sz="1600"/>
              <a:t> sin internet, a </a:t>
            </a:r>
            <a:r>
              <a:rPr lang="en" sz="1600" err="1"/>
              <a:t>petición</a:t>
            </a:r>
            <a:r>
              <a:rPr lang="en" sz="1600"/>
              <a:t> del </a:t>
            </a:r>
            <a:r>
              <a:rPr lang="en" sz="1600" err="1"/>
              <a:t>usuario</a:t>
            </a:r>
            <a:endParaRPr lang="en" sz="1600"/>
          </a:p>
        </p:txBody>
      </p:sp>
      <p:cxnSp>
        <p:nvCxnSpPr>
          <p:cNvPr id="1754" name="Google Shape;1754;p44"/>
          <p:cNvCxnSpPr/>
          <p:nvPr/>
        </p:nvCxnSpPr>
        <p:spPr>
          <a:xfrm>
            <a:off x="4572100" y="2477900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3"/>
          <p:cNvSpPr/>
          <p:nvPr/>
        </p:nvSpPr>
        <p:spPr>
          <a:xfrm>
            <a:off x="414474" y="1246503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43"/>
          <p:cNvSpPr/>
          <p:nvPr/>
        </p:nvSpPr>
        <p:spPr>
          <a:xfrm>
            <a:off x="7882243" y="1176132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4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sp>
        <p:nvSpPr>
          <p:cNvPr id="1722" name="Google Shape;1722;p43"/>
          <p:cNvSpPr txBox="1">
            <a:spLocks noGrp="1"/>
          </p:cNvSpPr>
          <p:nvPr>
            <p:ph type="subTitle" idx="2"/>
          </p:nvPr>
        </p:nvSpPr>
        <p:spPr>
          <a:xfrm flipH="1">
            <a:off x="5219571" y="2962019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hackuanl217@innovaccion.mx</a:t>
            </a:r>
            <a:endParaRPr/>
          </a:p>
        </p:txBody>
      </p:sp>
      <p:sp>
        <p:nvSpPr>
          <p:cNvPr id="1723" name="Google Shape;1723;p43"/>
          <p:cNvSpPr txBox="1">
            <a:spLocks noGrp="1"/>
          </p:cNvSpPr>
          <p:nvPr>
            <p:ph type="subTitle" idx="4"/>
          </p:nvPr>
        </p:nvSpPr>
        <p:spPr>
          <a:xfrm flipH="1">
            <a:off x="1074729" y="3018406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hackuanl110@innovaccion.mx</a:t>
            </a:r>
            <a:r>
              <a:rPr lang="es-MX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/>
          </a:p>
        </p:txBody>
      </p:sp>
      <p:sp>
        <p:nvSpPr>
          <p:cNvPr id="1724" name="Google Shape;1724;p43"/>
          <p:cNvSpPr txBox="1">
            <a:spLocks noGrp="1"/>
          </p:cNvSpPr>
          <p:nvPr>
            <p:ph type="subTitle" idx="1"/>
          </p:nvPr>
        </p:nvSpPr>
        <p:spPr>
          <a:xfrm flipH="1">
            <a:off x="4184577" y="4149633"/>
            <a:ext cx="3892158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latin typeface="Rajdhani"/>
                <a:ea typeface="Rajdhani"/>
                <a:cs typeface="Rajdhani"/>
                <a:sym typeface="Rajdhani"/>
              </a:rPr>
              <a:t>Eduardo Antonio Acosta Aranda</a:t>
            </a:r>
            <a:endParaRPr sz="20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5" name="Google Shape;1725;p43"/>
          <p:cNvSpPr txBox="1">
            <a:spLocks noGrp="1"/>
          </p:cNvSpPr>
          <p:nvPr>
            <p:ph type="subTitle" idx="3"/>
          </p:nvPr>
        </p:nvSpPr>
        <p:spPr>
          <a:xfrm flipH="1">
            <a:off x="637322" y="2747087"/>
            <a:ext cx="4078773" cy="4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Rajdhani"/>
                <a:ea typeface="Rajdhani"/>
                <a:cs typeface="Rajdhani"/>
                <a:sym typeface="Rajdhani"/>
              </a:rPr>
              <a:t>Brenda Anahi Cruz Valdez</a:t>
            </a:r>
            <a:endParaRPr sz="2000" b="1"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726" name="Google Shape;1726;p43"/>
          <p:cNvGrpSpPr/>
          <p:nvPr/>
        </p:nvGrpSpPr>
        <p:grpSpPr>
          <a:xfrm>
            <a:off x="8099734" y="1325421"/>
            <a:ext cx="393699" cy="507621"/>
            <a:chOff x="6698441" y="2414530"/>
            <a:chExt cx="277644" cy="357984"/>
          </a:xfrm>
        </p:grpSpPr>
        <p:sp>
          <p:nvSpPr>
            <p:cNvPr id="1727" name="Google Shape;1727;p43"/>
            <p:cNvSpPr/>
            <p:nvPr/>
          </p:nvSpPr>
          <p:spPr>
            <a:xfrm>
              <a:off x="6764462" y="2710611"/>
              <a:ext cx="10201" cy="60382"/>
            </a:xfrm>
            <a:custGeom>
              <a:avLst/>
              <a:gdLst/>
              <a:ahLst/>
              <a:cxnLst/>
              <a:rect l="l" t="t" r="r" b="b"/>
              <a:pathLst>
                <a:path w="322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2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6898374" y="2710611"/>
              <a:ext cx="10201" cy="60382"/>
            </a:xfrm>
            <a:custGeom>
              <a:avLst/>
              <a:gdLst/>
              <a:ahLst/>
              <a:cxnLst/>
              <a:rect l="l" t="t" r="r" b="b"/>
              <a:pathLst>
                <a:path w="322" h="1906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1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6698441" y="2414530"/>
              <a:ext cx="277644" cy="357984"/>
            </a:xfrm>
            <a:custGeom>
              <a:avLst/>
              <a:gdLst/>
              <a:ahLst/>
              <a:cxnLst/>
              <a:rect l="l" t="t" r="r" b="b"/>
              <a:pathLst>
                <a:path w="8764" h="11300" extrusionOk="0">
                  <a:moveTo>
                    <a:pt x="3835" y="3334"/>
                  </a:moveTo>
                  <a:lnTo>
                    <a:pt x="3835" y="3691"/>
                  </a:lnTo>
                  <a:cubicBezTo>
                    <a:pt x="3835" y="3798"/>
                    <a:pt x="3751" y="3882"/>
                    <a:pt x="3644" y="3882"/>
                  </a:cubicBezTo>
                  <a:lnTo>
                    <a:pt x="3120" y="3882"/>
                  </a:lnTo>
                  <a:cubicBezTo>
                    <a:pt x="3025" y="3882"/>
                    <a:pt x="2930" y="3786"/>
                    <a:pt x="2930" y="3691"/>
                  </a:cubicBezTo>
                  <a:lnTo>
                    <a:pt x="2930" y="3334"/>
                  </a:lnTo>
                  <a:lnTo>
                    <a:pt x="3215" y="3334"/>
                  </a:lnTo>
                  <a:lnTo>
                    <a:pt x="3215" y="3346"/>
                  </a:lnTo>
                  <a:lnTo>
                    <a:pt x="3215" y="3524"/>
                  </a:lnTo>
                  <a:cubicBezTo>
                    <a:pt x="3227" y="3620"/>
                    <a:pt x="3299" y="3691"/>
                    <a:pt x="3394" y="3691"/>
                  </a:cubicBezTo>
                  <a:cubicBezTo>
                    <a:pt x="3477" y="3691"/>
                    <a:pt x="3561" y="3620"/>
                    <a:pt x="3561" y="3524"/>
                  </a:cubicBezTo>
                  <a:lnTo>
                    <a:pt x="3561" y="3346"/>
                  </a:lnTo>
                  <a:lnTo>
                    <a:pt x="3561" y="3334"/>
                  </a:lnTo>
                  <a:close/>
                  <a:moveTo>
                    <a:pt x="5775" y="3334"/>
                  </a:moveTo>
                  <a:lnTo>
                    <a:pt x="5775" y="3691"/>
                  </a:lnTo>
                  <a:cubicBezTo>
                    <a:pt x="5775" y="3798"/>
                    <a:pt x="5680" y="3882"/>
                    <a:pt x="5585" y="3882"/>
                  </a:cubicBezTo>
                  <a:lnTo>
                    <a:pt x="5061" y="3882"/>
                  </a:lnTo>
                  <a:cubicBezTo>
                    <a:pt x="4954" y="3882"/>
                    <a:pt x="4870" y="3786"/>
                    <a:pt x="4870" y="3691"/>
                  </a:cubicBezTo>
                  <a:lnTo>
                    <a:pt x="4870" y="3334"/>
                  </a:lnTo>
                  <a:lnTo>
                    <a:pt x="5144" y="3334"/>
                  </a:lnTo>
                  <a:lnTo>
                    <a:pt x="5144" y="3346"/>
                  </a:lnTo>
                  <a:lnTo>
                    <a:pt x="5144" y="3524"/>
                  </a:lnTo>
                  <a:cubicBezTo>
                    <a:pt x="5168" y="3620"/>
                    <a:pt x="5239" y="3691"/>
                    <a:pt x="5323" y="3691"/>
                  </a:cubicBezTo>
                  <a:cubicBezTo>
                    <a:pt x="5418" y="3691"/>
                    <a:pt x="5490" y="3620"/>
                    <a:pt x="5490" y="3524"/>
                  </a:cubicBezTo>
                  <a:lnTo>
                    <a:pt x="5490" y="3346"/>
                  </a:lnTo>
                  <a:lnTo>
                    <a:pt x="5490" y="3334"/>
                  </a:lnTo>
                  <a:close/>
                  <a:moveTo>
                    <a:pt x="1858" y="1512"/>
                  </a:moveTo>
                  <a:lnTo>
                    <a:pt x="1858" y="1512"/>
                  </a:lnTo>
                  <a:cubicBezTo>
                    <a:pt x="1644" y="1905"/>
                    <a:pt x="1549" y="2346"/>
                    <a:pt x="1549" y="2810"/>
                  </a:cubicBezTo>
                  <a:lnTo>
                    <a:pt x="1549" y="3239"/>
                  </a:lnTo>
                  <a:cubicBezTo>
                    <a:pt x="1358" y="3334"/>
                    <a:pt x="1215" y="3513"/>
                    <a:pt x="1203" y="3715"/>
                  </a:cubicBezTo>
                  <a:cubicBezTo>
                    <a:pt x="1191" y="3882"/>
                    <a:pt x="1251" y="4060"/>
                    <a:pt x="1358" y="4179"/>
                  </a:cubicBezTo>
                  <a:cubicBezTo>
                    <a:pt x="1477" y="4298"/>
                    <a:pt x="1632" y="4370"/>
                    <a:pt x="1799" y="4370"/>
                  </a:cubicBezTo>
                  <a:lnTo>
                    <a:pt x="1918" y="4370"/>
                  </a:lnTo>
                  <a:cubicBezTo>
                    <a:pt x="1965" y="4691"/>
                    <a:pt x="2072" y="4965"/>
                    <a:pt x="2215" y="5239"/>
                  </a:cubicBezTo>
                  <a:cubicBezTo>
                    <a:pt x="1918" y="5191"/>
                    <a:pt x="1668" y="5108"/>
                    <a:pt x="1501" y="5025"/>
                  </a:cubicBezTo>
                  <a:cubicBezTo>
                    <a:pt x="1382" y="4965"/>
                    <a:pt x="1299" y="4929"/>
                    <a:pt x="1215" y="4882"/>
                  </a:cubicBezTo>
                  <a:cubicBezTo>
                    <a:pt x="1275" y="4751"/>
                    <a:pt x="1358" y="4548"/>
                    <a:pt x="1358" y="4405"/>
                  </a:cubicBezTo>
                  <a:cubicBezTo>
                    <a:pt x="1358" y="4370"/>
                    <a:pt x="1334" y="4334"/>
                    <a:pt x="1322" y="4298"/>
                  </a:cubicBezTo>
                  <a:lnTo>
                    <a:pt x="834" y="3655"/>
                  </a:lnTo>
                  <a:cubicBezTo>
                    <a:pt x="858" y="3501"/>
                    <a:pt x="977" y="3036"/>
                    <a:pt x="1179" y="2560"/>
                  </a:cubicBezTo>
                  <a:cubicBezTo>
                    <a:pt x="1394" y="2048"/>
                    <a:pt x="1632" y="1727"/>
                    <a:pt x="1858" y="1512"/>
                  </a:cubicBezTo>
                  <a:close/>
                  <a:moveTo>
                    <a:pt x="4347" y="334"/>
                  </a:moveTo>
                  <a:cubicBezTo>
                    <a:pt x="5644" y="334"/>
                    <a:pt x="6728" y="1346"/>
                    <a:pt x="6811" y="2643"/>
                  </a:cubicBezTo>
                  <a:cubicBezTo>
                    <a:pt x="6811" y="2732"/>
                    <a:pt x="6893" y="2799"/>
                    <a:pt x="6971" y="2799"/>
                  </a:cubicBezTo>
                  <a:cubicBezTo>
                    <a:pt x="6977" y="2799"/>
                    <a:pt x="6984" y="2799"/>
                    <a:pt x="6990" y="2798"/>
                  </a:cubicBezTo>
                  <a:cubicBezTo>
                    <a:pt x="7085" y="2798"/>
                    <a:pt x="7156" y="2703"/>
                    <a:pt x="7144" y="2620"/>
                  </a:cubicBezTo>
                  <a:cubicBezTo>
                    <a:pt x="7109" y="2215"/>
                    <a:pt x="7002" y="1846"/>
                    <a:pt x="6835" y="1500"/>
                  </a:cubicBezTo>
                  <a:lnTo>
                    <a:pt x="6835" y="1500"/>
                  </a:lnTo>
                  <a:cubicBezTo>
                    <a:pt x="7144" y="1786"/>
                    <a:pt x="7371" y="2179"/>
                    <a:pt x="7514" y="2536"/>
                  </a:cubicBezTo>
                  <a:cubicBezTo>
                    <a:pt x="7728" y="3012"/>
                    <a:pt x="7823" y="3477"/>
                    <a:pt x="7859" y="3643"/>
                  </a:cubicBezTo>
                  <a:lnTo>
                    <a:pt x="7371" y="4286"/>
                  </a:lnTo>
                  <a:cubicBezTo>
                    <a:pt x="7347" y="4310"/>
                    <a:pt x="7335" y="4346"/>
                    <a:pt x="7335" y="4382"/>
                  </a:cubicBezTo>
                  <a:cubicBezTo>
                    <a:pt x="7335" y="4525"/>
                    <a:pt x="7406" y="4727"/>
                    <a:pt x="7466" y="4858"/>
                  </a:cubicBezTo>
                  <a:cubicBezTo>
                    <a:pt x="7406" y="4906"/>
                    <a:pt x="7311" y="4953"/>
                    <a:pt x="7192" y="5013"/>
                  </a:cubicBezTo>
                  <a:cubicBezTo>
                    <a:pt x="7025" y="5084"/>
                    <a:pt x="6775" y="5191"/>
                    <a:pt x="6454" y="5251"/>
                  </a:cubicBezTo>
                  <a:cubicBezTo>
                    <a:pt x="6609" y="4989"/>
                    <a:pt x="6704" y="4691"/>
                    <a:pt x="6752" y="4394"/>
                  </a:cubicBezTo>
                  <a:lnTo>
                    <a:pt x="6859" y="4394"/>
                  </a:lnTo>
                  <a:cubicBezTo>
                    <a:pt x="7192" y="4394"/>
                    <a:pt x="7454" y="4144"/>
                    <a:pt x="7490" y="3846"/>
                  </a:cubicBezTo>
                  <a:cubicBezTo>
                    <a:pt x="7502" y="3691"/>
                    <a:pt x="7442" y="3513"/>
                    <a:pt x="7335" y="3393"/>
                  </a:cubicBezTo>
                  <a:cubicBezTo>
                    <a:pt x="7216" y="3274"/>
                    <a:pt x="7049" y="3203"/>
                    <a:pt x="6894" y="3203"/>
                  </a:cubicBezTo>
                  <a:lnTo>
                    <a:pt x="6085" y="3203"/>
                  </a:lnTo>
                  <a:lnTo>
                    <a:pt x="6085" y="3179"/>
                  </a:lnTo>
                  <a:cubicBezTo>
                    <a:pt x="6085" y="3096"/>
                    <a:pt x="6013" y="3012"/>
                    <a:pt x="5918" y="3012"/>
                  </a:cubicBezTo>
                  <a:lnTo>
                    <a:pt x="4692" y="3012"/>
                  </a:lnTo>
                  <a:cubicBezTo>
                    <a:pt x="4597" y="3012"/>
                    <a:pt x="4525" y="3096"/>
                    <a:pt x="4525" y="3179"/>
                  </a:cubicBezTo>
                  <a:lnTo>
                    <a:pt x="4525" y="3227"/>
                  </a:lnTo>
                  <a:cubicBezTo>
                    <a:pt x="4466" y="3191"/>
                    <a:pt x="4406" y="3191"/>
                    <a:pt x="4335" y="3191"/>
                  </a:cubicBezTo>
                  <a:cubicBezTo>
                    <a:pt x="4251" y="3191"/>
                    <a:pt x="4192" y="3215"/>
                    <a:pt x="4132" y="3227"/>
                  </a:cubicBezTo>
                  <a:lnTo>
                    <a:pt x="4132" y="3179"/>
                  </a:lnTo>
                  <a:cubicBezTo>
                    <a:pt x="4132" y="3096"/>
                    <a:pt x="4061" y="3012"/>
                    <a:pt x="3977" y="3012"/>
                  </a:cubicBezTo>
                  <a:lnTo>
                    <a:pt x="2739" y="3012"/>
                  </a:lnTo>
                  <a:cubicBezTo>
                    <a:pt x="2644" y="3012"/>
                    <a:pt x="2572" y="3096"/>
                    <a:pt x="2572" y="3179"/>
                  </a:cubicBezTo>
                  <a:lnTo>
                    <a:pt x="2572" y="3203"/>
                  </a:lnTo>
                  <a:lnTo>
                    <a:pt x="1846" y="3203"/>
                  </a:lnTo>
                  <a:lnTo>
                    <a:pt x="1846" y="2810"/>
                  </a:lnTo>
                  <a:lnTo>
                    <a:pt x="1870" y="2810"/>
                  </a:lnTo>
                  <a:cubicBezTo>
                    <a:pt x="1870" y="1441"/>
                    <a:pt x="2989" y="334"/>
                    <a:pt x="4347" y="334"/>
                  </a:cubicBezTo>
                  <a:close/>
                  <a:moveTo>
                    <a:pt x="6906" y="3513"/>
                  </a:moveTo>
                  <a:cubicBezTo>
                    <a:pt x="6978" y="3513"/>
                    <a:pt x="7049" y="3536"/>
                    <a:pt x="7109" y="3596"/>
                  </a:cubicBezTo>
                  <a:cubicBezTo>
                    <a:pt x="7168" y="3655"/>
                    <a:pt x="7192" y="3739"/>
                    <a:pt x="7192" y="3810"/>
                  </a:cubicBezTo>
                  <a:cubicBezTo>
                    <a:pt x="7168" y="3941"/>
                    <a:pt x="7037" y="4060"/>
                    <a:pt x="6894" y="4060"/>
                  </a:cubicBezTo>
                  <a:lnTo>
                    <a:pt x="6811" y="4060"/>
                  </a:lnTo>
                  <a:lnTo>
                    <a:pt x="6811" y="4048"/>
                  </a:lnTo>
                  <a:cubicBezTo>
                    <a:pt x="6811" y="3953"/>
                    <a:pt x="6740" y="3882"/>
                    <a:pt x="6656" y="3882"/>
                  </a:cubicBezTo>
                  <a:cubicBezTo>
                    <a:pt x="6561" y="3882"/>
                    <a:pt x="6490" y="3953"/>
                    <a:pt x="6490" y="4048"/>
                  </a:cubicBezTo>
                  <a:cubicBezTo>
                    <a:pt x="6490" y="4536"/>
                    <a:pt x="6323" y="5001"/>
                    <a:pt x="6025" y="5370"/>
                  </a:cubicBezTo>
                  <a:cubicBezTo>
                    <a:pt x="5763" y="5679"/>
                    <a:pt x="5430" y="5918"/>
                    <a:pt x="5049" y="6060"/>
                  </a:cubicBezTo>
                  <a:lnTo>
                    <a:pt x="5049" y="5644"/>
                  </a:lnTo>
                  <a:cubicBezTo>
                    <a:pt x="5049" y="5548"/>
                    <a:pt x="4966" y="5477"/>
                    <a:pt x="4882" y="5477"/>
                  </a:cubicBezTo>
                  <a:lnTo>
                    <a:pt x="3823" y="5477"/>
                  </a:lnTo>
                  <a:cubicBezTo>
                    <a:pt x="3739" y="5477"/>
                    <a:pt x="3656" y="5548"/>
                    <a:pt x="3656" y="5644"/>
                  </a:cubicBezTo>
                  <a:lnTo>
                    <a:pt x="3656" y="6060"/>
                  </a:lnTo>
                  <a:cubicBezTo>
                    <a:pt x="3287" y="5918"/>
                    <a:pt x="2942" y="5679"/>
                    <a:pt x="2692" y="5370"/>
                  </a:cubicBezTo>
                  <a:cubicBezTo>
                    <a:pt x="2394" y="4989"/>
                    <a:pt x="2227" y="4536"/>
                    <a:pt x="2227" y="4048"/>
                  </a:cubicBezTo>
                  <a:cubicBezTo>
                    <a:pt x="2227" y="3953"/>
                    <a:pt x="2156" y="3882"/>
                    <a:pt x="2072" y="3882"/>
                  </a:cubicBezTo>
                  <a:cubicBezTo>
                    <a:pt x="1977" y="3882"/>
                    <a:pt x="1906" y="3953"/>
                    <a:pt x="1906" y="4048"/>
                  </a:cubicBezTo>
                  <a:lnTo>
                    <a:pt x="1906" y="4060"/>
                  </a:lnTo>
                  <a:lnTo>
                    <a:pt x="1799" y="4060"/>
                  </a:lnTo>
                  <a:cubicBezTo>
                    <a:pt x="1727" y="4060"/>
                    <a:pt x="1656" y="4036"/>
                    <a:pt x="1596" y="3977"/>
                  </a:cubicBezTo>
                  <a:cubicBezTo>
                    <a:pt x="1537" y="3917"/>
                    <a:pt x="1513" y="3834"/>
                    <a:pt x="1513" y="3763"/>
                  </a:cubicBezTo>
                  <a:cubicBezTo>
                    <a:pt x="1537" y="3632"/>
                    <a:pt x="1668" y="3513"/>
                    <a:pt x="1810" y="3513"/>
                  </a:cubicBezTo>
                  <a:lnTo>
                    <a:pt x="2584" y="3513"/>
                  </a:lnTo>
                  <a:lnTo>
                    <a:pt x="2584" y="3703"/>
                  </a:lnTo>
                  <a:cubicBezTo>
                    <a:pt x="2584" y="3989"/>
                    <a:pt x="2823" y="4227"/>
                    <a:pt x="3108" y="4227"/>
                  </a:cubicBezTo>
                  <a:lnTo>
                    <a:pt x="3632" y="4227"/>
                  </a:lnTo>
                  <a:cubicBezTo>
                    <a:pt x="3918" y="4227"/>
                    <a:pt x="4156" y="3989"/>
                    <a:pt x="4156" y="3703"/>
                  </a:cubicBezTo>
                  <a:cubicBezTo>
                    <a:pt x="4156" y="3596"/>
                    <a:pt x="4239" y="3513"/>
                    <a:pt x="4347" y="3513"/>
                  </a:cubicBezTo>
                  <a:cubicBezTo>
                    <a:pt x="4454" y="3513"/>
                    <a:pt x="4537" y="3596"/>
                    <a:pt x="4537" y="3703"/>
                  </a:cubicBezTo>
                  <a:cubicBezTo>
                    <a:pt x="4537" y="3989"/>
                    <a:pt x="4775" y="4227"/>
                    <a:pt x="5061" y="4227"/>
                  </a:cubicBezTo>
                  <a:lnTo>
                    <a:pt x="5585" y="4227"/>
                  </a:lnTo>
                  <a:cubicBezTo>
                    <a:pt x="5859" y="4227"/>
                    <a:pt x="6097" y="3989"/>
                    <a:pt x="6097" y="3703"/>
                  </a:cubicBezTo>
                  <a:lnTo>
                    <a:pt x="6097" y="3513"/>
                  </a:lnTo>
                  <a:close/>
                  <a:moveTo>
                    <a:pt x="4716" y="5799"/>
                  </a:moveTo>
                  <a:lnTo>
                    <a:pt x="4716" y="6156"/>
                  </a:lnTo>
                  <a:cubicBezTo>
                    <a:pt x="4716" y="6346"/>
                    <a:pt x="4549" y="6513"/>
                    <a:pt x="4358" y="6513"/>
                  </a:cubicBezTo>
                  <a:cubicBezTo>
                    <a:pt x="4156" y="6513"/>
                    <a:pt x="3989" y="6370"/>
                    <a:pt x="3989" y="6156"/>
                  </a:cubicBezTo>
                  <a:lnTo>
                    <a:pt x="3989" y="5799"/>
                  </a:lnTo>
                  <a:close/>
                  <a:moveTo>
                    <a:pt x="5418" y="6263"/>
                  </a:moveTo>
                  <a:lnTo>
                    <a:pt x="5418" y="6822"/>
                  </a:lnTo>
                  <a:lnTo>
                    <a:pt x="5418" y="6942"/>
                  </a:lnTo>
                  <a:lnTo>
                    <a:pt x="4347" y="7561"/>
                  </a:lnTo>
                  <a:lnTo>
                    <a:pt x="3275" y="6942"/>
                  </a:lnTo>
                  <a:lnTo>
                    <a:pt x="3275" y="6822"/>
                  </a:lnTo>
                  <a:lnTo>
                    <a:pt x="3275" y="6263"/>
                  </a:lnTo>
                  <a:cubicBezTo>
                    <a:pt x="3406" y="6322"/>
                    <a:pt x="3561" y="6382"/>
                    <a:pt x="3692" y="6430"/>
                  </a:cubicBezTo>
                  <a:cubicBezTo>
                    <a:pt x="3811" y="6668"/>
                    <a:pt x="4061" y="6858"/>
                    <a:pt x="4358" y="6858"/>
                  </a:cubicBezTo>
                  <a:cubicBezTo>
                    <a:pt x="4656" y="6858"/>
                    <a:pt x="4894" y="6680"/>
                    <a:pt x="5001" y="6430"/>
                  </a:cubicBezTo>
                  <a:cubicBezTo>
                    <a:pt x="5144" y="6382"/>
                    <a:pt x="5287" y="6334"/>
                    <a:pt x="5418" y="6263"/>
                  </a:cubicBezTo>
                  <a:close/>
                  <a:moveTo>
                    <a:pt x="3204" y="7251"/>
                  </a:moveTo>
                  <a:lnTo>
                    <a:pt x="4096" y="7751"/>
                  </a:lnTo>
                  <a:lnTo>
                    <a:pt x="3632" y="8227"/>
                  </a:lnTo>
                  <a:cubicBezTo>
                    <a:pt x="3585" y="8275"/>
                    <a:pt x="3537" y="8287"/>
                    <a:pt x="3501" y="8287"/>
                  </a:cubicBezTo>
                  <a:cubicBezTo>
                    <a:pt x="3430" y="8287"/>
                    <a:pt x="3394" y="8263"/>
                    <a:pt x="3358" y="8215"/>
                  </a:cubicBezTo>
                  <a:lnTo>
                    <a:pt x="2882" y="7644"/>
                  </a:lnTo>
                  <a:lnTo>
                    <a:pt x="2989" y="7549"/>
                  </a:lnTo>
                  <a:cubicBezTo>
                    <a:pt x="3073" y="7453"/>
                    <a:pt x="3132" y="7370"/>
                    <a:pt x="3204" y="7251"/>
                  </a:cubicBezTo>
                  <a:close/>
                  <a:moveTo>
                    <a:pt x="5513" y="7275"/>
                  </a:moveTo>
                  <a:cubicBezTo>
                    <a:pt x="5561" y="7382"/>
                    <a:pt x="5632" y="7477"/>
                    <a:pt x="5728" y="7573"/>
                  </a:cubicBezTo>
                  <a:lnTo>
                    <a:pt x="5835" y="7668"/>
                  </a:lnTo>
                  <a:lnTo>
                    <a:pt x="5359" y="8227"/>
                  </a:lnTo>
                  <a:cubicBezTo>
                    <a:pt x="5323" y="8275"/>
                    <a:pt x="5263" y="8287"/>
                    <a:pt x="5216" y="8299"/>
                  </a:cubicBezTo>
                  <a:cubicBezTo>
                    <a:pt x="5156" y="8299"/>
                    <a:pt x="5120" y="8287"/>
                    <a:pt x="5085" y="8239"/>
                  </a:cubicBezTo>
                  <a:lnTo>
                    <a:pt x="4620" y="7775"/>
                  </a:lnTo>
                  <a:lnTo>
                    <a:pt x="5513" y="7275"/>
                  </a:lnTo>
                  <a:close/>
                  <a:moveTo>
                    <a:pt x="4358" y="7965"/>
                  </a:moveTo>
                  <a:lnTo>
                    <a:pt x="4704" y="8299"/>
                  </a:lnTo>
                  <a:lnTo>
                    <a:pt x="4632" y="8513"/>
                  </a:lnTo>
                  <a:cubicBezTo>
                    <a:pt x="4608" y="8561"/>
                    <a:pt x="4585" y="8585"/>
                    <a:pt x="4537" y="8620"/>
                  </a:cubicBezTo>
                  <a:lnTo>
                    <a:pt x="4525" y="8620"/>
                  </a:lnTo>
                  <a:cubicBezTo>
                    <a:pt x="4489" y="8632"/>
                    <a:pt x="4477" y="8632"/>
                    <a:pt x="4454" y="8632"/>
                  </a:cubicBezTo>
                  <a:lnTo>
                    <a:pt x="4251" y="8632"/>
                  </a:lnTo>
                  <a:cubicBezTo>
                    <a:pt x="4180" y="8632"/>
                    <a:pt x="4108" y="8585"/>
                    <a:pt x="4073" y="8501"/>
                  </a:cubicBezTo>
                  <a:lnTo>
                    <a:pt x="4013" y="8299"/>
                  </a:lnTo>
                  <a:lnTo>
                    <a:pt x="4358" y="7965"/>
                  </a:lnTo>
                  <a:close/>
                  <a:moveTo>
                    <a:pt x="4370" y="0"/>
                  </a:moveTo>
                  <a:cubicBezTo>
                    <a:pt x="3573" y="0"/>
                    <a:pt x="2823" y="345"/>
                    <a:pt x="2322" y="893"/>
                  </a:cubicBezTo>
                  <a:cubicBezTo>
                    <a:pt x="953" y="1250"/>
                    <a:pt x="537" y="3560"/>
                    <a:pt x="525" y="3643"/>
                  </a:cubicBezTo>
                  <a:cubicBezTo>
                    <a:pt x="501" y="3691"/>
                    <a:pt x="525" y="3739"/>
                    <a:pt x="548" y="3774"/>
                  </a:cubicBezTo>
                  <a:lnTo>
                    <a:pt x="1037" y="4429"/>
                  </a:lnTo>
                  <a:cubicBezTo>
                    <a:pt x="1025" y="4536"/>
                    <a:pt x="941" y="4727"/>
                    <a:pt x="894" y="4834"/>
                  </a:cubicBezTo>
                  <a:cubicBezTo>
                    <a:pt x="858" y="4906"/>
                    <a:pt x="882" y="4989"/>
                    <a:pt x="941" y="5048"/>
                  </a:cubicBezTo>
                  <a:cubicBezTo>
                    <a:pt x="965" y="5060"/>
                    <a:pt x="1549" y="5525"/>
                    <a:pt x="2513" y="5620"/>
                  </a:cubicBezTo>
                  <a:cubicBezTo>
                    <a:pt x="2644" y="5787"/>
                    <a:pt x="2811" y="5941"/>
                    <a:pt x="2989" y="6060"/>
                  </a:cubicBezTo>
                  <a:lnTo>
                    <a:pt x="2989" y="6358"/>
                  </a:lnTo>
                  <a:cubicBezTo>
                    <a:pt x="2703" y="6453"/>
                    <a:pt x="1977" y="6751"/>
                    <a:pt x="1537" y="7489"/>
                  </a:cubicBezTo>
                  <a:lnTo>
                    <a:pt x="882" y="7680"/>
                  </a:lnTo>
                  <a:cubicBezTo>
                    <a:pt x="358" y="7823"/>
                    <a:pt x="1" y="8311"/>
                    <a:pt x="1" y="8858"/>
                  </a:cubicBezTo>
                  <a:lnTo>
                    <a:pt x="1" y="11085"/>
                  </a:lnTo>
                  <a:cubicBezTo>
                    <a:pt x="1" y="11180"/>
                    <a:pt x="72" y="11252"/>
                    <a:pt x="156" y="11252"/>
                  </a:cubicBezTo>
                  <a:cubicBezTo>
                    <a:pt x="251" y="11252"/>
                    <a:pt x="322" y="11180"/>
                    <a:pt x="322" y="11085"/>
                  </a:cubicBezTo>
                  <a:lnTo>
                    <a:pt x="322" y="8858"/>
                  </a:lnTo>
                  <a:cubicBezTo>
                    <a:pt x="322" y="8466"/>
                    <a:pt x="596" y="8108"/>
                    <a:pt x="965" y="8001"/>
                  </a:cubicBezTo>
                  <a:lnTo>
                    <a:pt x="1334" y="7894"/>
                  </a:lnTo>
                  <a:lnTo>
                    <a:pt x="1334" y="7894"/>
                  </a:lnTo>
                  <a:cubicBezTo>
                    <a:pt x="1322" y="7942"/>
                    <a:pt x="1310" y="7977"/>
                    <a:pt x="1287" y="8013"/>
                  </a:cubicBezTo>
                  <a:cubicBezTo>
                    <a:pt x="1251" y="8168"/>
                    <a:pt x="1263" y="8346"/>
                    <a:pt x="1346" y="8477"/>
                  </a:cubicBezTo>
                  <a:lnTo>
                    <a:pt x="1549" y="8763"/>
                  </a:lnTo>
                  <a:lnTo>
                    <a:pt x="1072" y="9239"/>
                  </a:lnTo>
                  <a:cubicBezTo>
                    <a:pt x="953" y="9358"/>
                    <a:pt x="894" y="9537"/>
                    <a:pt x="929" y="9716"/>
                  </a:cubicBezTo>
                  <a:lnTo>
                    <a:pt x="1251" y="11144"/>
                  </a:lnTo>
                  <a:cubicBezTo>
                    <a:pt x="1263" y="11216"/>
                    <a:pt x="1334" y="11275"/>
                    <a:pt x="1406" y="11275"/>
                  </a:cubicBezTo>
                  <a:lnTo>
                    <a:pt x="1441" y="11275"/>
                  </a:lnTo>
                  <a:cubicBezTo>
                    <a:pt x="1525" y="11263"/>
                    <a:pt x="1584" y="11168"/>
                    <a:pt x="1560" y="11085"/>
                  </a:cubicBezTo>
                  <a:lnTo>
                    <a:pt x="1251" y="9656"/>
                  </a:lnTo>
                  <a:cubicBezTo>
                    <a:pt x="1227" y="9597"/>
                    <a:pt x="1251" y="9525"/>
                    <a:pt x="1287" y="9478"/>
                  </a:cubicBezTo>
                  <a:lnTo>
                    <a:pt x="1858" y="8906"/>
                  </a:lnTo>
                  <a:cubicBezTo>
                    <a:pt x="1918" y="8858"/>
                    <a:pt x="1918" y="8763"/>
                    <a:pt x="1870" y="8704"/>
                  </a:cubicBezTo>
                  <a:lnTo>
                    <a:pt x="1608" y="8311"/>
                  </a:lnTo>
                  <a:cubicBezTo>
                    <a:pt x="1572" y="8275"/>
                    <a:pt x="1560" y="8215"/>
                    <a:pt x="1584" y="8156"/>
                  </a:cubicBezTo>
                  <a:cubicBezTo>
                    <a:pt x="1870" y="7287"/>
                    <a:pt x="2620" y="6882"/>
                    <a:pt x="2977" y="6751"/>
                  </a:cubicBezTo>
                  <a:lnTo>
                    <a:pt x="2977" y="6858"/>
                  </a:lnTo>
                  <a:cubicBezTo>
                    <a:pt x="2977" y="7049"/>
                    <a:pt x="2894" y="7227"/>
                    <a:pt x="2763" y="7370"/>
                  </a:cubicBezTo>
                  <a:lnTo>
                    <a:pt x="2561" y="7573"/>
                  </a:lnTo>
                  <a:cubicBezTo>
                    <a:pt x="2263" y="7870"/>
                    <a:pt x="2096" y="8263"/>
                    <a:pt x="2096" y="8692"/>
                  </a:cubicBezTo>
                  <a:lnTo>
                    <a:pt x="2096" y="8835"/>
                  </a:lnTo>
                  <a:cubicBezTo>
                    <a:pt x="2096" y="8930"/>
                    <a:pt x="2168" y="9001"/>
                    <a:pt x="2263" y="9001"/>
                  </a:cubicBezTo>
                  <a:cubicBezTo>
                    <a:pt x="2346" y="9001"/>
                    <a:pt x="2418" y="8930"/>
                    <a:pt x="2418" y="8835"/>
                  </a:cubicBezTo>
                  <a:lnTo>
                    <a:pt x="2418" y="8692"/>
                  </a:lnTo>
                  <a:cubicBezTo>
                    <a:pt x="2418" y="8418"/>
                    <a:pt x="2513" y="8156"/>
                    <a:pt x="2680" y="7942"/>
                  </a:cubicBezTo>
                  <a:lnTo>
                    <a:pt x="3120" y="8477"/>
                  </a:lnTo>
                  <a:cubicBezTo>
                    <a:pt x="3215" y="8585"/>
                    <a:pt x="3346" y="8656"/>
                    <a:pt x="3489" y="8656"/>
                  </a:cubicBezTo>
                  <a:lnTo>
                    <a:pt x="3525" y="8656"/>
                  </a:lnTo>
                  <a:cubicBezTo>
                    <a:pt x="3608" y="8656"/>
                    <a:pt x="3704" y="8632"/>
                    <a:pt x="3775" y="8596"/>
                  </a:cubicBezTo>
                  <a:lnTo>
                    <a:pt x="3787" y="8656"/>
                  </a:lnTo>
                  <a:cubicBezTo>
                    <a:pt x="3823" y="8751"/>
                    <a:pt x="3882" y="8823"/>
                    <a:pt x="3942" y="8882"/>
                  </a:cubicBezTo>
                  <a:lnTo>
                    <a:pt x="3692" y="11121"/>
                  </a:lnTo>
                  <a:cubicBezTo>
                    <a:pt x="3668" y="11204"/>
                    <a:pt x="3751" y="11299"/>
                    <a:pt x="3835" y="11299"/>
                  </a:cubicBezTo>
                  <a:lnTo>
                    <a:pt x="3846" y="11299"/>
                  </a:lnTo>
                  <a:cubicBezTo>
                    <a:pt x="3942" y="11299"/>
                    <a:pt x="4001" y="11240"/>
                    <a:pt x="4013" y="11144"/>
                  </a:cubicBezTo>
                  <a:lnTo>
                    <a:pt x="4251" y="9001"/>
                  </a:lnTo>
                  <a:lnTo>
                    <a:pt x="4501" y="9001"/>
                  </a:lnTo>
                  <a:lnTo>
                    <a:pt x="4739" y="11144"/>
                  </a:lnTo>
                  <a:cubicBezTo>
                    <a:pt x="4763" y="11240"/>
                    <a:pt x="4823" y="11299"/>
                    <a:pt x="4906" y="11299"/>
                  </a:cubicBezTo>
                  <a:lnTo>
                    <a:pt x="4918" y="11299"/>
                  </a:lnTo>
                  <a:cubicBezTo>
                    <a:pt x="5013" y="11275"/>
                    <a:pt x="5073" y="11204"/>
                    <a:pt x="5073" y="11121"/>
                  </a:cubicBezTo>
                  <a:lnTo>
                    <a:pt x="4823" y="8882"/>
                  </a:lnTo>
                  <a:cubicBezTo>
                    <a:pt x="4894" y="8823"/>
                    <a:pt x="4942" y="8751"/>
                    <a:pt x="4966" y="8656"/>
                  </a:cubicBezTo>
                  <a:lnTo>
                    <a:pt x="4978" y="8596"/>
                  </a:lnTo>
                  <a:cubicBezTo>
                    <a:pt x="5061" y="8644"/>
                    <a:pt x="5144" y="8656"/>
                    <a:pt x="5239" y="8656"/>
                  </a:cubicBezTo>
                  <a:lnTo>
                    <a:pt x="5263" y="8656"/>
                  </a:lnTo>
                  <a:cubicBezTo>
                    <a:pt x="5418" y="8656"/>
                    <a:pt x="5549" y="8585"/>
                    <a:pt x="5632" y="8477"/>
                  </a:cubicBezTo>
                  <a:lnTo>
                    <a:pt x="6085" y="7942"/>
                  </a:lnTo>
                  <a:cubicBezTo>
                    <a:pt x="6252" y="8156"/>
                    <a:pt x="6335" y="8418"/>
                    <a:pt x="6335" y="8692"/>
                  </a:cubicBezTo>
                  <a:lnTo>
                    <a:pt x="6335" y="8835"/>
                  </a:lnTo>
                  <a:cubicBezTo>
                    <a:pt x="6335" y="8930"/>
                    <a:pt x="6406" y="9001"/>
                    <a:pt x="6502" y="9001"/>
                  </a:cubicBezTo>
                  <a:cubicBezTo>
                    <a:pt x="6585" y="9001"/>
                    <a:pt x="6668" y="8930"/>
                    <a:pt x="6668" y="8835"/>
                  </a:cubicBezTo>
                  <a:lnTo>
                    <a:pt x="6668" y="8692"/>
                  </a:lnTo>
                  <a:cubicBezTo>
                    <a:pt x="6668" y="8275"/>
                    <a:pt x="6502" y="7870"/>
                    <a:pt x="6204" y="7573"/>
                  </a:cubicBezTo>
                  <a:lnTo>
                    <a:pt x="5990" y="7370"/>
                  </a:lnTo>
                  <a:cubicBezTo>
                    <a:pt x="5859" y="7227"/>
                    <a:pt x="5787" y="7049"/>
                    <a:pt x="5787" y="6858"/>
                  </a:cubicBezTo>
                  <a:lnTo>
                    <a:pt x="5787" y="6715"/>
                  </a:lnTo>
                  <a:cubicBezTo>
                    <a:pt x="6144" y="6858"/>
                    <a:pt x="6883" y="7251"/>
                    <a:pt x="7168" y="8108"/>
                  </a:cubicBezTo>
                  <a:cubicBezTo>
                    <a:pt x="7180" y="8168"/>
                    <a:pt x="7180" y="8227"/>
                    <a:pt x="7156" y="8275"/>
                  </a:cubicBezTo>
                  <a:lnTo>
                    <a:pt x="6883" y="8656"/>
                  </a:lnTo>
                  <a:cubicBezTo>
                    <a:pt x="6847" y="8716"/>
                    <a:pt x="6859" y="8811"/>
                    <a:pt x="6906" y="8870"/>
                  </a:cubicBezTo>
                  <a:lnTo>
                    <a:pt x="7466" y="9430"/>
                  </a:lnTo>
                  <a:cubicBezTo>
                    <a:pt x="7514" y="9478"/>
                    <a:pt x="7525" y="9537"/>
                    <a:pt x="7514" y="9609"/>
                  </a:cubicBezTo>
                  <a:lnTo>
                    <a:pt x="7204" y="11037"/>
                  </a:lnTo>
                  <a:cubicBezTo>
                    <a:pt x="7180" y="11132"/>
                    <a:pt x="7228" y="11216"/>
                    <a:pt x="7323" y="11240"/>
                  </a:cubicBezTo>
                  <a:lnTo>
                    <a:pt x="7347" y="11240"/>
                  </a:lnTo>
                  <a:cubicBezTo>
                    <a:pt x="7418" y="11240"/>
                    <a:pt x="7502" y="11180"/>
                    <a:pt x="7514" y="11097"/>
                  </a:cubicBezTo>
                  <a:lnTo>
                    <a:pt x="7823" y="9668"/>
                  </a:lnTo>
                  <a:cubicBezTo>
                    <a:pt x="7871" y="9489"/>
                    <a:pt x="7811" y="9311"/>
                    <a:pt x="7692" y="9192"/>
                  </a:cubicBezTo>
                  <a:lnTo>
                    <a:pt x="7216" y="8716"/>
                  </a:lnTo>
                  <a:lnTo>
                    <a:pt x="7406" y="8430"/>
                  </a:lnTo>
                  <a:cubicBezTo>
                    <a:pt x="7502" y="8299"/>
                    <a:pt x="7514" y="8132"/>
                    <a:pt x="7466" y="7977"/>
                  </a:cubicBezTo>
                  <a:cubicBezTo>
                    <a:pt x="7454" y="7930"/>
                    <a:pt x="7442" y="7894"/>
                    <a:pt x="7418" y="7858"/>
                  </a:cubicBezTo>
                  <a:lnTo>
                    <a:pt x="7418" y="7858"/>
                  </a:lnTo>
                  <a:lnTo>
                    <a:pt x="7799" y="7965"/>
                  </a:lnTo>
                  <a:cubicBezTo>
                    <a:pt x="8168" y="8061"/>
                    <a:pt x="8430" y="8418"/>
                    <a:pt x="8430" y="8811"/>
                  </a:cubicBezTo>
                  <a:lnTo>
                    <a:pt x="8430" y="11037"/>
                  </a:lnTo>
                  <a:cubicBezTo>
                    <a:pt x="8430" y="11132"/>
                    <a:pt x="8514" y="11204"/>
                    <a:pt x="8597" y="11204"/>
                  </a:cubicBezTo>
                  <a:cubicBezTo>
                    <a:pt x="8692" y="11204"/>
                    <a:pt x="8764" y="11132"/>
                    <a:pt x="8764" y="11037"/>
                  </a:cubicBezTo>
                  <a:lnTo>
                    <a:pt x="8764" y="8811"/>
                  </a:lnTo>
                  <a:cubicBezTo>
                    <a:pt x="8740" y="8311"/>
                    <a:pt x="8383" y="7846"/>
                    <a:pt x="7871" y="7680"/>
                  </a:cubicBezTo>
                  <a:lnTo>
                    <a:pt x="7216" y="7489"/>
                  </a:lnTo>
                  <a:cubicBezTo>
                    <a:pt x="6775" y="6751"/>
                    <a:pt x="6061" y="6453"/>
                    <a:pt x="5763" y="6358"/>
                  </a:cubicBezTo>
                  <a:lnTo>
                    <a:pt x="5763" y="6060"/>
                  </a:lnTo>
                  <a:cubicBezTo>
                    <a:pt x="5942" y="5941"/>
                    <a:pt x="6097" y="5787"/>
                    <a:pt x="6240" y="5620"/>
                  </a:cubicBezTo>
                  <a:cubicBezTo>
                    <a:pt x="7204" y="5525"/>
                    <a:pt x="7787" y="5072"/>
                    <a:pt x="7811" y="5048"/>
                  </a:cubicBezTo>
                  <a:cubicBezTo>
                    <a:pt x="7871" y="5001"/>
                    <a:pt x="7883" y="4906"/>
                    <a:pt x="7859" y="4834"/>
                  </a:cubicBezTo>
                  <a:cubicBezTo>
                    <a:pt x="7799" y="4727"/>
                    <a:pt x="7716" y="4536"/>
                    <a:pt x="7704" y="4429"/>
                  </a:cubicBezTo>
                  <a:lnTo>
                    <a:pt x="8192" y="3774"/>
                  </a:lnTo>
                  <a:cubicBezTo>
                    <a:pt x="8228" y="3751"/>
                    <a:pt x="8240" y="3691"/>
                    <a:pt x="8228" y="3643"/>
                  </a:cubicBezTo>
                  <a:cubicBezTo>
                    <a:pt x="8216" y="3536"/>
                    <a:pt x="7799" y="1250"/>
                    <a:pt x="6430" y="893"/>
                  </a:cubicBezTo>
                  <a:cubicBezTo>
                    <a:pt x="5906" y="345"/>
                    <a:pt x="5180" y="0"/>
                    <a:pt x="437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6813503" y="2560195"/>
              <a:ext cx="45271" cy="16157"/>
            </a:xfrm>
            <a:custGeom>
              <a:avLst/>
              <a:gdLst/>
              <a:ahLst/>
              <a:cxnLst/>
              <a:rect l="l" t="t" r="r" b="b"/>
              <a:pathLst>
                <a:path w="1429" h="510" extrusionOk="0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15"/>
                    <a:pt x="441" y="510"/>
                    <a:pt x="703" y="510"/>
                  </a:cubicBezTo>
                  <a:cubicBezTo>
                    <a:pt x="965" y="510"/>
                    <a:pt x="1203" y="415"/>
                    <a:pt x="1334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1" y="46"/>
                  </a:cubicBezTo>
                  <a:cubicBezTo>
                    <a:pt x="1072" y="105"/>
                    <a:pt x="917" y="177"/>
                    <a:pt x="715" y="177"/>
                  </a:cubicBezTo>
                  <a:cubicBezTo>
                    <a:pt x="500" y="177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6792372" y="2493350"/>
              <a:ext cx="26801" cy="10233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62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6853483" y="2493350"/>
              <a:ext cx="26801" cy="10233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43"/>
          <p:cNvGrpSpPr/>
          <p:nvPr/>
        </p:nvGrpSpPr>
        <p:grpSpPr>
          <a:xfrm>
            <a:off x="608134" y="1424126"/>
            <a:ext cx="471279" cy="503354"/>
            <a:chOff x="5289631" y="1500214"/>
            <a:chExt cx="332355" cy="354974"/>
          </a:xfrm>
        </p:grpSpPr>
        <p:sp>
          <p:nvSpPr>
            <p:cNvPr id="1734" name="Google Shape;1734;p43"/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3"/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719;p43">
            <a:extLst>
              <a:ext uri="{FF2B5EF4-FFF2-40B4-BE49-F238E27FC236}">
                <a16:creationId xmlns:a16="http://schemas.microsoft.com/office/drawing/2014/main" id="{0BA36FF4-F618-4705-B6ED-0267E8032B8C}"/>
              </a:ext>
            </a:extLst>
          </p:cNvPr>
          <p:cNvSpPr/>
          <p:nvPr/>
        </p:nvSpPr>
        <p:spPr>
          <a:xfrm>
            <a:off x="381568" y="2648562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733;p43">
            <a:extLst>
              <a:ext uri="{FF2B5EF4-FFF2-40B4-BE49-F238E27FC236}">
                <a16:creationId xmlns:a16="http://schemas.microsoft.com/office/drawing/2014/main" id="{F8A34C88-0CC7-4F58-BCA8-654E37707579}"/>
              </a:ext>
            </a:extLst>
          </p:cNvPr>
          <p:cNvGrpSpPr/>
          <p:nvPr/>
        </p:nvGrpSpPr>
        <p:grpSpPr>
          <a:xfrm>
            <a:off x="581114" y="2820157"/>
            <a:ext cx="471279" cy="503354"/>
            <a:chOff x="5289631" y="1500214"/>
            <a:chExt cx="332355" cy="354974"/>
          </a:xfrm>
        </p:grpSpPr>
        <p:sp>
          <p:nvSpPr>
            <p:cNvPr id="25" name="Google Shape;1734;p43">
              <a:extLst>
                <a:ext uri="{FF2B5EF4-FFF2-40B4-BE49-F238E27FC236}">
                  <a16:creationId xmlns:a16="http://schemas.microsoft.com/office/drawing/2014/main" id="{D0919BDD-1B34-4682-AAA1-8F4F908E8A24}"/>
                </a:ext>
              </a:extLst>
            </p:cNvPr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35;p43">
              <a:extLst>
                <a:ext uri="{FF2B5EF4-FFF2-40B4-BE49-F238E27FC236}">
                  <a16:creationId xmlns:a16="http://schemas.microsoft.com/office/drawing/2014/main" id="{D52E9E1C-70B9-4114-8E25-C57D48D8AEF0}"/>
                </a:ext>
              </a:extLst>
            </p:cNvPr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36;p43">
              <a:extLst>
                <a:ext uri="{FF2B5EF4-FFF2-40B4-BE49-F238E27FC236}">
                  <a16:creationId xmlns:a16="http://schemas.microsoft.com/office/drawing/2014/main" id="{40AD91ED-2B3E-4FD9-A0D3-030A24B5C45D}"/>
                </a:ext>
              </a:extLst>
            </p:cNvPr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37;p43">
              <a:extLst>
                <a:ext uri="{FF2B5EF4-FFF2-40B4-BE49-F238E27FC236}">
                  <a16:creationId xmlns:a16="http://schemas.microsoft.com/office/drawing/2014/main" id="{35942A2A-7972-44CA-9A14-EAA94BB5BCC0}"/>
                </a:ext>
              </a:extLst>
            </p:cNvPr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38;p43">
              <a:extLst>
                <a:ext uri="{FF2B5EF4-FFF2-40B4-BE49-F238E27FC236}">
                  <a16:creationId xmlns:a16="http://schemas.microsoft.com/office/drawing/2014/main" id="{A4D7F2F3-12D4-4639-AFBF-09EBED08DA53}"/>
                </a:ext>
              </a:extLst>
            </p:cNvPr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39;p43">
              <a:extLst>
                <a:ext uri="{FF2B5EF4-FFF2-40B4-BE49-F238E27FC236}">
                  <a16:creationId xmlns:a16="http://schemas.microsoft.com/office/drawing/2014/main" id="{BDED8FC7-62B4-47EB-B429-58DADDC90E24}"/>
                </a:ext>
              </a:extLst>
            </p:cNvPr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725;p43">
            <a:extLst>
              <a:ext uri="{FF2B5EF4-FFF2-40B4-BE49-F238E27FC236}">
                <a16:creationId xmlns:a16="http://schemas.microsoft.com/office/drawing/2014/main" id="{E3EA6E03-8CED-4153-9A7F-C7B24433A6B0}"/>
              </a:ext>
            </a:extLst>
          </p:cNvPr>
          <p:cNvSpPr txBox="1">
            <a:spLocks/>
          </p:cNvSpPr>
          <p:nvPr/>
        </p:nvSpPr>
        <p:spPr>
          <a:xfrm flipH="1">
            <a:off x="827472" y="1254120"/>
            <a:ext cx="4048493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8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s-MX" sz="2000" b="1" i="0" u="none" strike="noStrike" err="1">
                <a:solidFill>
                  <a:schemeClr val="tx2"/>
                </a:solidFill>
                <a:effectLst/>
                <a:latin typeface="Rajdhani"/>
              </a:rPr>
              <a:t>Leimy</a:t>
            </a:r>
            <a:r>
              <a:rPr lang="es-MX" sz="2000" b="1" i="0" u="none" strike="noStrike">
                <a:solidFill>
                  <a:schemeClr val="tx2"/>
                </a:solidFill>
                <a:effectLst/>
                <a:latin typeface="Rajdhani"/>
              </a:rPr>
              <a:t> Darian Moreno Alfaro</a:t>
            </a:r>
            <a:endParaRPr lang="es-ES" sz="2000" b="1">
              <a:solidFill>
                <a:schemeClr val="tx2"/>
              </a:solidFill>
              <a:latin typeface="Rajdhani"/>
              <a:ea typeface="Rajdhani"/>
              <a:cs typeface="Raavi" panose="020B0502040204020203" pitchFamily="34" charset="0"/>
              <a:sym typeface="Rajdhani"/>
            </a:endParaRPr>
          </a:p>
        </p:txBody>
      </p:sp>
      <p:sp>
        <p:nvSpPr>
          <p:cNvPr id="32" name="Google Shape;1723;p43">
            <a:extLst>
              <a:ext uri="{FF2B5EF4-FFF2-40B4-BE49-F238E27FC236}">
                <a16:creationId xmlns:a16="http://schemas.microsoft.com/office/drawing/2014/main" id="{F459931B-9615-40DE-9774-545E5E8398D3}"/>
              </a:ext>
            </a:extLst>
          </p:cNvPr>
          <p:cNvSpPr txBox="1">
            <a:spLocks/>
          </p:cNvSpPr>
          <p:nvPr/>
        </p:nvSpPr>
        <p:spPr>
          <a:xfrm flipH="1">
            <a:off x="1098589" y="1520036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s-MX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hackuanl209@innovacion.mx</a:t>
            </a:r>
            <a:endParaRPr lang="en-US"/>
          </a:p>
        </p:txBody>
      </p:sp>
      <p:grpSp>
        <p:nvGrpSpPr>
          <p:cNvPr id="33" name="Google Shape;1726;p43">
            <a:extLst>
              <a:ext uri="{FF2B5EF4-FFF2-40B4-BE49-F238E27FC236}">
                <a16:creationId xmlns:a16="http://schemas.microsoft.com/office/drawing/2014/main" id="{EB81FC3A-02CB-4DFC-BD52-46CFFE864311}"/>
              </a:ext>
            </a:extLst>
          </p:cNvPr>
          <p:cNvGrpSpPr/>
          <p:nvPr/>
        </p:nvGrpSpPr>
        <p:grpSpPr>
          <a:xfrm>
            <a:off x="8148385" y="2687981"/>
            <a:ext cx="393699" cy="507621"/>
            <a:chOff x="6698441" y="2414530"/>
            <a:chExt cx="277644" cy="357984"/>
          </a:xfrm>
        </p:grpSpPr>
        <p:sp>
          <p:nvSpPr>
            <p:cNvPr id="34" name="Google Shape;1727;p43">
              <a:extLst>
                <a:ext uri="{FF2B5EF4-FFF2-40B4-BE49-F238E27FC236}">
                  <a16:creationId xmlns:a16="http://schemas.microsoft.com/office/drawing/2014/main" id="{16962ADF-CB85-4431-A587-A768FCEC4DE9}"/>
                </a:ext>
              </a:extLst>
            </p:cNvPr>
            <p:cNvSpPr/>
            <p:nvPr/>
          </p:nvSpPr>
          <p:spPr>
            <a:xfrm>
              <a:off x="6764462" y="2710611"/>
              <a:ext cx="10201" cy="60382"/>
            </a:xfrm>
            <a:custGeom>
              <a:avLst/>
              <a:gdLst/>
              <a:ahLst/>
              <a:cxnLst/>
              <a:rect l="l" t="t" r="r" b="b"/>
              <a:pathLst>
                <a:path w="322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2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8;p43">
              <a:extLst>
                <a:ext uri="{FF2B5EF4-FFF2-40B4-BE49-F238E27FC236}">
                  <a16:creationId xmlns:a16="http://schemas.microsoft.com/office/drawing/2014/main" id="{7D638706-3A22-4859-A331-DDDFAAF74D2B}"/>
                </a:ext>
              </a:extLst>
            </p:cNvPr>
            <p:cNvSpPr/>
            <p:nvPr/>
          </p:nvSpPr>
          <p:spPr>
            <a:xfrm>
              <a:off x="6898374" y="2710611"/>
              <a:ext cx="10201" cy="60382"/>
            </a:xfrm>
            <a:custGeom>
              <a:avLst/>
              <a:gdLst/>
              <a:ahLst/>
              <a:cxnLst/>
              <a:rect l="l" t="t" r="r" b="b"/>
              <a:pathLst>
                <a:path w="322" h="1906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1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9;p43">
              <a:extLst>
                <a:ext uri="{FF2B5EF4-FFF2-40B4-BE49-F238E27FC236}">
                  <a16:creationId xmlns:a16="http://schemas.microsoft.com/office/drawing/2014/main" id="{EC99E9AF-07EB-45EF-9CBD-05B16FFE535A}"/>
                </a:ext>
              </a:extLst>
            </p:cNvPr>
            <p:cNvSpPr/>
            <p:nvPr/>
          </p:nvSpPr>
          <p:spPr>
            <a:xfrm>
              <a:off x="6698441" y="2414530"/>
              <a:ext cx="277644" cy="357984"/>
            </a:xfrm>
            <a:custGeom>
              <a:avLst/>
              <a:gdLst/>
              <a:ahLst/>
              <a:cxnLst/>
              <a:rect l="l" t="t" r="r" b="b"/>
              <a:pathLst>
                <a:path w="8764" h="11300" extrusionOk="0">
                  <a:moveTo>
                    <a:pt x="3835" y="3334"/>
                  </a:moveTo>
                  <a:lnTo>
                    <a:pt x="3835" y="3691"/>
                  </a:lnTo>
                  <a:cubicBezTo>
                    <a:pt x="3835" y="3798"/>
                    <a:pt x="3751" y="3882"/>
                    <a:pt x="3644" y="3882"/>
                  </a:cubicBezTo>
                  <a:lnTo>
                    <a:pt x="3120" y="3882"/>
                  </a:lnTo>
                  <a:cubicBezTo>
                    <a:pt x="3025" y="3882"/>
                    <a:pt x="2930" y="3786"/>
                    <a:pt x="2930" y="3691"/>
                  </a:cubicBezTo>
                  <a:lnTo>
                    <a:pt x="2930" y="3334"/>
                  </a:lnTo>
                  <a:lnTo>
                    <a:pt x="3215" y="3334"/>
                  </a:lnTo>
                  <a:lnTo>
                    <a:pt x="3215" y="3346"/>
                  </a:lnTo>
                  <a:lnTo>
                    <a:pt x="3215" y="3524"/>
                  </a:lnTo>
                  <a:cubicBezTo>
                    <a:pt x="3227" y="3620"/>
                    <a:pt x="3299" y="3691"/>
                    <a:pt x="3394" y="3691"/>
                  </a:cubicBezTo>
                  <a:cubicBezTo>
                    <a:pt x="3477" y="3691"/>
                    <a:pt x="3561" y="3620"/>
                    <a:pt x="3561" y="3524"/>
                  </a:cubicBezTo>
                  <a:lnTo>
                    <a:pt x="3561" y="3346"/>
                  </a:lnTo>
                  <a:lnTo>
                    <a:pt x="3561" y="3334"/>
                  </a:lnTo>
                  <a:close/>
                  <a:moveTo>
                    <a:pt x="5775" y="3334"/>
                  </a:moveTo>
                  <a:lnTo>
                    <a:pt x="5775" y="3691"/>
                  </a:lnTo>
                  <a:cubicBezTo>
                    <a:pt x="5775" y="3798"/>
                    <a:pt x="5680" y="3882"/>
                    <a:pt x="5585" y="3882"/>
                  </a:cubicBezTo>
                  <a:lnTo>
                    <a:pt x="5061" y="3882"/>
                  </a:lnTo>
                  <a:cubicBezTo>
                    <a:pt x="4954" y="3882"/>
                    <a:pt x="4870" y="3786"/>
                    <a:pt x="4870" y="3691"/>
                  </a:cubicBezTo>
                  <a:lnTo>
                    <a:pt x="4870" y="3334"/>
                  </a:lnTo>
                  <a:lnTo>
                    <a:pt x="5144" y="3334"/>
                  </a:lnTo>
                  <a:lnTo>
                    <a:pt x="5144" y="3346"/>
                  </a:lnTo>
                  <a:lnTo>
                    <a:pt x="5144" y="3524"/>
                  </a:lnTo>
                  <a:cubicBezTo>
                    <a:pt x="5168" y="3620"/>
                    <a:pt x="5239" y="3691"/>
                    <a:pt x="5323" y="3691"/>
                  </a:cubicBezTo>
                  <a:cubicBezTo>
                    <a:pt x="5418" y="3691"/>
                    <a:pt x="5490" y="3620"/>
                    <a:pt x="5490" y="3524"/>
                  </a:cubicBezTo>
                  <a:lnTo>
                    <a:pt x="5490" y="3346"/>
                  </a:lnTo>
                  <a:lnTo>
                    <a:pt x="5490" y="3334"/>
                  </a:lnTo>
                  <a:close/>
                  <a:moveTo>
                    <a:pt x="1858" y="1512"/>
                  </a:moveTo>
                  <a:lnTo>
                    <a:pt x="1858" y="1512"/>
                  </a:lnTo>
                  <a:cubicBezTo>
                    <a:pt x="1644" y="1905"/>
                    <a:pt x="1549" y="2346"/>
                    <a:pt x="1549" y="2810"/>
                  </a:cubicBezTo>
                  <a:lnTo>
                    <a:pt x="1549" y="3239"/>
                  </a:lnTo>
                  <a:cubicBezTo>
                    <a:pt x="1358" y="3334"/>
                    <a:pt x="1215" y="3513"/>
                    <a:pt x="1203" y="3715"/>
                  </a:cubicBezTo>
                  <a:cubicBezTo>
                    <a:pt x="1191" y="3882"/>
                    <a:pt x="1251" y="4060"/>
                    <a:pt x="1358" y="4179"/>
                  </a:cubicBezTo>
                  <a:cubicBezTo>
                    <a:pt x="1477" y="4298"/>
                    <a:pt x="1632" y="4370"/>
                    <a:pt x="1799" y="4370"/>
                  </a:cubicBezTo>
                  <a:lnTo>
                    <a:pt x="1918" y="4370"/>
                  </a:lnTo>
                  <a:cubicBezTo>
                    <a:pt x="1965" y="4691"/>
                    <a:pt x="2072" y="4965"/>
                    <a:pt x="2215" y="5239"/>
                  </a:cubicBezTo>
                  <a:cubicBezTo>
                    <a:pt x="1918" y="5191"/>
                    <a:pt x="1668" y="5108"/>
                    <a:pt x="1501" y="5025"/>
                  </a:cubicBezTo>
                  <a:cubicBezTo>
                    <a:pt x="1382" y="4965"/>
                    <a:pt x="1299" y="4929"/>
                    <a:pt x="1215" y="4882"/>
                  </a:cubicBezTo>
                  <a:cubicBezTo>
                    <a:pt x="1275" y="4751"/>
                    <a:pt x="1358" y="4548"/>
                    <a:pt x="1358" y="4405"/>
                  </a:cubicBezTo>
                  <a:cubicBezTo>
                    <a:pt x="1358" y="4370"/>
                    <a:pt x="1334" y="4334"/>
                    <a:pt x="1322" y="4298"/>
                  </a:cubicBezTo>
                  <a:lnTo>
                    <a:pt x="834" y="3655"/>
                  </a:lnTo>
                  <a:cubicBezTo>
                    <a:pt x="858" y="3501"/>
                    <a:pt x="977" y="3036"/>
                    <a:pt x="1179" y="2560"/>
                  </a:cubicBezTo>
                  <a:cubicBezTo>
                    <a:pt x="1394" y="2048"/>
                    <a:pt x="1632" y="1727"/>
                    <a:pt x="1858" y="1512"/>
                  </a:cubicBezTo>
                  <a:close/>
                  <a:moveTo>
                    <a:pt x="4347" y="334"/>
                  </a:moveTo>
                  <a:cubicBezTo>
                    <a:pt x="5644" y="334"/>
                    <a:pt x="6728" y="1346"/>
                    <a:pt x="6811" y="2643"/>
                  </a:cubicBezTo>
                  <a:cubicBezTo>
                    <a:pt x="6811" y="2732"/>
                    <a:pt x="6893" y="2799"/>
                    <a:pt x="6971" y="2799"/>
                  </a:cubicBezTo>
                  <a:cubicBezTo>
                    <a:pt x="6977" y="2799"/>
                    <a:pt x="6984" y="2799"/>
                    <a:pt x="6990" y="2798"/>
                  </a:cubicBezTo>
                  <a:cubicBezTo>
                    <a:pt x="7085" y="2798"/>
                    <a:pt x="7156" y="2703"/>
                    <a:pt x="7144" y="2620"/>
                  </a:cubicBezTo>
                  <a:cubicBezTo>
                    <a:pt x="7109" y="2215"/>
                    <a:pt x="7002" y="1846"/>
                    <a:pt x="6835" y="1500"/>
                  </a:cubicBezTo>
                  <a:lnTo>
                    <a:pt x="6835" y="1500"/>
                  </a:lnTo>
                  <a:cubicBezTo>
                    <a:pt x="7144" y="1786"/>
                    <a:pt x="7371" y="2179"/>
                    <a:pt x="7514" y="2536"/>
                  </a:cubicBezTo>
                  <a:cubicBezTo>
                    <a:pt x="7728" y="3012"/>
                    <a:pt x="7823" y="3477"/>
                    <a:pt x="7859" y="3643"/>
                  </a:cubicBezTo>
                  <a:lnTo>
                    <a:pt x="7371" y="4286"/>
                  </a:lnTo>
                  <a:cubicBezTo>
                    <a:pt x="7347" y="4310"/>
                    <a:pt x="7335" y="4346"/>
                    <a:pt x="7335" y="4382"/>
                  </a:cubicBezTo>
                  <a:cubicBezTo>
                    <a:pt x="7335" y="4525"/>
                    <a:pt x="7406" y="4727"/>
                    <a:pt x="7466" y="4858"/>
                  </a:cubicBezTo>
                  <a:cubicBezTo>
                    <a:pt x="7406" y="4906"/>
                    <a:pt x="7311" y="4953"/>
                    <a:pt x="7192" y="5013"/>
                  </a:cubicBezTo>
                  <a:cubicBezTo>
                    <a:pt x="7025" y="5084"/>
                    <a:pt x="6775" y="5191"/>
                    <a:pt x="6454" y="5251"/>
                  </a:cubicBezTo>
                  <a:cubicBezTo>
                    <a:pt x="6609" y="4989"/>
                    <a:pt x="6704" y="4691"/>
                    <a:pt x="6752" y="4394"/>
                  </a:cubicBezTo>
                  <a:lnTo>
                    <a:pt x="6859" y="4394"/>
                  </a:lnTo>
                  <a:cubicBezTo>
                    <a:pt x="7192" y="4394"/>
                    <a:pt x="7454" y="4144"/>
                    <a:pt x="7490" y="3846"/>
                  </a:cubicBezTo>
                  <a:cubicBezTo>
                    <a:pt x="7502" y="3691"/>
                    <a:pt x="7442" y="3513"/>
                    <a:pt x="7335" y="3393"/>
                  </a:cubicBezTo>
                  <a:cubicBezTo>
                    <a:pt x="7216" y="3274"/>
                    <a:pt x="7049" y="3203"/>
                    <a:pt x="6894" y="3203"/>
                  </a:cubicBezTo>
                  <a:lnTo>
                    <a:pt x="6085" y="3203"/>
                  </a:lnTo>
                  <a:lnTo>
                    <a:pt x="6085" y="3179"/>
                  </a:lnTo>
                  <a:cubicBezTo>
                    <a:pt x="6085" y="3096"/>
                    <a:pt x="6013" y="3012"/>
                    <a:pt x="5918" y="3012"/>
                  </a:cubicBezTo>
                  <a:lnTo>
                    <a:pt x="4692" y="3012"/>
                  </a:lnTo>
                  <a:cubicBezTo>
                    <a:pt x="4597" y="3012"/>
                    <a:pt x="4525" y="3096"/>
                    <a:pt x="4525" y="3179"/>
                  </a:cubicBezTo>
                  <a:lnTo>
                    <a:pt x="4525" y="3227"/>
                  </a:lnTo>
                  <a:cubicBezTo>
                    <a:pt x="4466" y="3191"/>
                    <a:pt x="4406" y="3191"/>
                    <a:pt x="4335" y="3191"/>
                  </a:cubicBezTo>
                  <a:cubicBezTo>
                    <a:pt x="4251" y="3191"/>
                    <a:pt x="4192" y="3215"/>
                    <a:pt x="4132" y="3227"/>
                  </a:cubicBezTo>
                  <a:lnTo>
                    <a:pt x="4132" y="3179"/>
                  </a:lnTo>
                  <a:cubicBezTo>
                    <a:pt x="4132" y="3096"/>
                    <a:pt x="4061" y="3012"/>
                    <a:pt x="3977" y="3012"/>
                  </a:cubicBezTo>
                  <a:lnTo>
                    <a:pt x="2739" y="3012"/>
                  </a:lnTo>
                  <a:cubicBezTo>
                    <a:pt x="2644" y="3012"/>
                    <a:pt x="2572" y="3096"/>
                    <a:pt x="2572" y="3179"/>
                  </a:cubicBezTo>
                  <a:lnTo>
                    <a:pt x="2572" y="3203"/>
                  </a:lnTo>
                  <a:lnTo>
                    <a:pt x="1846" y="3203"/>
                  </a:lnTo>
                  <a:lnTo>
                    <a:pt x="1846" y="2810"/>
                  </a:lnTo>
                  <a:lnTo>
                    <a:pt x="1870" y="2810"/>
                  </a:lnTo>
                  <a:cubicBezTo>
                    <a:pt x="1870" y="1441"/>
                    <a:pt x="2989" y="334"/>
                    <a:pt x="4347" y="334"/>
                  </a:cubicBezTo>
                  <a:close/>
                  <a:moveTo>
                    <a:pt x="6906" y="3513"/>
                  </a:moveTo>
                  <a:cubicBezTo>
                    <a:pt x="6978" y="3513"/>
                    <a:pt x="7049" y="3536"/>
                    <a:pt x="7109" y="3596"/>
                  </a:cubicBezTo>
                  <a:cubicBezTo>
                    <a:pt x="7168" y="3655"/>
                    <a:pt x="7192" y="3739"/>
                    <a:pt x="7192" y="3810"/>
                  </a:cubicBezTo>
                  <a:cubicBezTo>
                    <a:pt x="7168" y="3941"/>
                    <a:pt x="7037" y="4060"/>
                    <a:pt x="6894" y="4060"/>
                  </a:cubicBezTo>
                  <a:lnTo>
                    <a:pt x="6811" y="4060"/>
                  </a:lnTo>
                  <a:lnTo>
                    <a:pt x="6811" y="4048"/>
                  </a:lnTo>
                  <a:cubicBezTo>
                    <a:pt x="6811" y="3953"/>
                    <a:pt x="6740" y="3882"/>
                    <a:pt x="6656" y="3882"/>
                  </a:cubicBezTo>
                  <a:cubicBezTo>
                    <a:pt x="6561" y="3882"/>
                    <a:pt x="6490" y="3953"/>
                    <a:pt x="6490" y="4048"/>
                  </a:cubicBezTo>
                  <a:cubicBezTo>
                    <a:pt x="6490" y="4536"/>
                    <a:pt x="6323" y="5001"/>
                    <a:pt x="6025" y="5370"/>
                  </a:cubicBezTo>
                  <a:cubicBezTo>
                    <a:pt x="5763" y="5679"/>
                    <a:pt x="5430" y="5918"/>
                    <a:pt x="5049" y="6060"/>
                  </a:cubicBezTo>
                  <a:lnTo>
                    <a:pt x="5049" y="5644"/>
                  </a:lnTo>
                  <a:cubicBezTo>
                    <a:pt x="5049" y="5548"/>
                    <a:pt x="4966" y="5477"/>
                    <a:pt x="4882" y="5477"/>
                  </a:cubicBezTo>
                  <a:lnTo>
                    <a:pt x="3823" y="5477"/>
                  </a:lnTo>
                  <a:cubicBezTo>
                    <a:pt x="3739" y="5477"/>
                    <a:pt x="3656" y="5548"/>
                    <a:pt x="3656" y="5644"/>
                  </a:cubicBezTo>
                  <a:lnTo>
                    <a:pt x="3656" y="6060"/>
                  </a:lnTo>
                  <a:cubicBezTo>
                    <a:pt x="3287" y="5918"/>
                    <a:pt x="2942" y="5679"/>
                    <a:pt x="2692" y="5370"/>
                  </a:cubicBezTo>
                  <a:cubicBezTo>
                    <a:pt x="2394" y="4989"/>
                    <a:pt x="2227" y="4536"/>
                    <a:pt x="2227" y="4048"/>
                  </a:cubicBezTo>
                  <a:cubicBezTo>
                    <a:pt x="2227" y="3953"/>
                    <a:pt x="2156" y="3882"/>
                    <a:pt x="2072" y="3882"/>
                  </a:cubicBezTo>
                  <a:cubicBezTo>
                    <a:pt x="1977" y="3882"/>
                    <a:pt x="1906" y="3953"/>
                    <a:pt x="1906" y="4048"/>
                  </a:cubicBezTo>
                  <a:lnTo>
                    <a:pt x="1906" y="4060"/>
                  </a:lnTo>
                  <a:lnTo>
                    <a:pt x="1799" y="4060"/>
                  </a:lnTo>
                  <a:cubicBezTo>
                    <a:pt x="1727" y="4060"/>
                    <a:pt x="1656" y="4036"/>
                    <a:pt x="1596" y="3977"/>
                  </a:cubicBezTo>
                  <a:cubicBezTo>
                    <a:pt x="1537" y="3917"/>
                    <a:pt x="1513" y="3834"/>
                    <a:pt x="1513" y="3763"/>
                  </a:cubicBezTo>
                  <a:cubicBezTo>
                    <a:pt x="1537" y="3632"/>
                    <a:pt x="1668" y="3513"/>
                    <a:pt x="1810" y="3513"/>
                  </a:cubicBezTo>
                  <a:lnTo>
                    <a:pt x="2584" y="3513"/>
                  </a:lnTo>
                  <a:lnTo>
                    <a:pt x="2584" y="3703"/>
                  </a:lnTo>
                  <a:cubicBezTo>
                    <a:pt x="2584" y="3989"/>
                    <a:pt x="2823" y="4227"/>
                    <a:pt x="3108" y="4227"/>
                  </a:cubicBezTo>
                  <a:lnTo>
                    <a:pt x="3632" y="4227"/>
                  </a:lnTo>
                  <a:cubicBezTo>
                    <a:pt x="3918" y="4227"/>
                    <a:pt x="4156" y="3989"/>
                    <a:pt x="4156" y="3703"/>
                  </a:cubicBezTo>
                  <a:cubicBezTo>
                    <a:pt x="4156" y="3596"/>
                    <a:pt x="4239" y="3513"/>
                    <a:pt x="4347" y="3513"/>
                  </a:cubicBezTo>
                  <a:cubicBezTo>
                    <a:pt x="4454" y="3513"/>
                    <a:pt x="4537" y="3596"/>
                    <a:pt x="4537" y="3703"/>
                  </a:cubicBezTo>
                  <a:cubicBezTo>
                    <a:pt x="4537" y="3989"/>
                    <a:pt x="4775" y="4227"/>
                    <a:pt x="5061" y="4227"/>
                  </a:cubicBezTo>
                  <a:lnTo>
                    <a:pt x="5585" y="4227"/>
                  </a:lnTo>
                  <a:cubicBezTo>
                    <a:pt x="5859" y="4227"/>
                    <a:pt x="6097" y="3989"/>
                    <a:pt x="6097" y="3703"/>
                  </a:cubicBezTo>
                  <a:lnTo>
                    <a:pt x="6097" y="3513"/>
                  </a:lnTo>
                  <a:close/>
                  <a:moveTo>
                    <a:pt x="4716" y="5799"/>
                  </a:moveTo>
                  <a:lnTo>
                    <a:pt x="4716" y="6156"/>
                  </a:lnTo>
                  <a:cubicBezTo>
                    <a:pt x="4716" y="6346"/>
                    <a:pt x="4549" y="6513"/>
                    <a:pt x="4358" y="6513"/>
                  </a:cubicBezTo>
                  <a:cubicBezTo>
                    <a:pt x="4156" y="6513"/>
                    <a:pt x="3989" y="6370"/>
                    <a:pt x="3989" y="6156"/>
                  </a:cubicBezTo>
                  <a:lnTo>
                    <a:pt x="3989" y="5799"/>
                  </a:lnTo>
                  <a:close/>
                  <a:moveTo>
                    <a:pt x="5418" y="6263"/>
                  </a:moveTo>
                  <a:lnTo>
                    <a:pt x="5418" y="6822"/>
                  </a:lnTo>
                  <a:lnTo>
                    <a:pt x="5418" y="6942"/>
                  </a:lnTo>
                  <a:lnTo>
                    <a:pt x="4347" y="7561"/>
                  </a:lnTo>
                  <a:lnTo>
                    <a:pt x="3275" y="6942"/>
                  </a:lnTo>
                  <a:lnTo>
                    <a:pt x="3275" y="6822"/>
                  </a:lnTo>
                  <a:lnTo>
                    <a:pt x="3275" y="6263"/>
                  </a:lnTo>
                  <a:cubicBezTo>
                    <a:pt x="3406" y="6322"/>
                    <a:pt x="3561" y="6382"/>
                    <a:pt x="3692" y="6430"/>
                  </a:cubicBezTo>
                  <a:cubicBezTo>
                    <a:pt x="3811" y="6668"/>
                    <a:pt x="4061" y="6858"/>
                    <a:pt x="4358" y="6858"/>
                  </a:cubicBezTo>
                  <a:cubicBezTo>
                    <a:pt x="4656" y="6858"/>
                    <a:pt x="4894" y="6680"/>
                    <a:pt x="5001" y="6430"/>
                  </a:cubicBezTo>
                  <a:cubicBezTo>
                    <a:pt x="5144" y="6382"/>
                    <a:pt x="5287" y="6334"/>
                    <a:pt x="5418" y="6263"/>
                  </a:cubicBezTo>
                  <a:close/>
                  <a:moveTo>
                    <a:pt x="3204" y="7251"/>
                  </a:moveTo>
                  <a:lnTo>
                    <a:pt x="4096" y="7751"/>
                  </a:lnTo>
                  <a:lnTo>
                    <a:pt x="3632" y="8227"/>
                  </a:lnTo>
                  <a:cubicBezTo>
                    <a:pt x="3585" y="8275"/>
                    <a:pt x="3537" y="8287"/>
                    <a:pt x="3501" y="8287"/>
                  </a:cubicBezTo>
                  <a:cubicBezTo>
                    <a:pt x="3430" y="8287"/>
                    <a:pt x="3394" y="8263"/>
                    <a:pt x="3358" y="8215"/>
                  </a:cubicBezTo>
                  <a:lnTo>
                    <a:pt x="2882" y="7644"/>
                  </a:lnTo>
                  <a:lnTo>
                    <a:pt x="2989" y="7549"/>
                  </a:lnTo>
                  <a:cubicBezTo>
                    <a:pt x="3073" y="7453"/>
                    <a:pt x="3132" y="7370"/>
                    <a:pt x="3204" y="7251"/>
                  </a:cubicBezTo>
                  <a:close/>
                  <a:moveTo>
                    <a:pt x="5513" y="7275"/>
                  </a:moveTo>
                  <a:cubicBezTo>
                    <a:pt x="5561" y="7382"/>
                    <a:pt x="5632" y="7477"/>
                    <a:pt x="5728" y="7573"/>
                  </a:cubicBezTo>
                  <a:lnTo>
                    <a:pt x="5835" y="7668"/>
                  </a:lnTo>
                  <a:lnTo>
                    <a:pt x="5359" y="8227"/>
                  </a:lnTo>
                  <a:cubicBezTo>
                    <a:pt x="5323" y="8275"/>
                    <a:pt x="5263" y="8287"/>
                    <a:pt x="5216" y="8299"/>
                  </a:cubicBezTo>
                  <a:cubicBezTo>
                    <a:pt x="5156" y="8299"/>
                    <a:pt x="5120" y="8287"/>
                    <a:pt x="5085" y="8239"/>
                  </a:cubicBezTo>
                  <a:lnTo>
                    <a:pt x="4620" y="7775"/>
                  </a:lnTo>
                  <a:lnTo>
                    <a:pt x="5513" y="7275"/>
                  </a:lnTo>
                  <a:close/>
                  <a:moveTo>
                    <a:pt x="4358" y="7965"/>
                  </a:moveTo>
                  <a:lnTo>
                    <a:pt x="4704" y="8299"/>
                  </a:lnTo>
                  <a:lnTo>
                    <a:pt x="4632" y="8513"/>
                  </a:lnTo>
                  <a:cubicBezTo>
                    <a:pt x="4608" y="8561"/>
                    <a:pt x="4585" y="8585"/>
                    <a:pt x="4537" y="8620"/>
                  </a:cubicBezTo>
                  <a:lnTo>
                    <a:pt x="4525" y="8620"/>
                  </a:lnTo>
                  <a:cubicBezTo>
                    <a:pt x="4489" y="8632"/>
                    <a:pt x="4477" y="8632"/>
                    <a:pt x="4454" y="8632"/>
                  </a:cubicBezTo>
                  <a:lnTo>
                    <a:pt x="4251" y="8632"/>
                  </a:lnTo>
                  <a:cubicBezTo>
                    <a:pt x="4180" y="8632"/>
                    <a:pt x="4108" y="8585"/>
                    <a:pt x="4073" y="8501"/>
                  </a:cubicBezTo>
                  <a:lnTo>
                    <a:pt x="4013" y="8299"/>
                  </a:lnTo>
                  <a:lnTo>
                    <a:pt x="4358" y="7965"/>
                  </a:lnTo>
                  <a:close/>
                  <a:moveTo>
                    <a:pt x="4370" y="0"/>
                  </a:moveTo>
                  <a:cubicBezTo>
                    <a:pt x="3573" y="0"/>
                    <a:pt x="2823" y="345"/>
                    <a:pt x="2322" y="893"/>
                  </a:cubicBezTo>
                  <a:cubicBezTo>
                    <a:pt x="953" y="1250"/>
                    <a:pt x="537" y="3560"/>
                    <a:pt x="525" y="3643"/>
                  </a:cubicBezTo>
                  <a:cubicBezTo>
                    <a:pt x="501" y="3691"/>
                    <a:pt x="525" y="3739"/>
                    <a:pt x="548" y="3774"/>
                  </a:cubicBezTo>
                  <a:lnTo>
                    <a:pt x="1037" y="4429"/>
                  </a:lnTo>
                  <a:cubicBezTo>
                    <a:pt x="1025" y="4536"/>
                    <a:pt x="941" y="4727"/>
                    <a:pt x="894" y="4834"/>
                  </a:cubicBezTo>
                  <a:cubicBezTo>
                    <a:pt x="858" y="4906"/>
                    <a:pt x="882" y="4989"/>
                    <a:pt x="941" y="5048"/>
                  </a:cubicBezTo>
                  <a:cubicBezTo>
                    <a:pt x="965" y="5060"/>
                    <a:pt x="1549" y="5525"/>
                    <a:pt x="2513" y="5620"/>
                  </a:cubicBezTo>
                  <a:cubicBezTo>
                    <a:pt x="2644" y="5787"/>
                    <a:pt x="2811" y="5941"/>
                    <a:pt x="2989" y="6060"/>
                  </a:cubicBezTo>
                  <a:lnTo>
                    <a:pt x="2989" y="6358"/>
                  </a:lnTo>
                  <a:cubicBezTo>
                    <a:pt x="2703" y="6453"/>
                    <a:pt x="1977" y="6751"/>
                    <a:pt x="1537" y="7489"/>
                  </a:cubicBezTo>
                  <a:lnTo>
                    <a:pt x="882" y="7680"/>
                  </a:lnTo>
                  <a:cubicBezTo>
                    <a:pt x="358" y="7823"/>
                    <a:pt x="1" y="8311"/>
                    <a:pt x="1" y="8858"/>
                  </a:cubicBezTo>
                  <a:lnTo>
                    <a:pt x="1" y="11085"/>
                  </a:lnTo>
                  <a:cubicBezTo>
                    <a:pt x="1" y="11180"/>
                    <a:pt x="72" y="11252"/>
                    <a:pt x="156" y="11252"/>
                  </a:cubicBezTo>
                  <a:cubicBezTo>
                    <a:pt x="251" y="11252"/>
                    <a:pt x="322" y="11180"/>
                    <a:pt x="322" y="11085"/>
                  </a:cubicBezTo>
                  <a:lnTo>
                    <a:pt x="322" y="8858"/>
                  </a:lnTo>
                  <a:cubicBezTo>
                    <a:pt x="322" y="8466"/>
                    <a:pt x="596" y="8108"/>
                    <a:pt x="965" y="8001"/>
                  </a:cubicBezTo>
                  <a:lnTo>
                    <a:pt x="1334" y="7894"/>
                  </a:lnTo>
                  <a:lnTo>
                    <a:pt x="1334" y="7894"/>
                  </a:lnTo>
                  <a:cubicBezTo>
                    <a:pt x="1322" y="7942"/>
                    <a:pt x="1310" y="7977"/>
                    <a:pt x="1287" y="8013"/>
                  </a:cubicBezTo>
                  <a:cubicBezTo>
                    <a:pt x="1251" y="8168"/>
                    <a:pt x="1263" y="8346"/>
                    <a:pt x="1346" y="8477"/>
                  </a:cubicBezTo>
                  <a:lnTo>
                    <a:pt x="1549" y="8763"/>
                  </a:lnTo>
                  <a:lnTo>
                    <a:pt x="1072" y="9239"/>
                  </a:lnTo>
                  <a:cubicBezTo>
                    <a:pt x="953" y="9358"/>
                    <a:pt x="894" y="9537"/>
                    <a:pt x="929" y="9716"/>
                  </a:cubicBezTo>
                  <a:lnTo>
                    <a:pt x="1251" y="11144"/>
                  </a:lnTo>
                  <a:cubicBezTo>
                    <a:pt x="1263" y="11216"/>
                    <a:pt x="1334" y="11275"/>
                    <a:pt x="1406" y="11275"/>
                  </a:cubicBezTo>
                  <a:lnTo>
                    <a:pt x="1441" y="11275"/>
                  </a:lnTo>
                  <a:cubicBezTo>
                    <a:pt x="1525" y="11263"/>
                    <a:pt x="1584" y="11168"/>
                    <a:pt x="1560" y="11085"/>
                  </a:cubicBezTo>
                  <a:lnTo>
                    <a:pt x="1251" y="9656"/>
                  </a:lnTo>
                  <a:cubicBezTo>
                    <a:pt x="1227" y="9597"/>
                    <a:pt x="1251" y="9525"/>
                    <a:pt x="1287" y="9478"/>
                  </a:cubicBezTo>
                  <a:lnTo>
                    <a:pt x="1858" y="8906"/>
                  </a:lnTo>
                  <a:cubicBezTo>
                    <a:pt x="1918" y="8858"/>
                    <a:pt x="1918" y="8763"/>
                    <a:pt x="1870" y="8704"/>
                  </a:cubicBezTo>
                  <a:lnTo>
                    <a:pt x="1608" y="8311"/>
                  </a:lnTo>
                  <a:cubicBezTo>
                    <a:pt x="1572" y="8275"/>
                    <a:pt x="1560" y="8215"/>
                    <a:pt x="1584" y="8156"/>
                  </a:cubicBezTo>
                  <a:cubicBezTo>
                    <a:pt x="1870" y="7287"/>
                    <a:pt x="2620" y="6882"/>
                    <a:pt x="2977" y="6751"/>
                  </a:cubicBezTo>
                  <a:lnTo>
                    <a:pt x="2977" y="6858"/>
                  </a:lnTo>
                  <a:cubicBezTo>
                    <a:pt x="2977" y="7049"/>
                    <a:pt x="2894" y="7227"/>
                    <a:pt x="2763" y="7370"/>
                  </a:cubicBezTo>
                  <a:lnTo>
                    <a:pt x="2561" y="7573"/>
                  </a:lnTo>
                  <a:cubicBezTo>
                    <a:pt x="2263" y="7870"/>
                    <a:pt x="2096" y="8263"/>
                    <a:pt x="2096" y="8692"/>
                  </a:cubicBezTo>
                  <a:lnTo>
                    <a:pt x="2096" y="8835"/>
                  </a:lnTo>
                  <a:cubicBezTo>
                    <a:pt x="2096" y="8930"/>
                    <a:pt x="2168" y="9001"/>
                    <a:pt x="2263" y="9001"/>
                  </a:cubicBezTo>
                  <a:cubicBezTo>
                    <a:pt x="2346" y="9001"/>
                    <a:pt x="2418" y="8930"/>
                    <a:pt x="2418" y="8835"/>
                  </a:cubicBezTo>
                  <a:lnTo>
                    <a:pt x="2418" y="8692"/>
                  </a:lnTo>
                  <a:cubicBezTo>
                    <a:pt x="2418" y="8418"/>
                    <a:pt x="2513" y="8156"/>
                    <a:pt x="2680" y="7942"/>
                  </a:cubicBezTo>
                  <a:lnTo>
                    <a:pt x="3120" y="8477"/>
                  </a:lnTo>
                  <a:cubicBezTo>
                    <a:pt x="3215" y="8585"/>
                    <a:pt x="3346" y="8656"/>
                    <a:pt x="3489" y="8656"/>
                  </a:cubicBezTo>
                  <a:lnTo>
                    <a:pt x="3525" y="8656"/>
                  </a:lnTo>
                  <a:cubicBezTo>
                    <a:pt x="3608" y="8656"/>
                    <a:pt x="3704" y="8632"/>
                    <a:pt x="3775" y="8596"/>
                  </a:cubicBezTo>
                  <a:lnTo>
                    <a:pt x="3787" y="8656"/>
                  </a:lnTo>
                  <a:cubicBezTo>
                    <a:pt x="3823" y="8751"/>
                    <a:pt x="3882" y="8823"/>
                    <a:pt x="3942" y="8882"/>
                  </a:cubicBezTo>
                  <a:lnTo>
                    <a:pt x="3692" y="11121"/>
                  </a:lnTo>
                  <a:cubicBezTo>
                    <a:pt x="3668" y="11204"/>
                    <a:pt x="3751" y="11299"/>
                    <a:pt x="3835" y="11299"/>
                  </a:cubicBezTo>
                  <a:lnTo>
                    <a:pt x="3846" y="11299"/>
                  </a:lnTo>
                  <a:cubicBezTo>
                    <a:pt x="3942" y="11299"/>
                    <a:pt x="4001" y="11240"/>
                    <a:pt x="4013" y="11144"/>
                  </a:cubicBezTo>
                  <a:lnTo>
                    <a:pt x="4251" y="9001"/>
                  </a:lnTo>
                  <a:lnTo>
                    <a:pt x="4501" y="9001"/>
                  </a:lnTo>
                  <a:lnTo>
                    <a:pt x="4739" y="11144"/>
                  </a:lnTo>
                  <a:cubicBezTo>
                    <a:pt x="4763" y="11240"/>
                    <a:pt x="4823" y="11299"/>
                    <a:pt x="4906" y="11299"/>
                  </a:cubicBezTo>
                  <a:lnTo>
                    <a:pt x="4918" y="11299"/>
                  </a:lnTo>
                  <a:cubicBezTo>
                    <a:pt x="5013" y="11275"/>
                    <a:pt x="5073" y="11204"/>
                    <a:pt x="5073" y="11121"/>
                  </a:cubicBezTo>
                  <a:lnTo>
                    <a:pt x="4823" y="8882"/>
                  </a:lnTo>
                  <a:cubicBezTo>
                    <a:pt x="4894" y="8823"/>
                    <a:pt x="4942" y="8751"/>
                    <a:pt x="4966" y="8656"/>
                  </a:cubicBezTo>
                  <a:lnTo>
                    <a:pt x="4978" y="8596"/>
                  </a:lnTo>
                  <a:cubicBezTo>
                    <a:pt x="5061" y="8644"/>
                    <a:pt x="5144" y="8656"/>
                    <a:pt x="5239" y="8656"/>
                  </a:cubicBezTo>
                  <a:lnTo>
                    <a:pt x="5263" y="8656"/>
                  </a:lnTo>
                  <a:cubicBezTo>
                    <a:pt x="5418" y="8656"/>
                    <a:pt x="5549" y="8585"/>
                    <a:pt x="5632" y="8477"/>
                  </a:cubicBezTo>
                  <a:lnTo>
                    <a:pt x="6085" y="7942"/>
                  </a:lnTo>
                  <a:cubicBezTo>
                    <a:pt x="6252" y="8156"/>
                    <a:pt x="6335" y="8418"/>
                    <a:pt x="6335" y="8692"/>
                  </a:cubicBezTo>
                  <a:lnTo>
                    <a:pt x="6335" y="8835"/>
                  </a:lnTo>
                  <a:cubicBezTo>
                    <a:pt x="6335" y="8930"/>
                    <a:pt x="6406" y="9001"/>
                    <a:pt x="6502" y="9001"/>
                  </a:cubicBezTo>
                  <a:cubicBezTo>
                    <a:pt x="6585" y="9001"/>
                    <a:pt x="6668" y="8930"/>
                    <a:pt x="6668" y="8835"/>
                  </a:cubicBezTo>
                  <a:lnTo>
                    <a:pt x="6668" y="8692"/>
                  </a:lnTo>
                  <a:cubicBezTo>
                    <a:pt x="6668" y="8275"/>
                    <a:pt x="6502" y="7870"/>
                    <a:pt x="6204" y="7573"/>
                  </a:cubicBezTo>
                  <a:lnTo>
                    <a:pt x="5990" y="7370"/>
                  </a:lnTo>
                  <a:cubicBezTo>
                    <a:pt x="5859" y="7227"/>
                    <a:pt x="5787" y="7049"/>
                    <a:pt x="5787" y="6858"/>
                  </a:cubicBezTo>
                  <a:lnTo>
                    <a:pt x="5787" y="6715"/>
                  </a:lnTo>
                  <a:cubicBezTo>
                    <a:pt x="6144" y="6858"/>
                    <a:pt x="6883" y="7251"/>
                    <a:pt x="7168" y="8108"/>
                  </a:cubicBezTo>
                  <a:cubicBezTo>
                    <a:pt x="7180" y="8168"/>
                    <a:pt x="7180" y="8227"/>
                    <a:pt x="7156" y="8275"/>
                  </a:cubicBezTo>
                  <a:lnTo>
                    <a:pt x="6883" y="8656"/>
                  </a:lnTo>
                  <a:cubicBezTo>
                    <a:pt x="6847" y="8716"/>
                    <a:pt x="6859" y="8811"/>
                    <a:pt x="6906" y="8870"/>
                  </a:cubicBezTo>
                  <a:lnTo>
                    <a:pt x="7466" y="9430"/>
                  </a:lnTo>
                  <a:cubicBezTo>
                    <a:pt x="7514" y="9478"/>
                    <a:pt x="7525" y="9537"/>
                    <a:pt x="7514" y="9609"/>
                  </a:cubicBezTo>
                  <a:lnTo>
                    <a:pt x="7204" y="11037"/>
                  </a:lnTo>
                  <a:cubicBezTo>
                    <a:pt x="7180" y="11132"/>
                    <a:pt x="7228" y="11216"/>
                    <a:pt x="7323" y="11240"/>
                  </a:cubicBezTo>
                  <a:lnTo>
                    <a:pt x="7347" y="11240"/>
                  </a:lnTo>
                  <a:cubicBezTo>
                    <a:pt x="7418" y="11240"/>
                    <a:pt x="7502" y="11180"/>
                    <a:pt x="7514" y="11097"/>
                  </a:cubicBezTo>
                  <a:lnTo>
                    <a:pt x="7823" y="9668"/>
                  </a:lnTo>
                  <a:cubicBezTo>
                    <a:pt x="7871" y="9489"/>
                    <a:pt x="7811" y="9311"/>
                    <a:pt x="7692" y="9192"/>
                  </a:cubicBezTo>
                  <a:lnTo>
                    <a:pt x="7216" y="8716"/>
                  </a:lnTo>
                  <a:lnTo>
                    <a:pt x="7406" y="8430"/>
                  </a:lnTo>
                  <a:cubicBezTo>
                    <a:pt x="7502" y="8299"/>
                    <a:pt x="7514" y="8132"/>
                    <a:pt x="7466" y="7977"/>
                  </a:cubicBezTo>
                  <a:cubicBezTo>
                    <a:pt x="7454" y="7930"/>
                    <a:pt x="7442" y="7894"/>
                    <a:pt x="7418" y="7858"/>
                  </a:cubicBezTo>
                  <a:lnTo>
                    <a:pt x="7418" y="7858"/>
                  </a:lnTo>
                  <a:lnTo>
                    <a:pt x="7799" y="7965"/>
                  </a:lnTo>
                  <a:cubicBezTo>
                    <a:pt x="8168" y="8061"/>
                    <a:pt x="8430" y="8418"/>
                    <a:pt x="8430" y="8811"/>
                  </a:cubicBezTo>
                  <a:lnTo>
                    <a:pt x="8430" y="11037"/>
                  </a:lnTo>
                  <a:cubicBezTo>
                    <a:pt x="8430" y="11132"/>
                    <a:pt x="8514" y="11204"/>
                    <a:pt x="8597" y="11204"/>
                  </a:cubicBezTo>
                  <a:cubicBezTo>
                    <a:pt x="8692" y="11204"/>
                    <a:pt x="8764" y="11132"/>
                    <a:pt x="8764" y="11037"/>
                  </a:cubicBezTo>
                  <a:lnTo>
                    <a:pt x="8764" y="8811"/>
                  </a:lnTo>
                  <a:cubicBezTo>
                    <a:pt x="8740" y="8311"/>
                    <a:pt x="8383" y="7846"/>
                    <a:pt x="7871" y="7680"/>
                  </a:cubicBezTo>
                  <a:lnTo>
                    <a:pt x="7216" y="7489"/>
                  </a:lnTo>
                  <a:cubicBezTo>
                    <a:pt x="6775" y="6751"/>
                    <a:pt x="6061" y="6453"/>
                    <a:pt x="5763" y="6358"/>
                  </a:cubicBezTo>
                  <a:lnTo>
                    <a:pt x="5763" y="6060"/>
                  </a:lnTo>
                  <a:cubicBezTo>
                    <a:pt x="5942" y="5941"/>
                    <a:pt x="6097" y="5787"/>
                    <a:pt x="6240" y="5620"/>
                  </a:cubicBezTo>
                  <a:cubicBezTo>
                    <a:pt x="7204" y="5525"/>
                    <a:pt x="7787" y="5072"/>
                    <a:pt x="7811" y="5048"/>
                  </a:cubicBezTo>
                  <a:cubicBezTo>
                    <a:pt x="7871" y="5001"/>
                    <a:pt x="7883" y="4906"/>
                    <a:pt x="7859" y="4834"/>
                  </a:cubicBezTo>
                  <a:cubicBezTo>
                    <a:pt x="7799" y="4727"/>
                    <a:pt x="7716" y="4536"/>
                    <a:pt x="7704" y="4429"/>
                  </a:cubicBezTo>
                  <a:lnTo>
                    <a:pt x="8192" y="3774"/>
                  </a:lnTo>
                  <a:cubicBezTo>
                    <a:pt x="8228" y="3751"/>
                    <a:pt x="8240" y="3691"/>
                    <a:pt x="8228" y="3643"/>
                  </a:cubicBezTo>
                  <a:cubicBezTo>
                    <a:pt x="8216" y="3536"/>
                    <a:pt x="7799" y="1250"/>
                    <a:pt x="6430" y="893"/>
                  </a:cubicBezTo>
                  <a:cubicBezTo>
                    <a:pt x="5906" y="345"/>
                    <a:pt x="5180" y="0"/>
                    <a:pt x="437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30;p43">
              <a:extLst>
                <a:ext uri="{FF2B5EF4-FFF2-40B4-BE49-F238E27FC236}">
                  <a16:creationId xmlns:a16="http://schemas.microsoft.com/office/drawing/2014/main" id="{17940A7A-054A-410C-BF67-62C7FEADCC0F}"/>
                </a:ext>
              </a:extLst>
            </p:cNvPr>
            <p:cNvSpPr/>
            <p:nvPr/>
          </p:nvSpPr>
          <p:spPr>
            <a:xfrm>
              <a:off x="6813503" y="2560195"/>
              <a:ext cx="45271" cy="16157"/>
            </a:xfrm>
            <a:custGeom>
              <a:avLst/>
              <a:gdLst/>
              <a:ahLst/>
              <a:cxnLst/>
              <a:rect l="l" t="t" r="r" b="b"/>
              <a:pathLst>
                <a:path w="1429" h="510" extrusionOk="0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15"/>
                    <a:pt x="441" y="510"/>
                    <a:pt x="703" y="510"/>
                  </a:cubicBezTo>
                  <a:cubicBezTo>
                    <a:pt x="965" y="510"/>
                    <a:pt x="1203" y="415"/>
                    <a:pt x="1334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1" y="46"/>
                  </a:cubicBezTo>
                  <a:cubicBezTo>
                    <a:pt x="1072" y="105"/>
                    <a:pt x="917" y="177"/>
                    <a:pt x="715" y="177"/>
                  </a:cubicBezTo>
                  <a:cubicBezTo>
                    <a:pt x="500" y="177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31;p43">
              <a:extLst>
                <a:ext uri="{FF2B5EF4-FFF2-40B4-BE49-F238E27FC236}">
                  <a16:creationId xmlns:a16="http://schemas.microsoft.com/office/drawing/2014/main" id="{9094642A-3E40-4353-AC4B-B2966065631D}"/>
                </a:ext>
              </a:extLst>
            </p:cNvPr>
            <p:cNvSpPr/>
            <p:nvPr/>
          </p:nvSpPr>
          <p:spPr>
            <a:xfrm>
              <a:off x="6792372" y="2493350"/>
              <a:ext cx="26801" cy="10233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62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2;p43">
              <a:extLst>
                <a:ext uri="{FF2B5EF4-FFF2-40B4-BE49-F238E27FC236}">
                  <a16:creationId xmlns:a16="http://schemas.microsoft.com/office/drawing/2014/main" id="{EF03785C-CD16-431A-9B68-99C4144B78C2}"/>
                </a:ext>
              </a:extLst>
            </p:cNvPr>
            <p:cNvSpPr/>
            <p:nvPr/>
          </p:nvSpPr>
          <p:spPr>
            <a:xfrm>
              <a:off x="6853483" y="2493350"/>
              <a:ext cx="26801" cy="10233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726;p43">
            <a:extLst>
              <a:ext uri="{FF2B5EF4-FFF2-40B4-BE49-F238E27FC236}">
                <a16:creationId xmlns:a16="http://schemas.microsoft.com/office/drawing/2014/main" id="{84EEF4A6-32C6-40B8-8A77-06FCFF027415}"/>
              </a:ext>
            </a:extLst>
          </p:cNvPr>
          <p:cNvGrpSpPr/>
          <p:nvPr/>
        </p:nvGrpSpPr>
        <p:grpSpPr>
          <a:xfrm>
            <a:off x="8125386" y="4126054"/>
            <a:ext cx="393699" cy="507621"/>
            <a:chOff x="6698441" y="2414530"/>
            <a:chExt cx="277644" cy="357984"/>
          </a:xfrm>
        </p:grpSpPr>
        <p:sp>
          <p:nvSpPr>
            <p:cNvPr id="41" name="Google Shape;1727;p43">
              <a:extLst>
                <a:ext uri="{FF2B5EF4-FFF2-40B4-BE49-F238E27FC236}">
                  <a16:creationId xmlns:a16="http://schemas.microsoft.com/office/drawing/2014/main" id="{ED141B9A-AE9F-4A0D-9B87-4356DB9DF4E6}"/>
                </a:ext>
              </a:extLst>
            </p:cNvPr>
            <p:cNvSpPr/>
            <p:nvPr/>
          </p:nvSpPr>
          <p:spPr>
            <a:xfrm>
              <a:off x="6764462" y="2710611"/>
              <a:ext cx="10201" cy="60382"/>
            </a:xfrm>
            <a:custGeom>
              <a:avLst/>
              <a:gdLst/>
              <a:ahLst/>
              <a:cxnLst/>
              <a:rect l="l" t="t" r="r" b="b"/>
              <a:pathLst>
                <a:path w="322" h="1906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2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8;p43">
              <a:extLst>
                <a:ext uri="{FF2B5EF4-FFF2-40B4-BE49-F238E27FC236}">
                  <a16:creationId xmlns:a16="http://schemas.microsoft.com/office/drawing/2014/main" id="{5FCB6428-09FA-4D5B-9FCF-16567D29AD23}"/>
                </a:ext>
              </a:extLst>
            </p:cNvPr>
            <p:cNvSpPr/>
            <p:nvPr/>
          </p:nvSpPr>
          <p:spPr>
            <a:xfrm>
              <a:off x="6898374" y="2710611"/>
              <a:ext cx="10201" cy="60382"/>
            </a:xfrm>
            <a:custGeom>
              <a:avLst/>
              <a:gdLst/>
              <a:ahLst/>
              <a:cxnLst/>
              <a:rect l="l" t="t" r="r" b="b"/>
              <a:pathLst>
                <a:path w="322" h="1906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1739"/>
                  </a:lnTo>
                  <a:cubicBezTo>
                    <a:pt x="0" y="1834"/>
                    <a:pt x="71" y="1906"/>
                    <a:pt x="167" y="1906"/>
                  </a:cubicBezTo>
                  <a:cubicBezTo>
                    <a:pt x="250" y="1906"/>
                    <a:pt x="322" y="1834"/>
                    <a:pt x="322" y="1739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9;p43">
              <a:extLst>
                <a:ext uri="{FF2B5EF4-FFF2-40B4-BE49-F238E27FC236}">
                  <a16:creationId xmlns:a16="http://schemas.microsoft.com/office/drawing/2014/main" id="{DA1EB914-E5D6-4BB6-863A-16D4F13B3C41}"/>
                </a:ext>
              </a:extLst>
            </p:cNvPr>
            <p:cNvSpPr/>
            <p:nvPr/>
          </p:nvSpPr>
          <p:spPr>
            <a:xfrm>
              <a:off x="6698441" y="2414530"/>
              <a:ext cx="277644" cy="357984"/>
            </a:xfrm>
            <a:custGeom>
              <a:avLst/>
              <a:gdLst/>
              <a:ahLst/>
              <a:cxnLst/>
              <a:rect l="l" t="t" r="r" b="b"/>
              <a:pathLst>
                <a:path w="8764" h="11300" extrusionOk="0">
                  <a:moveTo>
                    <a:pt x="3835" y="3334"/>
                  </a:moveTo>
                  <a:lnTo>
                    <a:pt x="3835" y="3691"/>
                  </a:lnTo>
                  <a:cubicBezTo>
                    <a:pt x="3835" y="3798"/>
                    <a:pt x="3751" y="3882"/>
                    <a:pt x="3644" y="3882"/>
                  </a:cubicBezTo>
                  <a:lnTo>
                    <a:pt x="3120" y="3882"/>
                  </a:lnTo>
                  <a:cubicBezTo>
                    <a:pt x="3025" y="3882"/>
                    <a:pt x="2930" y="3786"/>
                    <a:pt x="2930" y="3691"/>
                  </a:cubicBezTo>
                  <a:lnTo>
                    <a:pt x="2930" y="3334"/>
                  </a:lnTo>
                  <a:lnTo>
                    <a:pt x="3215" y="3334"/>
                  </a:lnTo>
                  <a:lnTo>
                    <a:pt x="3215" y="3346"/>
                  </a:lnTo>
                  <a:lnTo>
                    <a:pt x="3215" y="3524"/>
                  </a:lnTo>
                  <a:cubicBezTo>
                    <a:pt x="3227" y="3620"/>
                    <a:pt x="3299" y="3691"/>
                    <a:pt x="3394" y="3691"/>
                  </a:cubicBezTo>
                  <a:cubicBezTo>
                    <a:pt x="3477" y="3691"/>
                    <a:pt x="3561" y="3620"/>
                    <a:pt x="3561" y="3524"/>
                  </a:cubicBezTo>
                  <a:lnTo>
                    <a:pt x="3561" y="3346"/>
                  </a:lnTo>
                  <a:lnTo>
                    <a:pt x="3561" y="3334"/>
                  </a:lnTo>
                  <a:close/>
                  <a:moveTo>
                    <a:pt x="5775" y="3334"/>
                  </a:moveTo>
                  <a:lnTo>
                    <a:pt x="5775" y="3691"/>
                  </a:lnTo>
                  <a:cubicBezTo>
                    <a:pt x="5775" y="3798"/>
                    <a:pt x="5680" y="3882"/>
                    <a:pt x="5585" y="3882"/>
                  </a:cubicBezTo>
                  <a:lnTo>
                    <a:pt x="5061" y="3882"/>
                  </a:lnTo>
                  <a:cubicBezTo>
                    <a:pt x="4954" y="3882"/>
                    <a:pt x="4870" y="3786"/>
                    <a:pt x="4870" y="3691"/>
                  </a:cubicBezTo>
                  <a:lnTo>
                    <a:pt x="4870" y="3334"/>
                  </a:lnTo>
                  <a:lnTo>
                    <a:pt x="5144" y="3334"/>
                  </a:lnTo>
                  <a:lnTo>
                    <a:pt x="5144" y="3346"/>
                  </a:lnTo>
                  <a:lnTo>
                    <a:pt x="5144" y="3524"/>
                  </a:lnTo>
                  <a:cubicBezTo>
                    <a:pt x="5168" y="3620"/>
                    <a:pt x="5239" y="3691"/>
                    <a:pt x="5323" y="3691"/>
                  </a:cubicBezTo>
                  <a:cubicBezTo>
                    <a:pt x="5418" y="3691"/>
                    <a:pt x="5490" y="3620"/>
                    <a:pt x="5490" y="3524"/>
                  </a:cubicBezTo>
                  <a:lnTo>
                    <a:pt x="5490" y="3346"/>
                  </a:lnTo>
                  <a:lnTo>
                    <a:pt x="5490" y="3334"/>
                  </a:lnTo>
                  <a:close/>
                  <a:moveTo>
                    <a:pt x="1858" y="1512"/>
                  </a:moveTo>
                  <a:lnTo>
                    <a:pt x="1858" y="1512"/>
                  </a:lnTo>
                  <a:cubicBezTo>
                    <a:pt x="1644" y="1905"/>
                    <a:pt x="1549" y="2346"/>
                    <a:pt x="1549" y="2810"/>
                  </a:cubicBezTo>
                  <a:lnTo>
                    <a:pt x="1549" y="3239"/>
                  </a:lnTo>
                  <a:cubicBezTo>
                    <a:pt x="1358" y="3334"/>
                    <a:pt x="1215" y="3513"/>
                    <a:pt x="1203" y="3715"/>
                  </a:cubicBezTo>
                  <a:cubicBezTo>
                    <a:pt x="1191" y="3882"/>
                    <a:pt x="1251" y="4060"/>
                    <a:pt x="1358" y="4179"/>
                  </a:cubicBezTo>
                  <a:cubicBezTo>
                    <a:pt x="1477" y="4298"/>
                    <a:pt x="1632" y="4370"/>
                    <a:pt x="1799" y="4370"/>
                  </a:cubicBezTo>
                  <a:lnTo>
                    <a:pt x="1918" y="4370"/>
                  </a:lnTo>
                  <a:cubicBezTo>
                    <a:pt x="1965" y="4691"/>
                    <a:pt x="2072" y="4965"/>
                    <a:pt x="2215" y="5239"/>
                  </a:cubicBezTo>
                  <a:cubicBezTo>
                    <a:pt x="1918" y="5191"/>
                    <a:pt x="1668" y="5108"/>
                    <a:pt x="1501" y="5025"/>
                  </a:cubicBezTo>
                  <a:cubicBezTo>
                    <a:pt x="1382" y="4965"/>
                    <a:pt x="1299" y="4929"/>
                    <a:pt x="1215" y="4882"/>
                  </a:cubicBezTo>
                  <a:cubicBezTo>
                    <a:pt x="1275" y="4751"/>
                    <a:pt x="1358" y="4548"/>
                    <a:pt x="1358" y="4405"/>
                  </a:cubicBezTo>
                  <a:cubicBezTo>
                    <a:pt x="1358" y="4370"/>
                    <a:pt x="1334" y="4334"/>
                    <a:pt x="1322" y="4298"/>
                  </a:cubicBezTo>
                  <a:lnTo>
                    <a:pt x="834" y="3655"/>
                  </a:lnTo>
                  <a:cubicBezTo>
                    <a:pt x="858" y="3501"/>
                    <a:pt x="977" y="3036"/>
                    <a:pt x="1179" y="2560"/>
                  </a:cubicBezTo>
                  <a:cubicBezTo>
                    <a:pt x="1394" y="2048"/>
                    <a:pt x="1632" y="1727"/>
                    <a:pt x="1858" y="1512"/>
                  </a:cubicBezTo>
                  <a:close/>
                  <a:moveTo>
                    <a:pt x="4347" y="334"/>
                  </a:moveTo>
                  <a:cubicBezTo>
                    <a:pt x="5644" y="334"/>
                    <a:pt x="6728" y="1346"/>
                    <a:pt x="6811" y="2643"/>
                  </a:cubicBezTo>
                  <a:cubicBezTo>
                    <a:pt x="6811" y="2732"/>
                    <a:pt x="6893" y="2799"/>
                    <a:pt x="6971" y="2799"/>
                  </a:cubicBezTo>
                  <a:cubicBezTo>
                    <a:pt x="6977" y="2799"/>
                    <a:pt x="6984" y="2799"/>
                    <a:pt x="6990" y="2798"/>
                  </a:cubicBezTo>
                  <a:cubicBezTo>
                    <a:pt x="7085" y="2798"/>
                    <a:pt x="7156" y="2703"/>
                    <a:pt x="7144" y="2620"/>
                  </a:cubicBezTo>
                  <a:cubicBezTo>
                    <a:pt x="7109" y="2215"/>
                    <a:pt x="7002" y="1846"/>
                    <a:pt x="6835" y="1500"/>
                  </a:cubicBezTo>
                  <a:lnTo>
                    <a:pt x="6835" y="1500"/>
                  </a:lnTo>
                  <a:cubicBezTo>
                    <a:pt x="7144" y="1786"/>
                    <a:pt x="7371" y="2179"/>
                    <a:pt x="7514" y="2536"/>
                  </a:cubicBezTo>
                  <a:cubicBezTo>
                    <a:pt x="7728" y="3012"/>
                    <a:pt x="7823" y="3477"/>
                    <a:pt x="7859" y="3643"/>
                  </a:cubicBezTo>
                  <a:lnTo>
                    <a:pt x="7371" y="4286"/>
                  </a:lnTo>
                  <a:cubicBezTo>
                    <a:pt x="7347" y="4310"/>
                    <a:pt x="7335" y="4346"/>
                    <a:pt x="7335" y="4382"/>
                  </a:cubicBezTo>
                  <a:cubicBezTo>
                    <a:pt x="7335" y="4525"/>
                    <a:pt x="7406" y="4727"/>
                    <a:pt x="7466" y="4858"/>
                  </a:cubicBezTo>
                  <a:cubicBezTo>
                    <a:pt x="7406" y="4906"/>
                    <a:pt x="7311" y="4953"/>
                    <a:pt x="7192" y="5013"/>
                  </a:cubicBezTo>
                  <a:cubicBezTo>
                    <a:pt x="7025" y="5084"/>
                    <a:pt x="6775" y="5191"/>
                    <a:pt x="6454" y="5251"/>
                  </a:cubicBezTo>
                  <a:cubicBezTo>
                    <a:pt x="6609" y="4989"/>
                    <a:pt x="6704" y="4691"/>
                    <a:pt x="6752" y="4394"/>
                  </a:cubicBezTo>
                  <a:lnTo>
                    <a:pt x="6859" y="4394"/>
                  </a:lnTo>
                  <a:cubicBezTo>
                    <a:pt x="7192" y="4394"/>
                    <a:pt x="7454" y="4144"/>
                    <a:pt x="7490" y="3846"/>
                  </a:cubicBezTo>
                  <a:cubicBezTo>
                    <a:pt x="7502" y="3691"/>
                    <a:pt x="7442" y="3513"/>
                    <a:pt x="7335" y="3393"/>
                  </a:cubicBezTo>
                  <a:cubicBezTo>
                    <a:pt x="7216" y="3274"/>
                    <a:pt x="7049" y="3203"/>
                    <a:pt x="6894" y="3203"/>
                  </a:cubicBezTo>
                  <a:lnTo>
                    <a:pt x="6085" y="3203"/>
                  </a:lnTo>
                  <a:lnTo>
                    <a:pt x="6085" y="3179"/>
                  </a:lnTo>
                  <a:cubicBezTo>
                    <a:pt x="6085" y="3096"/>
                    <a:pt x="6013" y="3012"/>
                    <a:pt x="5918" y="3012"/>
                  </a:cubicBezTo>
                  <a:lnTo>
                    <a:pt x="4692" y="3012"/>
                  </a:lnTo>
                  <a:cubicBezTo>
                    <a:pt x="4597" y="3012"/>
                    <a:pt x="4525" y="3096"/>
                    <a:pt x="4525" y="3179"/>
                  </a:cubicBezTo>
                  <a:lnTo>
                    <a:pt x="4525" y="3227"/>
                  </a:lnTo>
                  <a:cubicBezTo>
                    <a:pt x="4466" y="3191"/>
                    <a:pt x="4406" y="3191"/>
                    <a:pt x="4335" y="3191"/>
                  </a:cubicBezTo>
                  <a:cubicBezTo>
                    <a:pt x="4251" y="3191"/>
                    <a:pt x="4192" y="3215"/>
                    <a:pt x="4132" y="3227"/>
                  </a:cubicBezTo>
                  <a:lnTo>
                    <a:pt x="4132" y="3179"/>
                  </a:lnTo>
                  <a:cubicBezTo>
                    <a:pt x="4132" y="3096"/>
                    <a:pt x="4061" y="3012"/>
                    <a:pt x="3977" y="3012"/>
                  </a:cubicBezTo>
                  <a:lnTo>
                    <a:pt x="2739" y="3012"/>
                  </a:lnTo>
                  <a:cubicBezTo>
                    <a:pt x="2644" y="3012"/>
                    <a:pt x="2572" y="3096"/>
                    <a:pt x="2572" y="3179"/>
                  </a:cubicBezTo>
                  <a:lnTo>
                    <a:pt x="2572" y="3203"/>
                  </a:lnTo>
                  <a:lnTo>
                    <a:pt x="1846" y="3203"/>
                  </a:lnTo>
                  <a:lnTo>
                    <a:pt x="1846" y="2810"/>
                  </a:lnTo>
                  <a:lnTo>
                    <a:pt x="1870" y="2810"/>
                  </a:lnTo>
                  <a:cubicBezTo>
                    <a:pt x="1870" y="1441"/>
                    <a:pt x="2989" y="334"/>
                    <a:pt x="4347" y="334"/>
                  </a:cubicBezTo>
                  <a:close/>
                  <a:moveTo>
                    <a:pt x="6906" y="3513"/>
                  </a:moveTo>
                  <a:cubicBezTo>
                    <a:pt x="6978" y="3513"/>
                    <a:pt x="7049" y="3536"/>
                    <a:pt x="7109" y="3596"/>
                  </a:cubicBezTo>
                  <a:cubicBezTo>
                    <a:pt x="7168" y="3655"/>
                    <a:pt x="7192" y="3739"/>
                    <a:pt x="7192" y="3810"/>
                  </a:cubicBezTo>
                  <a:cubicBezTo>
                    <a:pt x="7168" y="3941"/>
                    <a:pt x="7037" y="4060"/>
                    <a:pt x="6894" y="4060"/>
                  </a:cubicBezTo>
                  <a:lnTo>
                    <a:pt x="6811" y="4060"/>
                  </a:lnTo>
                  <a:lnTo>
                    <a:pt x="6811" y="4048"/>
                  </a:lnTo>
                  <a:cubicBezTo>
                    <a:pt x="6811" y="3953"/>
                    <a:pt x="6740" y="3882"/>
                    <a:pt x="6656" y="3882"/>
                  </a:cubicBezTo>
                  <a:cubicBezTo>
                    <a:pt x="6561" y="3882"/>
                    <a:pt x="6490" y="3953"/>
                    <a:pt x="6490" y="4048"/>
                  </a:cubicBezTo>
                  <a:cubicBezTo>
                    <a:pt x="6490" y="4536"/>
                    <a:pt x="6323" y="5001"/>
                    <a:pt x="6025" y="5370"/>
                  </a:cubicBezTo>
                  <a:cubicBezTo>
                    <a:pt x="5763" y="5679"/>
                    <a:pt x="5430" y="5918"/>
                    <a:pt x="5049" y="6060"/>
                  </a:cubicBezTo>
                  <a:lnTo>
                    <a:pt x="5049" y="5644"/>
                  </a:lnTo>
                  <a:cubicBezTo>
                    <a:pt x="5049" y="5548"/>
                    <a:pt x="4966" y="5477"/>
                    <a:pt x="4882" y="5477"/>
                  </a:cubicBezTo>
                  <a:lnTo>
                    <a:pt x="3823" y="5477"/>
                  </a:lnTo>
                  <a:cubicBezTo>
                    <a:pt x="3739" y="5477"/>
                    <a:pt x="3656" y="5548"/>
                    <a:pt x="3656" y="5644"/>
                  </a:cubicBezTo>
                  <a:lnTo>
                    <a:pt x="3656" y="6060"/>
                  </a:lnTo>
                  <a:cubicBezTo>
                    <a:pt x="3287" y="5918"/>
                    <a:pt x="2942" y="5679"/>
                    <a:pt x="2692" y="5370"/>
                  </a:cubicBezTo>
                  <a:cubicBezTo>
                    <a:pt x="2394" y="4989"/>
                    <a:pt x="2227" y="4536"/>
                    <a:pt x="2227" y="4048"/>
                  </a:cubicBezTo>
                  <a:cubicBezTo>
                    <a:pt x="2227" y="3953"/>
                    <a:pt x="2156" y="3882"/>
                    <a:pt x="2072" y="3882"/>
                  </a:cubicBezTo>
                  <a:cubicBezTo>
                    <a:pt x="1977" y="3882"/>
                    <a:pt x="1906" y="3953"/>
                    <a:pt x="1906" y="4048"/>
                  </a:cubicBezTo>
                  <a:lnTo>
                    <a:pt x="1906" y="4060"/>
                  </a:lnTo>
                  <a:lnTo>
                    <a:pt x="1799" y="4060"/>
                  </a:lnTo>
                  <a:cubicBezTo>
                    <a:pt x="1727" y="4060"/>
                    <a:pt x="1656" y="4036"/>
                    <a:pt x="1596" y="3977"/>
                  </a:cubicBezTo>
                  <a:cubicBezTo>
                    <a:pt x="1537" y="3917"/>
                    <a:pt x="1513" y="3834"/>
                    <a:pt x="1513" y="3763"/>
                  </a:cubicBezTo>
                  <a:cubicBezTo>
                    <a:pt x="1537" y="3632"/>
                    <a:pt x="1668" y="3513"/>
                    <a:pt x="1810" y="3513"/>
                  </a:cubicBezTo>
                  <a:lnTo>
                    <a:pt x="2584" y="3513"/>
                  </a:lnTo>
                  <a:lnTo>
                    <a:pt x="2584" y="3703"/>
                  </a:lnTo>
                  <a:cubicBezTo>
                    <a:pt x="2584" y="3989"/>
                    <a:pt x="2823" y="4227"/>
                    <a:pt x="3108" y="4227"/>
                  </a:cubicBezTo>
                  <a:lnTo>
                    <a:pt x="3632" y="4227"/>
                  </a:lnTo>
                  <a:cubicBezTo>
                    <a:pt x="3918" y="4227"/>
                    <a:pt x="4156" y="3989"/>
                    <a:pt x="4156" y="3703"/>
                  </a:cubicBezTo>
                  <a:cubicBezTo>
                    <a:pt x="4156" y="3596"/>
                    <a:pt x="4239" y="3513"/>
                    <a:pt x="4347" y="3513"/>
                  </a:cubicBezTo>
                  <a:cubicBezTo>
                    <a:pt x="4454" y="3513"/>
                    <a:pt x="4537" y="3596"/>
                    <a:pt x="4537" y="3703"/>
                  </a:cubicBezTo>
                  <a:cubicBezTo>
                    <a:pt x="4537" y="3989"/>
                    <a:pt x="4775" y="4227"/>
                    <a:pt x="5061" y="4227"/>
                  </a:cubicBezTo>
                  <a:lnTo>
                    <a:pt x="5585" y="4227"/>
                  </a:lnTo>
                  <a:cubicBezTo>
                    <a:pt x="5859" y="4227"/>
                    <a:pt x="6097" y="3989"/>
                    <a:pt x="6097" y="3703"/>
                  </a:cubicBezTo>
                  <a:lnTo>
                    <a:pt x="6097" y="3513"/>
                  </a:lnTo>
                  <a:close/>
                  <a:moveTo>
                    <a:pt x="4716" y="5799"/>
                  </a:moveTo>
                  <a:lnTo>
                    <a:pt x="4716" y="6156"/>
                  </a:lnTo>
                  <a:cubicBezTo>
                    <a:pt x="4716" y="6346"/>
                    <a:pt x="4549" y="6513"/>
                    <a:pt x="4358" y="6513"/>
                  </a:cubicBezTo>
                  <a:cubicBezTo>
                    <a:pt x="4156" y="6513"/>
                    <a:pt x="3989" y="6370"/>
                    <a:pt x="3989" y="6156"/>
                  </a:cubicBezTo>
                  <a:lnTo>
                    <a:pt x="3989" y="5799"/>
                  </a:lnTo>
                  <a:close/>
                  <a:moveTo>
                    <a:pt x="5418" y="6263"/>
                  </a:moveTo>
                  <a:lnTo>
                    <a:pt x="5418" y="6822"/>
                  </a:lnTo>
                  <a:lnTo>
                    <a:pt x="5418" y="6942"/>
                  </a:lnTo>
                  <a:lnTo>
                    <a:pt x="4347" y="7561"/>
                  </a:lnTo>
                  <a:lnTo>
                    <a:pt x="3275" y="6942"/>
                  </a:lnTo>
                  <a:lnTo>
                    <a:pt x="3275" y="6822"/>
                  </a:lnTo>
                  <a:lnTo>
                    <a:pt x="3275" y="6263"/>
                  </a:lnTo>
                  <a:cubicBezTo>
                    <a:pt x="3406" y="6322"/>
                    <a:pt x="3561" y="6382"/>
                    <a:pt x="3692" y="6430"/>
                  </a:cubicBezTo>
                  <a:cubicBezTo>
                    <a:pt x="3811" y="6668"/>
                    <a:pt x="4061" y="6858"/>
                    <a:pt x="4358" y="6858"/>
                  </a:cubicBezTo>
                  <a:cubicBezTo>
                    <a:pt x="4656" y="6858"/>
                    <a:pt x="4894" y="6680"/>
                    <a:pt x="5001" y="6430"/>
                  </a:cubicBezTo>
                  <a:cubicBezTo>
                    <a:pt x="5144" y="6382"/>
                    <a:pt x="5287" y="6334"/>
                    <a:pt x="5418" y="6263"/>
                  </a:cubicBezTo>
                  <a:close/>
                  <a:moveTo>
                    <a:pt x="3204" y="7251"/>
                  </a:moveTo>
                  <a:lnTo>
                    <a:pt x="4096" y="7751"/>
                  </a:lnTo>
                  <a:lnTo>
                    <a:pt x="3632" y="8227"/>
                  </a:lnTo>
                  <a:cubicBezTo>
                    <a:pt x="3585" y="8275"/>
                    <a:pt x="3537" y="8287"/>
                    <a:pt x="3501" y="8287"/>
                  </a:cubicBezTo>
                  <a:cubicBezTo>
                    <a:pt x="3430" y="8287"/>
                    <a:pt x="3394" y="8263"/>
                    <a:pt x="3358" y="8215"/>
                  </a:cubicBezTo>
                  <a:lnTo>
                    <a:pt x="2882" y="7644"/>
                  </a:lnTo>
                  <a:lnTo>
                    <a:pt x="2989" y="7549"/>
                  </a:lnTo>
                  <a:cubicBezTo>
                    <a:pt x="3073" y="7453"/>
                    <a:pt x="3132" y="7370"/>
                    <a:pt x="3204" y="7251"/>
                  </a:cubicBezTo>
                  <a:close/>
                  <a:moveTo>
                    <a:pt x="5513" y="7275"/>
                  </a:moveTo>
                  <a:cubicBezTo>
                    <a:pt x="5561" y="7382"/>
                    <a:pt x="5632" y="7477"/>
                    <a:pt x="5728" y="7573"/>
                  </a:cubicBezTo>
                  <a:lnTo>
                    <a:pt x="5835" y="7668"/>
                  </a:lnTo>
                  <a:lnTo>
                    <a:pt x="5359" y="8227"/>
                  </a:lnTo>
                  <a:cubicBezTo>
                    <a:pt x="5323" y="8275"/>
                    <a:pt x="5263" y="8287"/>
                    <a:pt x="5216" y="8299"/>
                  </a:cubicBezTo>
                  <a:cubicBezTo>
                    <a:pt x="5156" y="8299"/>
                    <a:pt x="5120" y="8287"/>
                    <a:pt x="5085" y="8239"/>
                  </a:cubicBezTo>
                  <a:lnTo>
                    <a:pt x="4620" y="7775"/>
                  </a:lnTo>
                  <a:lnTo>
                    <a:pt x="5513" y="7275"/>
                  </a:lnTo>
                  <a:close/>
                  <a:moveTo>
                    <a:pt x="4358" y="7965"/>
                  </a:moveTo>
                  <a:lnTo>
                    <a:pt x="4704" y="8299"/>
                  </a:lnTo>
                  <a:lnTo>
                    <a:pt x="4632" y="8513"/>
                  </a:lnTo>
                  <a:cubicBezTo>
                    <a:pt x="4608" y="8561"/>
                    <a:pt x="4585" y="8585"/>
                    <a:pt x="4537" y="8620"/>
                  </a:cubicBezTo>
                  <a:lnTo>
                    <a:pt x="4525" y="8620"/>
                  </a:lnTo>
                  <a:cubicBezTo>
                    <a:pt x="4489" y="8632"/>
                    <a:pt x="4477" y="8632"/>
                    <a:pt x="4454" y="8632"/>
                  </a:cubicBezTo>
                  <a:lnTo>
                    <a:pt x="4251" y="8632"/>
                  </a:lnTo>
                  <a:cubicBezTo>
                    <a:pt x="4180" y="8632"/>
                    <a:pt x="4108" y="8585"/>
                    <a:pt x="4073" y="8501"/>
                  </a:cubicBezTo>
                  <a:lnTo>
                    <a:pt x="4013" y="8299"/>
                  </a:lnTo>
                  <a:lnTo>
                    <a:pt x="4358" y="7965"/>
                  </a:lnTo>
                  <a:close/>
                  <a:moveTo>
                    <a:pt x="4370" y="0"/>
                  </a:moveTo>
                  <a:cubicBezTo>
                    <a:pt x="3573" y="0"/>
                    <a:pt x="2823" y="345"/>
                    <a:pt x="2322" y="893"/>
                  </a:cubicBezTo>
                  <a:cubicBezTo>
                    <a:pt x="953" y="1250"/>
                    <a:pt x="537" y="3560"/>
                    <a:pt x="525" y="3643"/>
                  </a:cubicBezTo>
                  <a:cubicBezTo>
                    <a:pt x="501" y="3691"/>
                    <a:pt x="525" y="3739"/>
                    <a:pt x="548" y="3774"/>
                  </a:cubicBezTo>
                  <a:lnTo>
                    <a:pt x="1037" y="4429"/>
                  </a:lnTo>
                  <a:cubicBezTo>
                    <a:pt x="1025" y="4536"/>
                    <a:pt x="941" y="4727"/>
                    <a:pt x="894" y="4834"/>
                  </a:cubicBezTo>
                  <a:cubicBezTo>
                    <a:pt x="858" y="4906"/>
                    <a:pt x="882" y="4989"/>
                    <a:pt x="941" y="5048"/>
                  </a:cubicBezTo>
                  <a:cubicBezTo>
                    <a:pt x="965" y="5060"/>
                    <a:pt x="1549" y="5525"/>
                    <a:pt x="2513" y="5620"/>
                  </a:cubicBezTo>
                  <a:cubicBezTo>
                    <a:pt x="2644" y="5787"/>
                    <a:pt x="2811" y="5941"/>
                    <a:pt x="2989" y="6060"/>
                  </a:cubicBezTo>
                  <a:lnTo>
                    <a:pt x="2989" y="6358"/>
                  </a:lnTo>
                  <a:cubicBezTo>
                    <a:pt x="2703" y="6453"/>
                    <a:pt x="1977" y="6751"/>
                    <a:pt x="1537" y="7489"/>
                  </a:cubicBezTo>
                  <a:lnTo>
                    <a:pt x="882" y="7680"/>
                  </a:lnTo>
                  <a:cubicBezTo>
                    <a:pt x="358" y="7823"/>
                    <a:pt x="1" y="8311"/>
                    <a:pt x="1" y="8858"/>
                  </a:cubicBezTo>
                  <a:lnTo>
                    <a:pt x="1" y="11085"/>
                  </a:lnTo>
                  <a:cubicBezTo>
                    <a:pt x="1" y="11180"/>
                    <a:pt x="72" y="11252"/>
                    <a:pt x="156" y="11252"/>
                  </a:cubicBezTo>
                  <a:cubicBezTo>
                    <a:pt x="251" y="11252"/>
                    <a:pt x="322" y="11180"/>
                    <a:pt x="322" y="11085"/>
                  </a:cubicBezTo>
                  <a:lnTo>
                    <a:pt x="322" y="8858"/>
                  </a:lnTo>
                  <a:cubicBezTo>
                    <a:pt x="322" y="8466"/>
                    <a:pt x="596" y="8108"/>
                    <a:pt x="965" y="8001"/>
                  </a:cubicBezTo>
                  <a:lnTo>
                    <a:pt x="1334" y="7894"/>
                  </a:lnTo>
                  <a:lnTo>
                    <a:pt x="1334" y="7894"/>
                  </a:lnTo>
                  <a:cubicBezTo>
                    <a:pt x="1322" y="7942"/>
                    <a:pt x="1310" y="7977"/>
                    <a:pt x="1287" y="8013"/>
                  </a:cubicBezTo>
                  <a:cubicBezTo>
                    <a:pt x="1251" y="8168"/>
                    <a:pt x="1263" y="8346"/>
                    <a:pt x="1346" y="8477"/>
                  </a:cubicBezTo>
                  <a:lnTo>
                    <a:pt x="1549" y="8763"/>
                  </a:lnTo>
                  <a:lnTo>
                    <a:pt x="1072" y="9239"/>
                  </a:lnTo>
                  <a:cubicBezTo>
                    <a:pt x="953" y="9358"/>
                    <a:pt x="894" y="9537"/>
                    <a:pt x="929" y="9716"/>
                  </a:cubicBezTo>
                  <a:lnTo>
                    <a:pt x="1251" y="11144"/>
                  </a:lnTo>
                  <a:cubicBezTo>
                    <a:pt x="1263" y="11216"/>
                    <a:pt x="1334" y="11275"/>
                    <a:pt x="1406" y="11275"/>
                  </a:cubicBezTo>
                  <a:lnTo>
                    <a:pt x="1441" y="11275"/>
                  </a:lnTo>
                  <a:cubicBezTo>
                    <a:pt x="1525" y="11263"/>
                    <a:pt x="1584" y="11168"/>
                    <a:pt x="1560" y="11085"/>
                  </a:cubicBezTo>
                  <a:lnTo>
                    <a:pt x="1251" y="9656"/>
                  </a:lnTo>
                  <a:cubicBezTo>
                    <a:pt x="1227" y="9597"/>
                    <a:pt x="1251" y="9525"/>
                    <a:pt x="1287" y="9478"/>
                  </a:cubicBezTo>
                  <a:lnTo>
                    <a:pt x="1858" y="8906"/>
                  </a:lnTo>
                  <a:cubicBezTo>
                    <a:pt x="1918" y="8858"/>
                    <a:pt x="1918" y="8763"/>
                    <a:pt x="1870" y="8704"/>
                  </a:cubicBezTo>
                  <a:lnTo>
                    <a:pt x="1608" y="8311"/>
                  </a:lnTo>
                  <a:cubicBezTo>
                    <a:pt x="1572" y="8275"/>
                    <a:pt x="1560" y="8215"/>
                    <a:pt x="1584" y="8156"/>
                  </a:cubicBezTo>
                  <a:cubicBezTo>
                    <a:pt x="1870" y="7287"/>
                    <a:pt x="2620" y="6882"/>
                    <a:pt x="2977" y="6751"/>
                  </a:cubicBezTo>
                  <a:lnTo>
                    <a:pt x="2977" y="6858"/>
                  </a:lnTo>
                  <a:cubicBezTo>
                    <a:pt x="2977" y="7049"/>
                    <a:pt x="2894" y="7227"/>
                    <a:pt x="2763" y="7370"/>
                  </a:cubicBezTo>
                  <a:lnTo>
                    <a:pt x="2561" y="7573"/>
                  </a:lnTo>
                  <a:cubicBezTo>
                    <a:pt x="2263" y="7870"/>
                    <a:pt x="2096" y="8263"/>
                    <a:pt x="2096" y="8692"/>
                  </a:cubicBezTo>
                  <a:lnTo>
                    <a:pt x="2096" y="8835"/>
                  </a:lnTo>
                  <a:cubicBezTo>
                    <a:pt x="2096" y="8930"/>
                    <a:pt x="2168" y="9001"/>
                    <a:pt x="2263" y="9001"/>
                  </a:cubicBezTo>
                  <a:cubicBezTo>
                    <a:pt x="2346" y="9001"/>
                    <a:pt x="2418" y="8930"/>
                    <a:pt x="2418" y="8835"/>
                  </a:cubicBezTo>
                  <a:lnTo>
                    <a:pt x="2418" y="8692"/>
                  </a:lnTo>
                  <a:cubicBezTo>
                    <a:pt x="2418" y="8418"/>
                    <a:pt x="2513" y="8156"/>
                    <a:pt x="2680" y="7942"/>
                  </a:cubicBezTo>
                  <a:lnTo>
                    <a:pt x="3120" y="8477"/>
                  </a:lnTo>
                  <a:cubicBezTo>
                    <a:pt x="3215" y="8585"/>
                    <a:pt x="3346" y="8656"/>
                    <a:pt x="3489" y="8656"/>
                  </a:cubicBezTo>
                  <a:lnTo>
                    <a:pt x="3525" y="8656"/>
                  </a:lnTo>
                  <a:cubicBezTo>
                    <a:pt x="3608" y="8656"/>
                    <a:pt x="3704" y="8632"/>
                    <a:pt x="3775" y="8596"/>
                  </a:cubicBezTo>
                  <a:lnTo>
                    <a:pt x="3787" y="8656"/>
                  </a:lnTo>
                  <a:cubicBezTo>
                    <a:pt x="3823" y="8751"/>
                    <a:pt x="3882" y="8823"/>
                    <a:pt x="3942" y="8882"/>
                  </a:cubicBezTo>
                  <a:lnTo>
                    <a:pt x="3692" y="11121"/>
                  </a:lnTo>
                  <a:cubicBezTo>
                    <a:pt x="3668" y="11204"/>
                    <a:pt x="3751" y="11299"/>
                    <a:pt x="3835" y="11299"/>
                  </a:cubicBezTo>
                  <a:lnTo>
                    <a:pt x="3846" y="11299"/>
                  </a:lnTo>
                  <a:cubicBezTo>
                    <a:pt x="3942" y="11299"/>
                    <a:pt x="4001" y="11240"/>
                    <a:pt x="4013" y="11144"/>
                  </a:cubicBezTo>
                  <a:lnTo>
                    <a:pt x="4251" y="9001"/>
                  </a:lnTo>
                  <a:lnTo>
                    <a:pt x="4501" y="9001"/>
                  </a:lnTo>
                  <a:lnTo>
                    <a:pt x="4739" y="11144"/>
                  </a:lnTo>
                  <a:cubicBezTo>
                    <a:pt x="4763" y="11240"/>
                    <a:pt x="4823" y="11299"/>
                    <a:pt x="4906" y="11299"/>
                  </a:cubicBezTo>
                  <a:lnTo>
                    <a:pt x="4918" y="11299"/>
                  </a:lnTo>
                  <a:cubicBezTo>
                    <a:pt x="5013" y="11275"/>
                    <a:pt x="5073" y="11204"/>
                    <a:pt x="5073" y="11121"/>
                  </a:cubicBezTo>
                  <a:lnTo>
                    <a:pt x="4823" y="8882"/>
                  </a:lnTo>
                  <a:cubicBezTo>
                    <a:pt x="4894" y="8823"/>
                    <a:pt x="4942" y="8751"/>
                    <a:pt x="4966" y="8656"/>
                  </a:cubicBezTo>
                  <a:lnTo>
                    <a:pt x="4978" y="8596"/>
                  </a:lnTo>
                  <a:cubicBezTo>
                    <a:pt x="5061" y="8644"/>
                    <a:pt x="5144" y="8656"/>
                    <a:pt x="5239" y="8656"/>
                  </a:cubicBezTo>
                  <a:lnTo>
                    <a:pt x="5263" y="8656"/>
                  </a:lnTo>
                  <a:cubicBezTo>
                    <a:pt x="5418" y="8656"/>
                    <a:pt x="5549" y="8585"/>
                    <a:pt x="5632" y="8477"/>
                  </a:cubicBezTo>
                  <a:lnTo>
                    <a:pt x="6085" y="7942"/>
                  </a:lnTo>
                  <a:cubicBezTo>
                    <a:pt x="6252" y="8156"/>
                    <a:pt x="6335" y="8418"/>
                    <a:pt x="6335" y="8692"/>
                  </a:cubicBezTo>
                  <a:lnTo>
                    <a:pt x="6335" y="8835"/>
                  </a:lnTo>
                  <a:cubicBezTo>
                    <a:pt x="6335" y="8930"/>
                    <a:pt x="6406" y="9001"/>
                    <a:pt x="6502" y="9001"/>
                  </a:cubicBezTo>
                  <a:cubicBezTo>
                    <a:pt x="6585" y="9001"/>
                    <a:pt x="6668" y="8930"/>
                    <a:pt x="6668" y="8835"/>
                  </a:cubicBezTo>
                  <a:lnTo>
                    <a:pt x="6668" y="8692"/>
                  </a:lnTo>
                  <a:cubicBezTo>
                    <a:pt x="6668" y="8275"/>
                    <a:pt x="6502" y="7870"/>
                    <a:pt x="6204" y="7573"/>
                  </a:cubicBezTo>
                  <a:lnTo>
                    <a:pt x="5990" y="7370"/>
                  </a:lnTo>
                  <a:cubicBezTo>
                    <a:pt x="5859" y="7227"/>
                    <a:pt x="5787" y="7049"/>
                    <a:pt x="5787" y="6858"/>
                  </a:cubicBezTo>
                  <a:lnTo>
                    <a:pt x="5787" y="6715"/>
                  </a:lnTo>
                  <a:cubicBezTo>
                    <a:pt x="6144" y="6858"/>
                    <a:pt x="6883" y="7251"/>
                    <a:pt x="7168" y="8108"/>
                  </a:cubicBezTo>
                  <a:cubicBezTo>
                    <a:pt x="7180" y="8168"/>
                    <a:pt x="7180" y="8227"/>
                    <a:pt x="7156" y="8275"/>
                  </a:cubicBezTo>
                  <a:lnTo>
                    <a:pt x="6883" y="8656"/>
                  </a:lnTo>
                  <a:cubicBezTo>
                    <a:pt x="6847" y="8716"/>
                    <a:pt x="6859" y="8811"/>
                    <a:pt x="6906" y="8870"/>
                  </a:cubicBezTo>
                  <a:lnTo>
                    <a:pt x="7466" y="9430"/>
                  </a:lnTo>
                  <a:cubicBezTo>
                    <a:pt x="7514" y="9478"/>
                    <a:pt x="7525" y="9537"/>
                    <a:pt x="7514" y="9609"/>
                  </a:cubicBezTo>
                  <a:lnTo>
                    <a:pt x="7204" y="11037"/>
                  </a:lnTo>
                  <a:cubicBezTo>
                    <a:pt x="7180" y="11132"/>
                    <a:pt x="7228" y="11216"/>
                    <a:pt x="7323" y="11240"/>
                  </a:cubicBezTo>
                  <a:lnTo>
                    <a:pt x="7347" y="11240"/>
                  </a:lnTo>
                  <a:cubicBezTo>
                    <a:pt x="7418" y="11240"/>
                    <a:pt x="7502" y="11180"/>
                    <a:pt x="7514" y="11097"/>
                  </a:cubicBezTo>
                  <a:lnTo>
                    <a:pt x="7823" y="9668"/>
                  </a:lnTo>
                  <a:cubicBezTo>
                    <a:pt x="7871" y="9489"/>
                    <a:pt x="7811" y="9311"/>
                    <a:pt x="7692" y="9192"/>
                  </a:cubicBezTo>
                  <a:lnTo>
                    <a:pt x="7216" y="8716"/>
                  </a:lnTo>
                  <a:lnTo>
                    <a:pt x="7406" y="8430"/>
                  </a:lnTo>
                  <a:cubicBezTo>
                    <a:pt x="7502" y="8299"/>
                    <a:pt x="7514" y="8132"/>
                    <a:pt x="7466" y="7977"/>
                  </a:cubicBezTo>
                  <a:cubicBezTo>
                    <a:pt x="7454" y="7930"/>
                    <a:pt x="7442" y="7894"/>
                    <a:pt x="7418" y="7858"/>
                  </a:cubicBezTo>
                  <a:lnTo>
                    <a:pt x="7418" y="7858"/>
                  </a:lnTo>
                  <a:lnTo>
                    <a:pt x="7799" y="7965"/>
                  </a:lnTo>
                  <a:cubicBezTo>
                    <a:pt x="8168" y="8061"/>
                    <a:pt x="8430" y="8418"/>
                    <a:pt x="8430" y="8811"/>
                  </a:cubicBezTo>
                  <a:lnTo>
                    <a:pt x="8430" y="11037"/>
                  </a:lnTo>
                  <a:cubicBezTo>
                    <a:pt x="8430" y="11132"/>
                    <a:pt x="8514" y="11204"/>
                    <a:pt x="8597" y="11204"/>
                  </a:cubicBezTo>
                  <a:cubicBezTo>
                    <a:pt x="8692" y="11204"/>
                    <a:pt x="8764" y="11132"/>
                    <a:pt x="8764" y="11037"/>
                  </a:cubicBezTo>
                  <a:lnTo>
                    <a:pt x="8764" y="8811"/>
                  </a:lnTo>
                  <a:cubicBezTo>
                    <a:pt x="8740" y="8311"/>
                    <a:pt x="8383" y="7846"/>
                    <a:pt x="7871" y="7680"/>
                  </a:cubicBezTo>
                  <a:lnTo>
                    <a:pt x="7216" y="7489"/>
                  </a:lnTo>
                  <a:cubicBezTo>
                    <a:pt x="6775" y="6751"/>
                    <a:pt x="6061" y="6453"/>
                    <a:pt x="5763" y="6358"/>
                  </a:cubicBezTo>
                  <a:lnTo>
                    <a:pt x="5763" y="6060"/>
                  </a:lnTo>
                  <a:cubicBezTo>
                    <a:pt x="5942" y="5941"/>
                    <a:pt x="6097" y="5787"/>
                    <a:pt x="6240" y="5620"/>
                  </a:cubicBezTo>
                  <a:cubicBezTo>
                    <a:pt x="7204" y="5525"/>
                    <a:pt x="7787" y="5072"/>
                    <a:pt x="7811" y="5048"/>
                  </a:cubicBezTo>
                  <a:cubicBezTo>
                    <a:pt x="7871" y="5001"/>
                    <a:pt x="7883" y="4906"/>
                    <a:pt x="7859" y="4834"/>
                  </a:cubicBezTo>
                  <a:cubicBezTo>
                    <a:pt x="7799" y="4727"/>
                    <a:pt x="7716" y="4536"/>
                    <a:pt x="7704" y="4429"/>
                  </a:cubicBezTo>
                  <a:lnTo>
                    <a:pt x="8192" y="3774"/>
                  </a:lnTo>
                  <a:cubicBezTo>
                    <a:pt x="8228" y="3751"/>
                    <a:pt x="8240" y="3691"/>
                    <a:pt x="8228" y="3643"/>
                  </a:cubicBezTo>
                  <a:cubicBezTo>
                    <a:pt x="8216" y="3536"/>
                    <a:pt x="7799" y="1250"/>
                    <a:pt x="6430" y="893"/>
                  </a:cubicBezTo>
                  <a:cubicBezTo>
                    <a:pt x="5906" y="345"/>
                    <a:pt x="5180" y="0"/>
                    <a:pt x="437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;p43">
              <a:extLst>
                <a:ext uri="{FF2B5EF4-FFF2-40B4-BE49-F238E27FC236}">
                  <a16:creationId xmlns:a16="http://schemas.microsoft.com/office/drawing/2014/main" id="{34F3F3C7-26CA-41D5-A397-6D7B90E8C6B1}"/>
                </a:ext>
              </a:extLst>
            </p:cNvPr>
            <p:cNvSpPr/>
            <p:nvPr/>
          </p:nvSpPr>
          <p:spPr>
            <a:xfrm>
              <a:off x="6813503" y="2560195"/>
              <a:ext cx="45271" cy="16157"/>
            </a:xfrm>
            <a:custGeom>
              <a:avLst/>
              <a:gdLst/>
              <a:ahLst/>
              <a:cxnLst/>
              <a:rect l="l" t="t" r="r" b="b"/>
              <a:pathLst>
                <a:path w="1429" h="510" extrusionOk="0">
                  <a:moveTo>
                    <a:pt x="183" y="1"/>
                  </a:moveTo>
                  <a:cubicBezTo>
                    <a:pt x="140" y="1"/>
                    <a:pt x="95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03" y="415"/>
                    <a:pt x="441" y="510"/>
                    <a:pt x="703" y="510"/>
                  </a:cubicBezTo>
                  <a:cubicBezTo>
                    <a:pt x="965" y="510"/>
                    <a:pt x="1203" y="415"/>
                    <a:pt x="1334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298" y="1"/>
                    <a:pt x="1255" y="1"/>
                  </a:cubicBezTo>
                  <a:cubicBezTo>
                    <a:pt x="1212" y="1"/>
                    <a:pt x="1167" y="16"/>
                    <a:pt x="1131" y="46"/>
                  </a:cubicBezTo>
                  <a:cubicBezTo>
                    <a:pt x="1072" y="105"/>
                    <a:pt x="917" y="177"/>
                    <a:pt x="715" y="177"/>
                  </a:cubicBezTo>
                  <a:cubicBezTo>
                    <a:pt x="500" y="177"/>
                    <a:pt x="357" y="105"/>
                    <a:pt x="298" y="46"/>
                  </a:cubicBezTo>
                  <a:cubicBezTo>
                    <a:pt x="268" y="16"/>
                    <a:pt x="226" y="1"/>
                    <a:pt x="18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1;p43">
              <a:extLst>
                <a:ext uri="{FF2B5EF4-FFF2-40B4-BE49-F238E27FC236}">
                  <a16:creationId xmlns:a16="http://schemas.microsoft.com/office/drawing/2014/main" id="{50938590-0A64-4B42-AD20-7D3473A6CD53}"/>
                </a:ext>
              </a:extLst>
            </p:cNvPr>
            <p:cNvSpPr/>
            <p:nvPr/>
          </p:nvSpPr>
          <p:spPr>
            <a:xfrm>
              <a:off x="6792372" y="2493350"/>
              <a:ext cx="26801" cy="10233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62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2;p43">
              <a:extLst>
                <a:ext uri="{FF2B5EF4-FFF2-40B4-BE49-F238E27FC236}">
                  <a16:creationId xmlns:a16="http://schemas.microsoft.com/office/drawing/2014/main" id="{A814A6C4-75EC-4381-905D-869D173779F8}"/>
                </a:ext>
              </a:extLst>
            </p:cNvPr>
            <p:cNvSpPr/>
            <p:nvPr/>
          </p:nvSpPr>
          <p:spPr>
            <a:xfrm>
              <a:off x="6853483" y="2493350"/>
              <a:ext cx="26801" cy="10233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86" y="1"/>
                    <a:pt x="69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1720;p43">
            <a:extLst>
              <a:ext uri="{FF2B5EF4-FFF2-40B4-BE49-F238E27FC236}">
                <a16:creationId xmlns:a16="http://schemas.microsoft.com/office/drawing/2014/main" id="{87EA8E27-5DF8-4A3B-B61B-7433611881AD}"/>
              </a:ext>
            </a:extLst>
          </p:cNvPr>
          <p:cNvSpPr/>
          <p:nvPr/>
        </p:nvSpPr>
        <p:spPr>
          <a:xfrm>
            <a:off x="7890283" y="3967368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720;p43">
            <a:extLst>
              <a:ext uri="{FF2B5EF4-FFF2-40B4-BE49-F238E27FC236}">
                <a16:creationId xmlns:a16="http://schemas.microsoft.com/office/drawing/2014/main" id="{1FADFAC7-751F-4EC3-A9FC-0BAF2E2D8AC9}"/>
              </a:ext>
            </a:extLst>
          </p:cNvPr>
          <p:cNvSpPr/>
          <p:nvPr/>
        </p:nvSpPr>
        <p:spPr>
          <a:xfrm>
            <a:off x="7939070" y="2535884"/>
            <a:ext cx="858600" cy="8586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724;p43">
            <a:extLst>
              <a:ext uri="{FF2B5EF4-FFF2-40B4-BE49-F238E27FC236}">
                <a16:creationId xmlns:a16="http://schemas.microsoft.com/office/drawing/2014/main" id="{5ECE4009-C1D5-419F-9F5A-BCF1CFF3C85A}"/>
              </a:ext>
            </a:extLst>
          </p:cNvPr>
          <p:cNvSpPr txBox="1">
            <a:spLocks/>
          </p:cNvSpPr>
          <p:nvPr/>
        </p:nvSpPr>
        <p:spPr>
          <a:xfrm flipH="1">
            <a:off x="4564725" y="2666811"/>
            <a:ext cx="3712857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8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s-ES" sz="2000" b="1" err="1">
                <a:latin typeface="Rajdhani"/>
                <a:ea typeface="Rajdhani"/>
                <a:cs typeface="Rajdhani"/>
                <a:sym typeface="Rajdhani"/>
              </a:rPr>
              <a:t>Victor</a:t>
            </a:r>
            <a:r>
              <a:rPr lang="es-ES" sz="2000" b="1">
                <a:latin typeface="Rajdhani"/>
                <a:ea typeface="Rajdhani"/>
                <a:cs typeface="Rajdhani"/>
                <a:sym typeface="Rajdhani"/>
              </a:rPr>
              <a:t> Horacio Cruz Alvarez</a:t>
            </a:r>
          </a:p>
        </p:txBody>
      </p:sp>
      <p:sp>
        <p:nvSpPr>
          <p:cNvPr id="50" name="Google Shape;1724;p43">
            <a:extLst>
              <a:ext uri="{FF2B5EF4-FFF2-40B4-BE49-F238E27FC236}">
                <a16:creationId xmlns:a16="http://schemas.microsoft.com/office/drawing/2014/main" id="{AC634E02-F5A1-49F1-9C15-3919ADAA7FE4}"/>
              </a:ext>
            </a:extLst>
          </p:cNvPr>
          <p:cNvSpPr txBox="1">
            <a:spLocks/>
          </p:cNvSpPr>
          <p:nvPr/>
        </p:nvSpPr>
        <p:spPr>
          <a:xfrm flipH="1">
            <a:off x="5341825" y="1299764"/>
            <a:ext cx="27111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800" b="0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nton"/>
              <a:buNone/>
              <a:defRPr sz="1400" b="1" i="0" u="none" strike="noStrike" cap="none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/>
            <a:r>
              <a:rPr lang="es-ES" sz="2000" b="1">
                <a:latin typeface="Rajdhani"/>
                <a:ea typeface="Rajdhani"/>
                <a:cs typeface="Rajdhani"/>
                <a:sym typeface="Rajdhani"/>
              </a:rPr>
              <a:t>Mauricio Alejandro Rodríguez Acevedo</a:t>
            </a:r>
          </a:p>
        </p:txBody>
      </p:sp>
      <p:sp>
        <p:nvSpPr>
          <p:cNvPr id="51" name="Google Shape;1722;p43">
            <a:extLst>
              <a:ext uri="{FF2B5EF4-FFF2-40B4-BE49-F238E27FC236}">
                <a16:creationId xmlns:a16="http://schemas.microsoft.com/office/drawing/2014/main" id="{20B3249F-B8C8-42F8-9FA5-614EA58D94DD}"/>
              </a:ext>
            </a:extLst>
          </p:cNvPr>
          <p:cNvSpPr txBox="1">
            <a:spLocks/>
          </p:cNvSpPr>
          <p:nvPr/>
        </p:nvSpPr>
        <p:spPr>
          <a:xfrm flipH="1">
            <a:off x="5231096" y="4456368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s-MX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7"/>
              </a:rPr>
              <a:t>hackuanl037@innovaccion.mx</a:t>
            </a:r>
            <a:r>
              <a:rPr lang="es-MX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/>
          </a:p>
        </p:txBody>
      </p:sp>
      <p:sp>
        <p:nvSpPr>
          <p:cNvPr id="52" name="Google Shape;1722;p43">
            <a:extLst>
              <a:ext uri="{FF2B5EF4-FFF2-40B4-BE49-F238E27FC236}">
                <a16:creationId xmlns:a16="http://schemas.microsoft.com/office/drawing/2014/main" id="{F4AEB1D3-77BE-4910-9B77-2126900211BF}"/>
              </a:ext>
            </a:extLst>
          </p:cNvPr>
          <p:cNvSpPr txBox="1">
            <a:spLocks/>
          </p:cNvSpPr>
          <p:nvPr/>
        </p:nvSpPr>
        <p:spPr>
          <a:xfrm flipH="1">
            <a:off x="5334313" y="1753238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100"/>
              <a:buFont typeface="Josefin Slab"/>
              <a:buNone/>
              <a:defRPr sz="1100" b="0" i="0" u="none" strike="noStrike" cap="none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marL="0" indent="0"/>
            <a:r>
              <a:rPr lang="es-MX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8"/>
              </a:rPr>
              <a:t>hackuanl280@innovaccion.mx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3F3F3"/>
                </a:solidFill>
              </a:rPr>
              <a:t>Dentro de las problemáticas que nosotros como equipo logramos encontrar fueron: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-Falta de empatía por medio de la administración de la universidad.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-Falta de ergonomía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-Protocolos obsoletos para el siglo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-Poca accesibilidad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-Atención poco personalizada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-Difusión confusa de información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-Falta de control en horarios, atención al alumno y </a:t>
            </a:r>
            <a:r>
              <a:rPr lang="es-ES" sz="1600" err="1"/>
              <a:t>call</a:t>
            </a:r>
            <a:r>
              <a:rPr lang="es-ES" sz="1600"/>
              <a:t> center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-Personal no capacitado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-Falta de compromiso por medio de los empleados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3F3F3"/>
                </a:solidFill>
              </a:rPr>
              <a:t>-Saturación en línea telefónica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</a:t>
            </a:r>
            <a:endParaRPr sz="1600">
              <a:solidFill>
                <a:srgbClr val="F3F3F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</a:rPr>
              <a:t>OBJETIVOS DEL PROYECTO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3F3F3"/>
                </a:solidFill>
              </a:rPr>
              <a:t>-Ergonomía en traslados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-Atención personalizada para todo universitario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3F3F3"/>
                </a:solidFill>
              </a:rPr>
              <a:t>-Respuestas mas eficientes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F3F3F3"/>
                </a:solidFill>
              </a:rPr>
              <a:t>-Capacitaciones continuas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-Organización mas completa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-Protocolos innovadores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-Garantizar accesibilidad eficiente para todo universitario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-Reducir contaminación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-Agilizar tramites escolares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15981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lo haremos?</a:t>
            </a:r>
            <a:endParaRPr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466895" y="1903046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rgbClr val="F3F3F3">
                <a:alpha val="0"/>
              </a:srgbClr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66875" y="2337500"/>
            <a:ext cx="2981184" cy="532067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Herramientas de Microsoft</a:t>
            </a:r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474888"/>
            <a:ext cx="2208600" cy="149515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Con </a:t>
            </a:r>
            <a:r>
              <a:rPr lang="en" sz="1400" err="1"/>
              <a:t>suficiente</a:t>
            </a:r>
            <a:r>
              <a:rPr lang="en" sz="1400"/>
              <a:t> </a:t>
            </a:r>
            <a:r>
              <a:rPr lang="en" sz="1400" err="1"/>
              <a:t>fondo</a:t>
            </a:r>
            <a:endParaRPr lang="en" sz="1400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/>
              <a:t>Con </a:t>
            </a:r>
            <a:r>
              <a:rPr lang="en" sz="1400" err="1"/>
              <a:t>innovación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" sz="1400"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2923847"/>
            <a:ext cx="2208600" cy="1061233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/>
              <a:t>Conocimiento en </a:t>
            </a:r>
            <a:r>
              <a:rPr lang="es-ES" err="1"/>
              <a:t>progración</a:t>
            </a:r>
            <a:r>
              <a:rPr lang="es-ES"/>
              <a:t>, aplicando las TICs</a:t>
            </a:r>
          </a:p>
        </p:txBody>
      </p:sp>
      <p:cxnSp>
        <p:nvCxnSpPr>
          <p:cNvPr id="636" name="Google Shape;636;p32"/>
          <p:cNvCxnSpPr>
            <a:stCxn id="634" idx="1"/>
          </p:cNvCxnSpPr>
          <p:nvPr/>
        </p:nvCxnSpPr>
        <p:spPr>
          <a:xfrm rot="10800000" flipV="1">
            <a:off x="5172574" y="2222463"/>
            <a:ext cx="902400" cy="194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7" name="Google Shape;637;p32"/>
          <p:cNvCxnSpPr>
            <a:stCxn id="635" idx="1"/>
          </p:cNvCxnSpPr>
          <p:nvPr/>
        </p:nvCxnSpPr>
        <p:spPr>
          <a:xfrm rot="10800000">
            <a:off x="4590274" y="3202464"/>
            <a:ext cx="1484700" cy="25200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38" name="Google Shape;638;p32"/>
          <p:cNvCxnSpPr>
            <a:stCxn id="633" idx="3"/>
          </p:cNvCxnSpPr>
          <p:nvPr/>
        </p:nvCxnSpPr>
        <p:spPr>
          <a:xfrm>
            <a:off x="3048059" y="2603534"/>
            <a:ext cx="862966" cy="8466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RENTABILIDAD</a:t>
            </a:r>
            <a:endParaRPr/>
          </a:p>
        </p:txBody>
      </p:sp>
      <p:sp>
        <p:nvSpPr>
          <p:cNvPr id="2" name="Marco 1">
            <a:extLst>
              <a:ext uri="{FF2B5EF4-FFF2-40B4-BE49-F238E27FC236}">
                <a16:creationId xmlns:a16="http://schemas.microsoft.com/office/drawing/2014/main" id="{F9C2BAFC-6DDF-41B1-834E-741EDD0D27A7}"/>
              </a:ext>
            </a:extLst>
          </p:cNvPr>
          <p:cNvSpPr/>
          <p:nvPr/>
        </p:nvSpPr>
        <p:spPr>
          <a:xfrm>
            <a:off x="998509" y="1284258"/>
            <a:ext cx="1779196" cy="614632"/>
          </a:xfrm>
          <a:prstGeom prst="frame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b="1">
                <a:solidFill>
                  <a:schemeClr val="tx2"/>
                </a:solidFill>
                <a:cs typeface="Arial"/>
              </a:rPr>
              <a:t>$115,698</a:t>
            </a:r>
            <a:endParaRPr lang="es-MX">
              <a:solidFill>
                <a:schemeClr val="tx2"/>
              </a:solidFill>
              <a:cs typeface="Arial"/>
            </a:endParaRP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009FFB74-CC40-4C6D-8823-3DA2C3E41861}"/>
              </a:ext>
            </a:extLst>
          </p:cNvPr>
          <p:cNvCxnSpPr/>
          <p:nvPr/>
        </p:nvCxnSpPr>
        <p:spPr>
          <a:xfrm>
            <a:off x="2780401" y="1588878"/>
            <a:ext cx="2305409" cy="70952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Hexágono 3">
            <a:extLst>
              <a:ext uri="{FF2B5EF4-FFF2-40B4-BE49-F238E27FC236}">
                <a16:creationId xmlns:a16="http://schemas.microsoft.com/office/drawing/2014/main" id="{9D025B50-CB49-4607-80DB-8469310EF366}"/>
              </a:ext>
            </a:extLst>
          </p:cNvPr>
          <p:cNvSpPr/>
          <p:nvPr/>
        </p:nvSpPr>
        <p:spPr>
          <a:xfrm>
            <a:off x="5017511" y="1084771"/>
            <a:ext cx="3547611" cy="3030026"/>
          </a:xfrm>
          <a:prstGeom prst="hexagon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Char char="•"/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$18,500 MX </a:t>
            </a:r>
          </a:p>
          <a:p>
            <a:pPr algn="just"/>
            <a:r>
              <a:rPr lang="es-MX" sz="1100">
                <a:cs typeface="Arial"/>
              </a:rPr>
              <a:t>-Seguridad informática (Certificado SSL)</a:t>
            </a:r>
          </a:p>
          <a:p>
            <a:pPr algn="just"/>
            <a:r>
              <a:rPr lang="es-MX" sz="1100">
                <a:cs typeface="Arial"/>
              </a:rPr>
              <a:t>-Compatibilidad smartphones y celulares</a:t>
            </a:r>
          </a:p>
          <a:p>
            <a:pPr algn="just"/>
            <a:r>
              <a:rPr lang="es-MX" sz="1100">
                <a:cs typeface="Arial"/>
              </a:rPr>
              <a:t>-Diseño web profesional</a:t>
            </a:r>
          </a:p>
          <a:p>
            <a:pPr algn="just"/>
            <a:r>
              <a:rPr lang="es-MX" sz="1100">
                <a:cs typeface="Arial"/>
              </a:rPr>
              <a:t>-12 secciones de información</a:t>
            </a:r>
          </a:p>
          <a:p>
            <a:pPr algn="just"/>
            <a:r>
              <a:rPr lang="es-MX" sz="1100">
                <a:cs typeface="Arial"/>
              </a:rPr>
              <a:t>-Enlace a redes sociales</a:t>
            </a:r>
          </a:p>
          <a:p>
            <a:pPr algn="just"/>
            <a:r>
              <a:rPr lang="es-MX" sz="1100">
                <a:cs typeface="Arial"/>
              </a:rPr>
              <a:t>-Alta en buscadores Google y Bing</a:t>
            </a:r>
          </a:p>
          <a:p>
            <a:pPr algn="just"/>
            <a:r>
              <a:rPr lang="es-MX" sz="1100">
                <a:cs typeface="Arial"/>
              </a:rPr>
              <a:t>-Atención a sus clientes en tiempo real</a:t>
            </a:r>
          </a:p>
          <a:p>
            <a:pPr algn="just"/>
            <a:r>
              <a:rPr lang="es-MX" sz="1100">
                <a:cs typeface="Arial"/>
              </a:rPr>
              <a:t>-3 formas de contacto con 10 campos de información</a:t>
            </a:r>
          </a:p>
          <a:p>
            <a:pPr algn="just"/>
            <a:r>
              <a:rPr lang="es-MX" sz="1100">
                <a:cs typeface="Arial"/>
              </a:rPr>
              <a:t>-Optimización SEO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C3A4F8-4F22-44AF-BB87-CDA3753241F0}"/>
              </a:ext>
            </a:extLst>
          </p:cNvPr>
          <p:cNvSpPr/>
          <p:nvPr/>
        </p:nvSpPr>
        <p:spPr>
          <a:xfrm>
            <a:off x="2257058" y="2637525"/>
            <a:ext cx="3127074" cy="2361479"/>
          </a:xfrm>
          <a:prstGeom prst="hexagon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Char char="•"/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$1,200 MX </a:t>
            </a:r>
            <a:endParaRPr lang="es-MX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/>
            <a:r>
              <a:rPr lang="es-MX" sz="1100">
                <a:solidFill>
                  <a:srgbClr val="00C3B1"/>
                </a:solidFill>
                <a:cs typeface="Arial"/>
              </a:rPr>
              <a:t>-Aparezca el sistema en Google </a:t>
            </a:r>
            <a:r>
              <a:rPr lang="es-MX" sz="1100" err="1">
                <a:solidFill>
                  <a:srgbClr val="00C3B1"/>
                </a:solidFill>
                <a:cs typeface="Arial"/>
              </a:rPr>
              <a:t>Search</a:t>
            </a:r>
            <a:r>
              <a:rPr lang="es-MX" sz="1100">
                <a:solidFill>
                  <a:srgbClr val="00C3B1"/>
                </a:solidFill>
                <a:cs typeface="Arial"/>
              </a:rPr>
              <a:t> y Google </a:t>
            </a:r>
            <a:r>
              <a:rPr lang="es-MX" sz="1100" err="1">
                <a:solidFill>
                  <a:srgbClr val="00C3B1"/>
                </a:solidFill>
                <a:cs typeface="Arial"/>
              </a:rPr>
              <a:t>Maps</a:t>
            </a:r>
            <a:endParaRPr lang="es-MX" sz="1100">
              <a:solidFill>
                <a:srgbClr val="00C3B1"/>
              </a:solidFill>
              <a:cs typeface="Arial"/>
            </a:endParaRPr>
          </a:p>
          <a:p>
            <a:pPr algn="just"/>
            <a:endParaRPr lang="es-MX" sz="1100">
              <a:ea typeface="+mn-lt"/>
              <a:cs typeface="+mn-lt"/>
            </a:endParaRPr>
          </a:p>
          <a:p>
            <a:pPr marL="171450" indent="-171450" algn="just">
              <a:buChar char="•"/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$44,999 MX</a:t>
            </a:r>
            <a:r>
              <a:rPr lang="es-MX" sz="1100" b="1">
                <a:ea typeface="+mn-lt"/>
                <a:cs typeface="+mn-lt"/>
              </a:rPr>
              <a:t> = $14,999 + $2,500 mensuales  en app Android</a:t>
            </a:r>
          </a:p>
          <a:p>
            <a:pPr marL="171450" indent="-171450" algn="just">
              <a:buChar char="•"/>
            </a:pPr>
            <a:r>
              <a:rPr lang="es-MX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$50,999 MX </a:t>
            </a:r>
            <a:r>
              <a:rPr lang="es-MX" sz="1100" b="1">
                <a:cs typeface="Arial"/>
              </a:rPr>
              <a:t>= $14,999 + $3,000 mensuales en ¡OS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0596071-A968-4FCA-8F61-C2BDE96CEF31}"/>
              </a:ext>
            </a:extLst>
          </p:cNvPr>
          <p:cNvCxnSpPr/>
          <p:nvPr/>
        </p:nvCxnSpPr>
        <p:spPr>
          <a:xfrm>
            <a:off x="3500168" y="1586182"/>
            <a:ext cx="8627" cy="9790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9F4FB350-DE63-4D53-9952-02DBDAC4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06" y="155945"/>
            <a:ext cx="6172199" cy="3462166"/>
          </a:xfrm>
          <a:prstGeom prst="rect">
            <a:avLst/>
          </a:prstGeom>
        </p:spPr>
      </p:pic>
      <p:sp>
        <p:nvSpPr>
          <p:cNvPr id="4" name="Google Shape;754;p38">
            <a:extLst>
              <a:ext uri="{FF2B5EF4-FFF2-40B4-BE49-F238E27FC236}">
                <a16:creationId xmlns:a16="http://schemas.microsoft.com/office/drawing/2014/main" id="{F09A5D7B-31FD-42B2-B0BA-A2A377F6C1C7}"/>
              </a:ext>
            </a:extLst>
          </p:cNvPr>
          <p:cNvSpPr txBox="1">
            <a:spLocks/>
          </p:cNvSpPr>
          <p:nvPr/>
        </p:nvSpPr>
        <p:spPr>
          <a:xfrm>
            <a:off x="5184069" y="3451026"/>
            <a:ext cx="3651413" cy="1433226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48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just"/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Se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aplicó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una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encuesta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a</a:t>
            </a:r>
            <a:r>
              <a:rPr lang="en" sz="1800">
                <a:solidFill>
                  <a:srgbClr val="797979"/>
                </a:solidFill>
                <a:highlight>
                  <a:srgbClr val="C0C0C0"/>
                </a:highlight>
                <a:latin typeface="AngsanaUPC"/>
                <a:cs typeface="AngsanaUPC"/>
              </a:rPr>
              <a:t> 50 </a:t>
            </a:r>
            <a:r>
              <a:rPr lang="en" sz="1800" err="1">
                <a:solidFill>
                  <a:srgbClr val="797979"/>
                </a:solidFill>
                <a:highlight>
                  <a:srgbClr val="C0C0C0"/>
                </a:highlight>
                <a:latin typeface="AngsanaUPC"/>
                <a:cs typeface="AngsanaUPC"/>
              </a:rPr>
              <a:t>alumnos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de la UANL, por medio de la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cual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se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dieron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a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conocer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los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trámites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de mayor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complejidad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. En la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siguiente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gráfica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de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barras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podemos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observar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la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variedad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 de </a:t>
            </a:r>
            <a:r>
              <a:rPr lang="en" sz="1800" err="1">
                <a:solidFill>
                  <a:srgbClr val="797979"/>
                </a:solidFill>
                <a:latin typeface="AngsanaUPC"/>
                <a:cs typeface="AngsanaUPC"/>
              </a:rPr>
              <a:t>respuestas</a:t>
            </a:r>
            <a:r>
              <a:rPr lang="en" sz="1800">
                <a:solidFill>
                  <a:srgbClr val="797979"/>
                </a:solidFill>
                <a:latin typeface="AngsanaUPC"/>
                <a:cs typeface="AngsanaUPC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6;p33">
            <a:extLst>
              <a:ext uri="{FF2B5EF4-FFF2-40B4-BE49-F238E27FC236}">
                <a16:creationId xmlns:a16="http://schemas.microsoft.com/office/drawing/2014/main" id="{7C610D69-8006-4440-833A-9CF1DA42E77D}"/>
              </a:ext>
            </a:extLst>
          </p:cNvPr>
          <p:cNvSpPr txBox="1">
            <a:spLocks/>
          </p:cNvSpPr>
          <p:nvPr/>
        </p:nvSpPr>
        <p:spPr>
          <a:xfrm>
            <a:off x="601487" y="4019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b="1">
                <a:solidFill>
                  <a:schemeClr val="tx2"/>
                </a:solidFill>
              </a:rPr>
              <a:t>Uno de los objetivos principales de nuestro sistema es optimizar el tiempo de atención; buscamos aumentar ese 20%...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C3FB4D5B-D5C4-4D54-BF2C-D0D7936C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63" y="1644914"/>
            <a:ext cx="3444095" cy="319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6;p33">
            <a:extLst>
              <a:ext uri="{FF2B5EF4-FFF2-40B4-BE49-F238E27FC236}">
                <a16:creationId xmlns:a16="http://schemas.microsoft.com/office/drawing/2014/main" id="{E8AEF148-9E74-424E-B87D-159E986972F8}"/>
              </a:ext>
            </a:extLst>
          </p:cNvPr>
          <p:cNvSpPr txBox="1">
            <a:spLocks/>
          </p:cNvSpPr>
          <p:nvPr/>
        </p:nvSpPr>
        <p:spPr>
          <a:xfrm>
            <a:off x="601487" y="4019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1800" b="1">
                <a:solidFill>
                  <a:schemeClr val="tx2"/>
                </a:solidFill>
                <a:highlight>
                  <a:srgbClr val="808080"/>
                </a:highlight>
              </a:rPr>
              <a:t>Quisimos escuchar un poco más a los alumnos, así que les dejamos un espacio en el que nos hicieran saber su experiencia. Estos son algunos testimonios: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2B9DB-D1AA-453B-865E-36A28E344927}"/>
              </a:ext>
            </a:extLst>
          </p:cNvPr>
          <p:cNvSpPr txBox="1"/>
          <p:nvPr/>
        </p:nvSpPr>
        <p:spPr>
          <a:xfrm>
            <a:off x="407599" y="1706952"/>
            <a:ext cx="48135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''Rechazan muchas veces los documentos, dificultan el trámite por un formato.''</a:t>
            </a:r>
            <a:endParaRPr lang="es-MX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251007-4FAB-4B64-8926-AF52A7B1AA81}"/>
              </a:ext>
            </a:extLst>
          </p:cNvPr>
          <p:cNvSpPr txBox="1"/>
          <p:nvPr/>
        </p:nvSpPr>
        <p:spPr>
          <a:xfrm>
            <a:off x="4278702" y="2062792"/>
            <a:ext cx="457631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''Me ha urgido cambiar mi horario, pero por cuestiones administrativas no me lo permiten, aún y cuando se necesita indiscutiblemente.''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D4CBB6E-2701-42E2-A89C-1319F53A0701}"/>
              </a:ext>
            </a:extLst>
          </p:cNvPr>
          <p:cNvSpPr txBox="1"/>
          <p:nvPr/>
        </p:nvSpPr>
        <p:spPr>
          <a:xfrm>
            <a:off x="288985" y="2526462"/>
            <a:ext cx="457631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''No me dejaron pagar, mandé mensaje en </a:t>
            </a:r>
            <a:r>
              <a:rPr lang="es-MX" i="1" err="1">
                <a:solidFill>
                  <a:schemeClr val="tx2"/>
                </a:solidFill>
              </a:rPr>
              <a:t>Teams</a:t>
            </a:r>
            <a:r>
              <a:rPr lang="es-MX" i="1">
                <a:solidFill>
                  <a:schemeClr val="tx2"/>
                </a:solidFill>
              </a:rPr>
              <a:t> y no contestaron, fui a la facultad y ahí dijeron que había expirado la fecha límite, que tenía que esperar a que se actualizara.''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C8C43D-AFC0-4B8E-B04C-60FC606282D3}"/>
              </a:ext>
            </a:extLst>
          </p:cNvPr>
          <p:cNvSpPr txBox="1"/>
          <p:nvPr/>
        </p:nvSpPr>
        <p:spPr>
          <a:xfrm>
            <a:off x="5011947" y="1372679"/>
            <a:ext cx="3972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''He tenido que hablar y no me dan solución, tengo que ir para poder encontrarla.''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4CD53C-A231-4D1A-AC2F-EF8656033793}"/>
              </a:ext>
            </a:extLst>
          </p:cNvPr>
          <p:cNvSpPr txBox="1"/>
          <p:nvPr/>
        </p:nvSpPr>
        <p:spPr>
          <a:xfrm>
            <a:off x="5011946" y="3044047"/>
            <a:ext cx="397246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''Se tardan mucho en contestar y no se dan a entender, o a veces, no saben ni qué contestar.''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BBC745-A502-4325-95C3-0890A5B1923D}"/>
              </a:ext>
            </a:extLst>
          </p:cNvPr>
          <p:cNvSpPr txBox="1"/>
          <p:nvPr/>
        </p:nvSpPr>
        <p:spPr>
          <a:xfrm>
            <a:off x="483079" y="3680245"/>
            <a:ext cx="3972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''He tenido que hablar y no me dan solución, tengo que ir para poder encontrarla.''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92EA43-C85F-47B6-AD6B-8EFF1EB4146D}"/>
              </a:ext>
            </a:extLst>
          </p:cNvPr>
          <p:cNvSpPr txBox="1"/>
          <p:nvPr/>
        </p:nvSpPr>
        <p:spPr>
          <a:xfrm>
            <a:off x="4774720" y="3841990"/>
            <a:ext cx="397246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''Saturación en línea telefónica, por lo que la demora, a veces, ha sido bastante o me devuelve a conmutador.''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9425B3-C5AB-4E49-88D9-659F258EF4EB}"/>
              </a:ext>
            </a:extLst>
          </p:cNvPr>
          <p:cNvSpPr txBox="1"/>
          <p:nvPr/>
        </p:nvSpPr>
        <p:spPr>
          <a:xfrm>
            <a:off x="1151626" y="4402707"/>
            <a:ext cx="3972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i="1">
                <a:solidFill>
                  <a:schemeClr val="tx2"/>
                </a:solidFill>
              </a:rPr>
              <a:t>''Muy confusas las instrucciones y lenta la respuesta''</a:t>
            </a:r>
          </a:p>
        </p:txBody>
      </p:sp>
    </p:spTree>
    <p:extLst>
      <p:ext uri="{BB962C8B-B14F-4D97-AF65-F5344CB8AC3E}">
        <p14:creationId xmlns:p14="http://schemas.microsoft.com/office/powerpoint/2010/main" val="132068978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BA89D018D6DE49A7832AFDF88B9163" ma:contentTypeVersion="3" ma:contentTypeDescription="Create a new document." ma:contentTypeScope="" ma:versionID="bbf62a4be2d766b010cee34a05c9034b">
  <xsd:schema xmlns:xsd="http://www.w3.org/2001/XMLSchema" xmlns:xs="http://www.w3.org/2001/XMLSchema" xmlns:p="http://schemas.microsoft.com/office/2006/metadata/properties" xmlns:ns2="f28533be-dc11-48b6-950b-46862c16a677" targetNamespace="http://schemas.microsoft.com/office/2006/metadata/properties" ma:root="true" ma:fieldsID="8eb3df4df611b602d8e9701a0e308304" ns2:_="">
    <xsd:import namespace="f28533be-dc11-48b6-950b-46862c16a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8533be-dc11-48b6-950b-46862c16a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237DC1-04EE-4E91-AAD8-42E7D69740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E452D4-38F6-45E2-A7F3-CD4AFB7B0BF3}">
  <ds:schemaRefs>
    <ds:schemaRef ds:uri="f28533be-dc11-48b6-950b-46862c16a6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3692A5-DDA9-44D7-AD7C-C5FBBBF83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Ai Tech Agency by Slidesgo</vt:lpstr>
      <vt:lpstr>UNIFIC A</vt:lpstr>
      <vt:lpstr>MEET THE TEAM</vt:lpstr>
      <vt:lpstr>PROBLEMÁTICA</vt:lpstr>
      <vt:lpstr>OBJETIVOS DEL PROYECTO</vt:lpstr>
      <vt:lpstr>Como lo haremos?</vt:lpstr>
      <vt:lpstr>RENTABILIDAD</vt:lpstr>
      <vt:lpstr>PowerPoint Presentation</vt:lpstr>
      <vt:lpstr>PowerPoint Presentation</vt:lpstr>
      <vt:lpstr>PowerPoint Presentation</vt:lpstr>
      <vt:lpstr>¿Cómo será el progreso de la App Móvil y plataforma web?</vt:lpstr>
      <vt:lpstr>App Móvil</vt:lpstr>
      <vt:lpstr>Página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UNIFIC A</dc:title>
  <dc:creator>escuela</dc:creator>
  <cp:revision>1</cp:revision>
  <dcterms:modified xsi:type="dcterms:W3CDTF">2021-03-12T10:59:31Z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0x01010054BA89D018D6DE49A7832AFDF88B9163</vt:lpwstr>
  </property>
</Properties>
</file>