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2" r:id="rId2"/>
    <p:sldId id="257" r:id="rId3"/>
    <p:sldId id="264" r:id="rId4"/>
    <p:sldId id="259" r:id="rId5"/>
    <p:sldId id="263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96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A945BD-257D-4460-AA56-E687F596B1EB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006B94-0576-4103-9E66-53734303931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050" dirty="0" err="1">
              <a:latin typeface="Arial Black" panose="020B0A04020102020204" pitchFamily="34" charset="0"/>
            </a:rPr>
            <a:t>Mesure</a:t>
          </a:r>
          <a:r>
            <a:rPr lang="en-US" sz="1050" dirty="0">
              <a:latin typeface="Arial Black" panose="020B0A04020102020204" pitchFamily="34" charset="0"/>
            </a:rPr>
            <a:t> de la pression + Vitesse </a:t>
          </a:r>
          <a:r>
            <a:rPr lang="en-US" sz="1050" dirty="0" err="1">
              <a:latin typeface="Arial Black" panose="020B0A04020102020204" pitchFamily="34" charset="0"/>
            </a:rPr>
            <a:t>angulaire</a:t>
          </a:r>
          <a:r>
            <a:rPr lang="en-US" sz="1050" dirty="0">
              <a:latin typeface="Arial Black" panose="020B0A04020102020204" pitchFamily="34" charset="0"/>
            </a:rPr>
            <a:t> + </a:t>
          </a:r>
          <a:r>
            <a:rPr lang="en-US" sz="1050" dirty="0" err="1">
              <a:latin typeface="Arial Black" panose="020B0A04020102020204" pitchFamily="34" charset="0"/>
            </a:rPr>
            <a:t>l’acceleration</a:t>
          </a:r>
          <a:r>
            <a:rPr lang="en-US" sz="1050" dirty="0">
              <a:latin typeface="Arial Black" panose="020B0A04020102020204" pitchFamily="34" charset="0"/>
            </a:rPr>
            <a:t> + </a:t>
          </a:r>
          <a:r>
            <a:rPr lang="en-US" sz="1050" dirty="0" err="1">
              <a:latin typeface="Arial Black" panose="020B0A04020102020204" pitchFamily="34" charset="0"/>
            </a:rPr>
            <a:t>température</a:t>
          </a:r>
          <a:endParaRPr lang="en-US" sz="1050" dirty="0">
            <a:latin typeface="Arial Black" panose="020B0A04020102020204" pitchFamily="34" charset="0"/>
          </a:endParaRPr>
        </a:p>
      </dgm:t>
    </dgm:pt>
    <dgm:pt modelId="{BE75469A-2CDF-4B7D-82AC-94E20C3AD616}" type="parTrans" cxnId="{58629ADE-92E7-400A-9C4D-19F42E6DA3FE}">
      <dgm:prSet/>
      <dgm:spPr/>
      <dgm:t>
        <a:bodyPr/>
        <a:lstStyle/>
        <a:p>
          <a:endParaRPr lang="en-US"/>
        </a:p>
      </dgm:t>
    </dgm:pt>
    <dgm:pt modelId="{CBE4F1E1-EFDE-4442-8590-4AA4125B3A58}" type="sibTrans" cxnId="{58629ADE-92E7-400A-9C4D-19F42E6DA3FE}">
      <dgm:prSet/>
      <dgm:spPr/>
      <dgm:t>
        <a:bodyPr/>
        <a:lstStyle/>
        <a:p>
          <a:endParaRPr lang="en-US"/>
        </a:p>
      </dgm:t>
    </dgm:pt>
    <dgm:pt modelId="{7951F325-B174-49D5-96EA-88D58B28009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050">
              <a:latin typeface="Arial Black" panose="020B0A04020102020204" pitchFamily="34" charset="0"/>
            </a:rPr>
            <a:t>Calcul d’angle de rotation + altitude</a:t>
          </a:r>
          <a:endParaRPr lang="en-US" sz="1050" dirty="0">
            <a:latin typeface="Arial Black" panose="020B0A04020102020204" pitchFamily="34" charset="0"/>
          </a:endParaRPr>
        </a:p>
      </dgm:t>
    </dgm:pt>
    <dgm:pt modelId="{699DFD1D-857B-4A7E-8DAD-4FEC014F7BE2}" type="parTrans" cxnId="{B9715DAE-E8AF-4169-932A-55E3C4A06D93}">
      <dgm:prSet/>
      <dgm:spPr/>
      <dgm:t>
        <a:bodyPr/>
        <a:lstStyle/>
        <a:p>
          <a:endParaRPr lang="en-US"/>
        </a:p>
      </dgm:t>
    </dgm:pt>
    <dgm:pt modelId="{51DC26FF-B198-47F0-803D-463B3DE011B6}" type="sibTrans" cxnId="{B9715DAE-E8AF-4169-932A-55E3C4A06D93}">
      <dgm:prSet/>
      <dgm:spPr/>
      <dgm:t>
        <a:bodyPr/>
        <a:lstStyle/>
        <a:p>
          <a:endParaRPr lang="en-US"/>
        </a:p>
      </dgm:t>
    </dgm:pt>
    <dgm:pt modelId="{821003E4-BB81-4A4F-AA8F-2E518C361DD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050">
              <a:latin typeface="Arial Black" panose="020B0A04020102020204" pitchFamily="34" charset="0"/>
            </a:rPr>
            <a:t>Controle</a:t>
          </a:r>
          <a:r>
            <a:rPr lang="en-US" sz="1050" baseline="0">
              <a:latin typeface="Arial Black" panose="020B0A04020102020204" pitchFamily="34" charset="0"/>
            </a:rPr>
            <a:t> de la Vitesse du moteur + visualisations des différentes informations sur le terminal</a:t>
          </a:r>
          <a:endParaRPr lang="en-US" sz="1050" dirty="0">
            <a:latin typeface="Arial Black" panose="020B0A04020102020204" pitchFamily="34" charset="0"/>
          </a:endParaRPr>
        </a:p>
      </dgm:t>
    </dgm:pt>
    <dgm:pt modelId="{89613D38-FDD9-426E-BCC4-EB746CDC7B2C}" type="parTrans" cxnId="{165767C8-850D-46BA-9C12-138D57604EF6}">
      <dgm:prSet/>
      <dgm:spPr/>
      <dgm:t>
        <a:bodyPr/>
        <a:lstStyle/>
        <a:p>
          <a:endParaRPr lang="en-US"/>
        </a:p>
      </dgm:t>
    </dgm:pt>
    <dgm:pt modelId="{11992D4B-69BB-4756-93C7-C0513BBF950A}" type="sibTrans" cxnId="{165767C8-850D-46BA-9C12-138D57604EF6}">
      <dgm:prSet/>
      <dgm:spPr/>
      <dgm:t>
        <a:bodyPr/>
        <a:lstStyle/>
        <a:p>
          <a:endParaRPr lang="en-US"/>
        </a:p>
      </dgm:t>
    </dgm:pt>
    <dgm:pt modelId="{08B88BAE-0F02-4574-93A8-9CA4947952FF}" type="pres">
      <dgm:prSet presAssocID="{D2A945BD-257D-4460-AA56-E687F596B1EB}" presName="root" presStyleCnt="0">
        <dgm:presLayoutVars>
          <dgm:dir/>
          <dgm:resizeHandles val="exact"/>
        </dgm:presLayoutVars>
      </dgm:prSet>
      <dgm:spPr/>
    </dgm:pt>
    <dgm:pt modelId="{727FCFFE-7FE1-4188-8C1D-EFCFBA797834}" type="pres">
      <dgm:prSet presAssocID="{67006B94-0576-4103-9E66-537343039313}" presName="compNode" presStyleCnt="0"/>
      <dgm:spPr/>
    </dgm:pt>
    <dgm:pt modelId="{4125E65E-E866-4ED5-AB56-EF1951B37BB1}" type="pres">
      <dgm:prSet presAssocID="{67006B94-0576-4103-9E66-537343039313}" presName="iconRect" presStyleLbl="node1" presStyleIdx="0" presStyleCnt="3" custScaleX="222368" custScaleY="186959" custLinFactX="-100000" custLinFactNeighborX="-132196" custLinFactNeighborY="-1942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3000" b="-3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eur avec un remplissage uni"/>
        </a:ext>
      </dgm:extLst>
    </dgm:pt>
    <dgm:pt modelId="{B2A16BAF-A6D4-486C-B0D6-9425B369752A}" type="pres">
      <dgm:prSet presAssocID="{67006B94-0576-4103-9E66-537343039313}" presName="spaceRect" presStyleCnt="0"/>
      <dgm:spPr/>
    </dgm:pt>
    <dgm:pt modelId="{C539B1D0-5452-4C87-9B42-70625632B98E}" type="pres">
      <dgm:prSet presAssocID="{67006B94-0576-4103-9E66-537343039313}" presName="textRect" presStyleLbl="revTx" presStyleIdx="0" presStyleCnt="3" custScaleX="228713" custScaleY="100000" custLinFactX="-30909" custLinFactNeighborX="-100000" custLinFactNeighborY="-3504">
        <dgm:presLayoutVars>
          <dgm:chMax val="1"/>
          <dgm:chPref val="1"/>
        </dgm:presLayoutVars>
      </dgm:prSet>
      <dgm:spPr/>
    </dgm:pt>
    <dgm:pt modelId="{BEC5197C-241E-4FA9-B303-10359429F58B}" type="pres">
      <dgm:prSet presAssocID="{CBE4F1E1-EFDE-4442-8590-4AA4125B3A58}" presName="sibTrans" presStyleCnt="0"/>
      <dgm:spPr/>
    </dgm:pt>
    <dgm:pt modelId="{C13639FB-71B5-453E-B779-0D3F2643D693}" type="pres">
      <dgm:prSet presAssocID="{7951F325-B174-49D5-96EA-88D58B28009A}" presName="compNode" presStyleCnt="0"/>
      <dgm:spPr/>
    </dgm:pt>
    <dgm:pt modelId="{B0367556-FEC8-4ED9-B442-83C3C1F7D8CE}" type="pres">
      <dgm:prSet presAssocID="{7951F325-B174-49D5-96EA-88D58B28009A}" presName="iconRect" presStyleLbl="node1" presStyleIdx="1" presStyleCnt="3" custScaleX="169550" custScaleY="167004" custLinFactX="-57340" custLinFactNeighborX="-100000" custLinFactNeighborY="-8551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000" b="-1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ête avec engrenages avec un remplissage uni"/>
        </a:ext>
      </dgm:extLst>
    </dgm:pt>
    <dgm:pt modelId="{573106F3-3134-49E6-80BA-FC41FA31E344}" type="pres">
      <dgm:prSet presAssocID="{7951F325-B174-49D5-96EA-88D58B28009A}" presName="spaceRect" presStyleCnt="0"/>
      <dgm:spPr/>
    </dgm:pt>
    <dgm:pt modelId="{81FF8795-C18D-4B3C-A979-7A4A3A7F778E}" type="pres">
      <dgm:prSet presAssocID="{7951F325-B174-49D5-96EA-88D58B28009A}" presName="textRect" presStyleLbl="revTx" presStyleIdx="1" presStyleCnt="3" custScaleX="154616" custLinFactNeighborX="-78738" custLinFactNeighborY="9752">
        <dgm:presLayoutVars>
          <dgm:chMax val="1"/>
          <dgm:chPref val="1"/>
        </dgm:presLayoutVars>
      </dgm:prSet>
      <dgm:spPr/>
    </dgm:pt>
    <dgm:pt modelId="{FA56D6E4-DD44-4383-A96D-43FF31B5C419}" type="pres">
      <dgm:prSet presAssocID="{51DC26FF-B198-47F0-803D-463B3DE011B6}" presName="sibTrans" presStyleCnt="0"/>
      <dgm:spPr/>
    </dgm:pt>
    <dgm:pt modelId="{B9BDE61B-1D21-4BBF-9DB8-1932210AF794}" type="pres">
      <dgm:prSet presAssocID="{821003E4-BB81-4A4F-AA8F-2E518C361DDF}" presName="compNode" presStyleCnt="0"/>
      <dgm:spPr/>
    </dgm:pt>
    <dgm:pt modelId="{DF989721-2D01-492C-9300-43E02739E0A9}" type="pres">
      <dgm:prSet presAssocID="{821003E4-BB81-4A4F-AA8F-2E518C361DDF}" presName="iconRect" presStyleLbl="node1" presStyleIdx="2" presStyleCnt="3" custScaleX="259250" custScaleY="188980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19000" b="-19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rminal Cmd avec un remplissage uni"/>
        </a:ext>
      </dgm:extLst>
    </dgm:pt>
    <dgm:pt modelId="{6D2E190D-5905-41DF-8C9F-1664F6AE8B6D}" type="pres">
      <dgm:prSet presAssocID="{821003E4-BB81-4A4F-AA8F-2E518C361DDF}" presName="spaceRect" presStyleCnt="0"/>
      <dgm:spPr/>
    </dgm:pt>
    <dgm:pt modelId="{3810692C-88EB-44D0-A97A-C157EF240548}" type="pres">
      <dgm:prSet presAssocID="{821003E4-BB81-4A4F-AA8F-2E518C361DDF}" presName="textRect" presStyleLbl="revTx" presStyleIdx="2" presStyleCnt="3" custScaleX="230382" custScaleY="127623" custLinFactNeighborX="-2210" custLinFactNeighborY="23360">
        <dgm:presLayoutVars>
          <dgm:chMax val="1"/>
          <dgm:chPref val="1"/>
        </dgm:presLayoutVars>
      </dgm:prSet>
      <dgm:spPr/>
    </dgm:pt>
  </dgm:ptLst>
  <dgm:cxnLst>
    <dgm:cxn modelId="{3DFB9528-125A-48BC-B62D-4E3ED87989A1}" type="presOf" srcId="{67006B94-0576-4103-9E66-537343039313}" destId="{C539B1D0-5452-4C87-9B42-70625632B98E}" srcOrd="0" destOrd="0" presId="urn:microsoft.com/office/officeart/2018/2/layout/IconLabelList"/>
    <dgm:cxn modelId="{609FB654-2F6E-4C9B-954E-9AD682ECBEA9}" type="presOf" srcId="{7951F325-B174-49D5-96EA-88D58B28009A}" destId="{81FF8795-C18D-4B3C-A979-7A4A3A7F778E}" srcOrd="0" destOrd="0" presId="urn:microsoft.com/office/officeart/2018/2/layout/IconLabelList"/>
    <dgm:cxn modelId="{B9715DAE-E8AF-4169-932A-55E3C4A06D93}" srcId="{D2A945BD-257D-4460-AA56-E687F596B1EB}" destId="{7951F325-B174-49D5-96EA-88D58B28009A}" srcOrd="1" destOrd="0" parTransId="{699DFD1D-857B-4A7E-8DAD-4FEC014F7BE2}" sibTransId="{51DC26FF-B198-47F0-803D-463B3DE011B6}"/>
    <dgm:cxn modelId="{7D4EA5B0-8DD0-45A0-B26E-1FE01D675BB1}" type="presOf" srcId="{D2A945BD-257D-4460-AA56-E687F596B1EB}" destId="{08B88BAE-0F02-4574-93A8-9CA4947952FF}" srcOrd="0" destOrd="0" presId="urn:microsoft.com/office/officeart/2018/2/layout/IconLabelList"/>
    <dgm:cxn modelId="{165767C8-850D-46BA-9C12-138D57604EF6}" srcId="{D2A945BD-257D-4460-AA56-E687F596B1EB}" destId="{821003E4-BB81-4A4F-AA8F-2E518C361DDF}" srcOrd="2" destOrd="0" parTransId="{89613D38-FDD9-426E-BCC4-EB746CDC7B2C}" sibTransId="{11992D4B-69BB-4756-93C7-C0513BBF950A}"/>
    <dgm:cxn modelId="{58629ADE-92E7-400A-9C4D-19F42E6DA3FE}" srcId="{D2A945BD-257D-4460-AA56-E687F596B1EB}" destId="{67006B94-0576-4103-9E66-537343039313}" srcOrd="0" destOrd="0" parTransId="{BE75469A-2CDF-4B7D-82AC-94E20C3AD616}" sibTransId="{CBE4F1E1-EFDE-4442-8590-4AA4125B3A58}"/>
    <dgm:cxn modelId="{78F752FC-461B-421D-AF17-CD34D11432E2}" type="presOf" srcId="{821003E4-BB81-4A4F-AA8F-2E518C361DDF}" destId="{3810692C-88EB-44D0-A97A-C157EF240548}" srcOrd="0" destOrd="0" presId="urn:microsoft.com/office/officeart/2018/2/layout/IconLabelList"/>
    <dgm:cxn modelId="{F7BB5746-A81C-4AF8-89C0-9E808C355618}" type="presParOf" srcId="{08B88BAE-0F02-4574-93A8-9CA4947952FF}" destId="{727FCFFE-7FE1-4188-8C1D-EFCFBA797834}" srcOrd="0" destOrd="0" presId="urn:microsoft.com/office/officeart/2018/2/layout/IconLabelList"/>
    <dgm:cxn modelId="{89C59A7B-17BA-4427-96FE-C87721D40E65}" type="presParOf" srcId="{727FCFFE-7FE1-4188-8C1D-EFCFBA797834}" destId="{4125E65E-E866-4ED5-AB56-EF1951B37BB1}" srcOrd="0" destOrd="0" presId="urn:microsoft.com/office/officeart/2018/2/layout/IconLabelList"/>
    <dgm:cxn modelId="{9ECAF4A9-6E39-4273-9BDF-3800192B6EF9}" type="presParOf" srcId="{727FCFFE-7FE1-4188-8C1D-EFCFBA797834}" destId="{B2A16BAF-A6D4-486C-B0D6-9425B369752A}" srcOrd="1" destOrd="0" presId="urn:microsoft.com/office/officeart/2018/2/layout/IconLabelList"/>
    <dgm:cxn modelId="{836CEAA2-4F8C-49A9-8C0B-D5A59391D7FD}" type="presParOf" srcId="{727FCFFE-7FE1-4188-8C1D-EFCFBA797834}" destId="{C539B1D0-5452-4C87-9B42-70625632B98E}" srcOrd="2" destOrd="0" presId="urn:microsoft.com/office/officeart/2018/2/layout/IconLabelList"/>
    <dgm:cxn modelId="{CDF7BC8E-8552-4F81-95DB-709EA31B2EA2}" type="presParOf" srcId="{08B88BAE-0F02-4574-93A8-9CA4947952FF}" destId="{BEC5197C-241E-4FA9-B303-10359429F58B}" srcOrd="1" destOrd="0" presId="urn:microsoft.com/office/officeart/2018/2/layout/IconLabelList"/>
    <dgm:cxn modelId="{ACDB6D29-812E-4610-B7EB-DA9D7ED10053}" type="presParOf" srcId="{08B88BAE-0F02-4574-93A8-9CA4947952FF}" destId="{C13639FB-71B5-453E-B779-0D3F2643D693}" srcOrd="2" destOrd="0" presId="urn:microsoft.com/office/officeart/2018/2/layout/IconLabelList"/>
    <dgm:cxn modelId="{323E227A-A35D-40EC-AF0F-2D6E15C07F1A}" type="presParOf" srcId="{C13639FB-71B5-453E-B779-0D3F2643D693}" destId="{B0367556-FEC8-4ED9-B442-83C3C1F7D8CE}" srcOrd="0" destOrd="0" presId="urn:microsoft.com/office/officeart/2018/2/layout/IconLabelList"/>
    <dgm:cxn modelId="{98181C22-267D-4304-B247-C7BC8044C83D}" type="presParOf" srcId="{C13639FB-71B5-453E-B779-0D3F2643D693}" destId="{573106F3-3134-49E6-80BA-FC41FA31E344}" srcOrd="1" destOrd="0" presId="urn:microsoft.com/office/officeart/2018/2/layout/IconLabelList"/>
    <dgm:cxn modelId="{833173D9-2AF0-4EF8-83E7-B42BD870B17C}" type="presParOf" srcId="{C13639FB-71B5-453E-B779-0D3F2643D693}" destId="{81FF8795-C18D-4B3C-A979-7A4A3A7F778E}" srcOrd="2" destOrd="0" presId="urn:microsoft.com/office/officeart/2018/2/layout/IconLabelList"/>
    <dgm:cxn modelId="{9586931D-E27B-4BA7-A52D-8401925B207F}" type="presParOf" srcId="{08B88BAE-0F02-4574-93A8-9CA4947952FF}" destId="{FA56D6E4-DD44-4383-A96D-43FF31B5C419}" srcOrd="3" destOrd="0" presId="urn:microsoft.com/office/officeart/2018/2/layout/IconLabelList"/>
    <dgm:cxn modelId="{9184C6B6-7598-4121-80FE-8009733BD6E4}" type="presParOf" srcId="{08B88BAE-0F02-4574-93A8-9CA4947952FF}" destId="{B9BDE61B-1D21-4BBF-9DB8-1932210AF794}" srcOrd="4" destOrd="0" presId="urn:microsoft.com/office/officeart/2018/2/layout/IconLabelList"/>
    <dgm:cxn modelId="{2CB6742C-5DD8-4B61-9405-96C3F9DEEA3E}" type="presParOf" srcId="{B9BDE61B-1D21-4BBF-9DB8-1932210AF794}" destId="{DF989721-2D01-492C-9300-43E02739E0A9}" srcOrd="0" destOrd="0" presId="urn:microsoft.com/office/officeart/2018/2/layout/IconLabelList"/>
    <dgm:cxn modelId="{93FF2FC0-5FF4-4EED-B9A0-909AD38F7987}" type="presParOf" srcId="{B9BDE61B-1D21-4BBF-9DB8-1932210AF794}" destId="{6D2E190D-5905-41DF-8C9F-1664F6AE8B6D}" srcOrd="1" destOrd="0" presId="urn:microsoft.com/office/officeart/2018/2/layout/IconLabelList"/>
    <dgm:cxn modelId="{B8AF2EBA-87AF-48F5-AA88-0FF8A57101FF}" type="presParOf" srcId="{B9BDE61B-1D21-4BBF-9DB8-1932210AF794}" destId="{3810692C-88EB-44D0-A97A-C157EF24054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B1E69E-9FE4-4C9B-B83B-E9343801AAAB}" type="doc">
      <dgm:prSet loTypeId="urn:microsoft.com/office/officeart/2018/2/layout/IconLabelList" loCatId="icon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308F91-FE0E-49F7-8746-C77CB2693DE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050" dirty="0">
              <a:latin typeface="Arial Black" panose="020B0A04020102020204" pitchFamily="34" charset="0"/>
            </a:rPr>
            <a:t>Calcul des angles de rotation</a:t>
          </a:r>
          <a:endParaRPr lang="en-US" sz="1050" dirty="0">
            <a:latin typeface="Arial Black" panose="020B0A04020102020204" pitchFamily="34" charset="0"/>
          </a:endParaRPr>
        </a:p>
      </dgm:t>
    </dgm:pt>
    <dgm:pt modelId="{0898952D-541E-4C7F-A668-1D34510BED37}" type="parTrans" cxnId="{E3430586-6043-42D2-BDE7-EB2631293018}">
      <dgm:prSet/>
      <dgm:spPr/>
      <dgm:t>
        <a:bodyPr/>
        <a:lstStyle/>
        <a:p>
          <a:endParaRPr lang="en-US"/>
        </a:p>
      </dgm:t>
    </dgm:pt>
    <dgm:pt modelId="{7B303D45-86F2-48C8-BB38-D209403303FB}" type="sibTrans" cxnId="{E3430586-6043-42D2-BDE7-EB2631293018}">
      <dgm:prSet/>
      <dgm:spPr/>
      <dgm:t>
        <a:bodyPr/>
        <a:lstStyle/>
        <a:p>
          <a:endParaRPr lang="en-US"/>
        </a:p>
      </dgm:t>
    </dgm:pt>
    <dgm:pt modelId="{E17F6492-4E94-417C-8B97-28F90C585A1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050" dirty="0">
              <a:solidFill>
                <a:schemeClr val="tx1"/>
              </a:solidFill>
              <a:latin typeface="Arial Black" panose="020B0A04020102020204" pitchFamily="34" charset="0"/>
            </a:rPr>
            <a:t>Calcul de l’altitude </a:t>
          </a:r>
          <a:endParaRPr lang="en-US" sz="1050" dirty="0">
            <a:solidFill>
              <a:schemeClr val="tx1"/>
            </a:solidFill>
            <a:latin typeface="Arial Black" panose="020B0A04020102020204" pitchFamily="34" charset="0"/>
          </a:endParaRPr>
        </a:p>
      </dgm:t>
    </dgm:pt>
    <dgm:pt modelId="{445F2363-26AD-45CE-B5A7-A6D9B6C635AC}" type="parTrans" cxnId="{786F3B89-BF7D-42A6-A97F-5E17B8E536C4}">
      <dgm:prSet/>
      <dgm:spPr/>
      <dgm:t>
        <a:bodyPr/>
        <a:lstStyle/>
        <a:p>
          <a:endParaRPr lang="en-US"/>
        </a:p>
      </dgm:t>
    </dgm:pt>
    <dgm:pt modelId="{1E7BA6B3-6F1E-41D8-8244-E53904A3569B}" type="sibTrans" cxnId="{786F3B89-BF7D-42A6-A97F-5E17B8E536C4}">
      <dgm:prSet/>
      <dgm:spPr/>
      <dgm:t>
        <a:bodyPr/>
        <a:lstStyle/>
        <a:p>
          <a:endParaRPr lang="en-US"/>
        </a:p>
      </dgm:t>
    </dgm:pt>
    <dgm:pt modelId="{E91755DD-0981-4AB8-9F12-02A5FBC8FBA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050" dirty="0">
              <a:latin typeface="Arial Black" panose="020B0A04020102020204" pitchFamily="34" charset="0"/>
            </a:rPr>
            <a:t>Utilisation de l’ADC et des </a:t>
          </a:r>
          <a:r>
            <a:rPr lang="fr-FR" sz="1050" dirty="0" err="1">
              <a:latin typeface="Arial Black" panose="020B0A04020102020204" pitchFamily="34" charset="0"/>
            </a:rPr>
            <a:t>timers</a:t>
          </a:r>
          <a:r>
            <a:rPr lang="fr-FR" sz="1050" dirty="0">
              <a:latin typeface="Arial Black" panose="020B0A04020102020204" pitchFamily="34" charset="0"/>
            </a:rPr>
            <a:t> </a:t>
          </a:r>
          <a:endParaRPr lang="en-US" sz="1050" dirty="0">
            <a:latin typeface="Arial Black" panose="020B0A04020102020204" pitchFamily="34" charset="0"/>
          </a:endParaRPr>
        </a:p>
      </dgm:t>
    </dgm:pt>
    <dgm:pt modelId="{893B3C9C-E674-4392-AA8D-74CF35FC3BAD}" type="parTrans" cxnId="{BA07F009-87E7-4B1E-8277-6923D072277E}">
      <dgm:prSet/>
      <dgm:spPr/>
      <dgm:t>
        <a:bodyPr/>
        <a:lstStyle/>
        <a:p>
          <a:endParaRPr lang="fr-FR"/>
        </a:p>
      </dgm:t>
    </dgm:pt>
    <dgm:pt modelId="{E3CB47E2-AA86-4857-BAF7-E50247BA9BD9}" type="sibTrans" cxnId="{BA07F009-87E7-4B1E-8277-6923D072277E}">
      <dgm:prSet/>
      <dgm:spPr/>
      <dgm:t>
        <a:bodyPr/>
        <a:lstStyle/>
        <a:p>
          <a:endParaRPr lang="fr-FR"/>
        </a:p>
      </dgm:t>
    </dgm:pt>
    <dgm:pt modelId="{757D1C3C-4246-4726-BF20-411DDA2ECD18}" type="pres">
      <dgm:prSet presAssocID="{7CB1E69E-9FE4-4C9B-B83B-E9343801AAAB}" presName="root" presStyleCnt="0">
        <dgm:presLayoutVars>
          <dgm:dir/>
          <dgm:resizeHandles val="exact"/>
        </dgm:presLayoutVars>
      </dgm:prSet>
      <dgm:spPr/>
    </dgm:pt>
    <dgm:pt modelId="{3E5C19CC-1B79-4FB2-B02D-4F4F032CF577}" type="pres">
      <dgm:prSet presAssocID="{4B308F91-FE0E-49F7-8746-C77CB2693DE0}" presName="compNode" presStyleCnt="0"/>
      <dgm:spPr/>
    </dgm:pt>
    <dgm:pt modelId="{8DD39522-E5DC-47EE-A945-35FECC502518}" type="pres">
      <dgm:prSet presAssocID="{4B308F91-FE0E-49F7-8746-C77CB2693DE0}" presName="iconRect" presStyleLbl="node1" presStyleIdx="0" presStyleCnt="3" custLinFactNeighborX="52880" custLinFactNeighborY="703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upie avec un remplissage uni"/>
        </a:ext>
      </dgm:extLst>
    </dgm:pt>
    <dgm:pt modelId="{56D60511-0D0F-4147-9E20-62F260FF8F82}" type="pres">
      <dgm:prSet presAssocID="{4B308F91-FE0E-49F7-8746-C77CB2693DE0}" presName="spaceRect" presStyleCnt="0"/>
      <dgm:spPr/>
    </dgm:pt>
    <dgm:pt modelId="{1B147AA9-FCB0-49C5-BD03-787A14AFDB96}" type="pres">
      <dgm:prSet presAssocID="{4B308F91-FE0E-49F7-8746-C77CB2693DE0}" presName="textRect" presStyleLbl="revTx" presStyleIdx="0" presStyleCnt="3" custScaleX="79198" custScaleY="77231" custLinFactNeighborX="36418" custLinFactNeighborY="1957">
        <dgm:presLayoutVars>
          <dgm:chMax val="1"/>
          <dgm:chPref val="1"/>
        </dgm:presLayoutVars>
      </dgm:prSet>
      <dgm:spPr/>
    </dgm:pt>
    <dgm:pt modelId="{318F7753-69ED-4146-984B-66BEB8A1A23E}" type="pres">
      <dgm:prSet presAssocID="{7B303D45-86F2-48C8-BB38-D209403303FB}" presName="sibTrans" presStyleCnt="0"/>
      <dgm:spPr/>
    </dgm:pt>
    <dgm:pt modelId="{8DA45C6D-1B02-474F-903B-985C01C3B64D}" type="pres">
      <dgm:prSet presAssocID="{E17F6492-4E94-417C-8B97-28F90C585A16}" presName="compNode" presStyleCnt="0"/>
      <dgm:spPr/>
    </dgm:pt>
    <dgm:pt modelId="{432A63D4-4E27-4420-9BC3-8CE13B8B7E95}" type="pres">
      <dgm:prSet presAssocID="{E17F6492-4E94-417C-8B97-28F90C585A16}" presName="iconRect" presStyleLbl="node1" presStyleIdx="1" presStyleCnt="3" custLinFactNeighborX="0" custLinFactNeighborY="811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ègle avec un remplissage uni"/>
        </a:ext>
      </dgm:extLst>
    </dgm:pt>
    <dgm:pt modelId="{853976D8-AE0D-4447-B249-BF5CC954248C}" type="pres">
      <dgm:prSet presAssocID="{E17F6492-4E94-417C-8B97-28F90C585A16}" presName="spaceRect" presStyleCnt="0"/>
      <dgm:spPr/>
    </dgm:pt>
    <dgm:pt modelId="{EB169100-3D47-462F-80B4-4D0230E09A67}" type="pres">
      <dgm:prSet presAssocID="{E17F6492-4E94-417C-8B97-28F90C585A16}" presName="textRect" presStyleLbl="revTx" presStyleIdx="1" presStyleCnt="3" custScaleX="57328" custScaleY="60661" custLinFactNeighborX="37217" custLinFactNeighborY="-24534">
        <dgm:presLayoutVars>
          <dgm:chMax val="1"/>
          <dgm:chPref val="1"/>
        </dgm:presLayoutVars>
      </dgm:prSet>
      <dgm:spPr/>
    </dgm:pt>
    <dgm:pt modelId="{56B3FAD1-E452-4CA7-8F28-9BCB5879D6AA}" type="pres">
      <dgm:prSet presAssocID="{1E7BA6B3-6F1E-41D8-8244-E53904A3569B}" presName="sibTrans" presStyleCnt="0"/>
      <dgm:spPr/>
    </dgm:pt>
    <dgm:pt modelId="{E379318F-DFB6-4038-8755-A0E825FA1B04}" type="pres">
      <dgm:prSet presAssocID="{E91755DD-0981-4AB8-9F12-02A5FBC8FBA1}" presName="compNode" presStyleCnt="0"/>
      <dgm:spPr/>
    </dgm:pt>
    <dgm:pt modelId="{DB1D6D3F-7C06-4447-B9D0-5CA0E7BC0068}" type="pres">
      <dgm:prSet presAssocID="{E91755DD-0981-4AB8-9F12-02A5FBC8FBA1}" presName="iconRect" presStyleLbl="node1" presStyleIdx="2" presStyleCnt="3" custLinFactNeighborX="-67718" custLinFactNeighborY="2595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ste de maintien avec un remplissage uni"/>
        </a:ext>
      </dgm:extLst>
    </dgm:pt>
    <dgm:pt modelId="{9224BFE6-2353-4576-9A07-255BE0D1FA7A}" type="pres">
      <dgm:prSet presAssocID="{E91755DD-0981-4AB8-9F12-02A5FBC8FBA1}" presName="spaceRect" presStyleCnt="0"/>
      <dgm:spPr/>
    </dgm:pt>
    <dgm:pt modelId="{9307241E-57F7-4583-B2C8-5B2716979E6E}" type="pres">
      <dgm:prSet presAssocID="{E91755DD-0981-4AB8-9F12-02A5FBC8FBA1}" presName="textRect" presStyleLbl="revTx" presStyleIdx="2" presStyleCnt="3" custScaleX="63951" custScaleY="118062" custLinFactNeighborX="-19466" custLinFactNeighborY="26591">
        <dgm:presLayoutVars>
          <dgm:chMax val="1"/>
          <dgm:chPref val="1"/>
        </dgm:presLayoutVars>
      </dgm:prSet>
      <dgm:spPr/>
    </dgm:pt>
  </dgm:ptLst>
  <dgm:cxnLst>
    <dgm:cxn modelId="{BA07F009-87E7-4B1E-8277-6923D072277E}" srcId="{7CB1E69E-9FE4-4C9B-B83B-E9343801AAAB}" destId="{E91755DD-0981-4AB8-9F12-02A5FBC8FBA1}" srcOrd="2" destOrd="0" parTransId="{893B3C9C-E674-4392-AA8D-74CF35FC3BAD}" sibTransId="{E3CB47E2-AA86-4857-BAF7-E50247BA9BD9}"/>
    <dgm:cxn modelId="{D67C7615-1516-4F4C-AE56-E39F7201CFCD}" type="presOf" srcId="{E91755DD-0981-4AB8-9F12-02A5FBC8FBA1}" destId="{9307241E-57F7-4583-B2C8-5B2716979E6E}" srcOrd="0" destOrd="0" presId="urn:microsoft.com/office/officeart/2018/2/layout/IconLabelList"/>
    <dgm:cxn modelId="{6DEF1B22-DEA1-4CE2-88DA-4AA41947E71C}" type="presOf" srcId="{4B308F91-FE0E-49F7-8746-C77CB2693DE0}" destId="{1B147AA9-FCB0-49C5-BD03-787A14AFDB96}" srcOrd="0" destOrd="0" presId="urn:microsoft.com/office/officeart/2018/2/layout/IconLabelList"/>
    <dgm:cxn modelId="{E71C8722-902A-4E60-8BF8-27EEE699EAD1}" type="presOf" srcId="{E17F6492-4E94-417C-8B97-28F90C585A16}" destId="{EB169100-3D47-462F-80B4-4D0230E09A67}" srcOrd="0" destOrd="0" presId="urn:microsoft.com/office/officeart/2018/2/layout/IconLabelList"/>
    <dgm:cxn modelId="{E3430586-6043-42D2-BDE7-EB2631293018}" srcId="{7CB1E69E-9FE4-4C9B-B83B-E9343801AAAB}" destId="{4B308F91-FE0E-49F7-8746-C77CB2693DE0}" srcOrd="0" destOrd="0" parTransId="{0898952D-541E-4C7F-A668-1D34510BED37}" sibTransId="{7B303D45-86F2-48C8-BB38-D209403303FB}"/>
    <dgm:cxn modelId="{786F3B89-BF7D-42A6-A97F-5E17B8E536C4}" srcId="{7CB1E69E-9FE4-4C9B-B83B-E9343801AAAB}" destId="{E17F6492-4E94-417C-8B97-28F90C585A16}" srcOrd="1" destOrd="0" parTransId="{445F2363-26AD-45CE-B5A7-A6D9B6C635AC}" sibTransId="{1E7BA6B3-6F1E-41D8-8244-E53904A3569B}"/>
    <dgm:cxn modelId="{EF171B8D-3DE2-48C3-8AE0-89BAC10C38EB}" type="presOf" srcId="{7CB1E69E-9FE4-4C9B-B83B-E9343801AAAB}" destId="{757D1C3C-4246-4726-BF20-411DDA2ECD18}" srcOrd="0" destOrd="0" presId="urn:microsoft.com/office/officeart/2018/2/layout/IconLabelList"/>
    <dgm:cxn modelId="{C6B157FF-C17F-44EB-A656-36BDE5EF39A4}" type="presParOf" srcId="{757D1C3C-4246-4726-BF20-411DDA2ECD18}" destId="{3E5C19CC-1B79-4FB2-B02D-4F4F032CF577}" srcOrd="0" destOrd="0" presId="urn:microsoft.com/office/officeart/2018/2/layout/IconLabelList"/>
    <dgm:cxn modelId="{8606D860-AB1E-499B-ADBD-AFFA86C2A146}" type="presParOf" srcId="{3E5C19CC-1B79-4FB2-B02D-4F4F032CF577}" destId="{8DD39522-E5DC-47EE-A945-35FECC502518}" srcOrd="0" destOrd="0" presId="urn:microsoft.com/office/officeart/2018/2/layout/IconLabelList"/>
    <dgm:cxn modelId="{1F00CDAB-3573-46F2-A760-957E384F8A3A}" type="presParOf" srcId="{3E5C19CC-1B79-4FB2-B02D-4F4F032CF577}" destId="{56D60511-0D0F-4147-9E20-62F260FF8F82}" srcOrd="1" destOrd="0" presId="urn:microsoft.com/office/officeart/2018/2/layout/IconLabelList"/>
    <dgm:cxn modelId="{2365D0E6-61B1-4C20-864E-E995534A21AE}" type="presParOf" srcId="{3E5C19CC-1B79-4FB2-B02D-4F4F032CF577}" destId="{1B147AA9-FCB0-49C5-BD03-787A14AFDB96}" srcOrd="2" destOrd="0" presId="urn:microsoft.com/office/officeart/2018/2/layout/IconLabelList"/>
    <dgm:cxn modelId="{3A1DF078-2446-4B70-A8B7-6E1244980CCC}" type="presParOf" srcId="{757D1C3C-4246-4726-BF20-411DDA2ECD18}" destId="{318F7753-69ED-4146-984B-66BEB8A1A23E}" srcOrd="1" destOrd="0" presId="urn:microsoft.com/office/officeart/2018/2/layout/IconLabelList"/>
    <dgm:cxn modelId="{0099CA1F-7F63-4CF1-BF68-0B84E3CAD6C4}" type="presParOf" srcId="{757D1C3C-4246-4726-BF20-411DDA2ECD18}" destId="{8DA45C6D-1B02-474F-903B-985C01C3B64D}" srcOrd="2" destOrd="0" presId="urn:microsoft.com/office/officeart/2018/2/layout/IconLabelList"/>
    <dgm:cxn modelId="{AEDF620C-1B5D-42A9-95EF-76617FA0582C}" type="presParOf" srcId="{8DA45C6D-1B02-474F-903B-985C01C3B64D}" destId="{432A63D4-4E27-4420-9BC3-8CE13B8B7E95}" srcOrd="0" destOrd="0" presId="urn:microsoft.com/office/officeart/2018/2/layout/IconLabelList"/>
    <dgm:cxn modelId="{F934DC2F-BE1C-4FFD-BAC3-93BB21C348E2}" type="presParOf" srcId="{8DA45C6D-1B02-474F-903B-985C01C3B64D}" destId="{853976D8-AE0D-4447-B249-BF5CC954248C}" srcOrd="1" destOrd="0" presId="urn:microsoft.com/office/officeart/2018/2/layout/IconLabelList"/>
    <dgm:cxn modelId="{184984B8-D514-4F77-8103-7FA52FA66005}" type="presParOf" srcId="{8DA45C6D-1B02-474F-903B-985C01C3B64D}" destId="{EB169100-3D47-462F-80B4-4D0230E09A67}" srcOrd="2" destOrd="0" presId="urn:microsoft.com/office/officeart/2018/2/layout/IconLabelList"/>
    <dgm:cxn modelId="{2D1DA970-2867-4FBA-9C97-D229A08AE2EC}" type="presParOf" srcId="{757D1C3C-4246-4726-BF20-411DDA2ECD18}" destId="{56B3FAD1-E452-4CA7-8F28-9BCB5879D6AA}" srcOrd="3" destOrd="0" presId="urn:microsoft.com/office/officeart/2018/2/layout/IconLabelList"/>
    <dgm:cxn modelId="{A21FB4E7-F386-460D-9E62-B927B33F7493}" type="presParOf" srcId="{757D1C3C-4246-4726-BF20-411DDA2ECD18}" destId="{E379318F-DFB6-4038-8755-A0E825FA1B04}" srcOrd="4" destOrd="0" presId="urn:microsoft.com/office/officeart/2018/2/layout/IconLabelList"/>
    <dgm:cxn modelId="{95E3FDAC-43C3-45AE-84F4-F73C564B1E0E}" type="presParOf" srcId="{E379318F-DFB6-4038-8755-A0E825FA1B04}" destId="{DB1D6D3F-7C06-4447-B9D0-5CA0E7BC0068}" srcOrd="0" destOrd="0" presId="urn:microsoft.com/office/officeart/2018/2/layout/IconLabelList"/>
    <dgm:cxn modelId="{41656B8C-DC2A-4C83-B61B-D51FD7ED269C}" type="presParOf" srcId="{E379318F-DFB6-4038-8755-A0E825FA1B04}" destId="{9224BFE6-2353-4576-9A07-255BE0D1FA7A}" srcOrd="1" destOrd="0" presId="urn:microsoft.com/office/officeart/2018/2/layout/IconLabelList"/>
    <dgm:cxn modelId="{26975F3B-BDAC-40DD-AD56-888A91374068}" type="presParOf" srcId="{E379318F-DFB6-4038-8755-A0E825FA1B04}" destId="{9307241E-57F7-4583-B2C8-5B2716979E6E}" srcOrd="2" destOrd="0" presId="urn:microsoft.com/office/officeart/2018/2/layout/IconLabel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99A16E-67E7-42A2-B691-35013658634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5B64B5-1681-4DF8-BF1C-4BC27D172E53}">
      <dgm:prSet/>
      <dgm:spPr/>
      <dgm:t>
        <a:bodyPr/>
        <a:lstStyle/>
        <a:p>
          <a:r>
            <a:rPr lang="fr-FR"/>
            <a:t>Points intéressants </a:t>
          </a:r>
          <a:endParaRPr lang="en-US"/>
        </a:p>
      </dgm:t>
    </dgm:pt>
    <dgm:pt modelId="{82441726-46CB-4436-8844-01B15F474F66}" type="parTrans" cxnId="{7ABB6038-9233-4486-9CEF-64BDD1EBEB45}">
      <dgm:prSet/>
      <dgm:spPr/>
      <dgm:t>
        <a:bodyPr/>
        <a:lstStyle/>
        <a:p>
          <a:endParaRPr lang="en-US"/>
        </a:p>
      </dgm:t>
    </dgm:pt>
    <dgm:pt modelId="{34627F25-9E30-40D2-BBD4-762D3F079132}" type="sibTrans" cxnId="{7ABB6038-9233-4486-9CEF-64BDD1EBEB45}">
      <dgm:prSet/>
      <dgm:spPr/>
      <dgm:t>
        <a:bodyPr/>
        <a:lstStyle/>
        <a:p>
          <a:endParaRPr lang="en-US"/>
        </a:p>
      </dgm:t>
    </dgm:pt>
    <dgm:pt modelId="{4587CF95-7156-4A8B-A8FC-453EC55608CD}">
      <dgm:prSet/>
      <dgm:spPr/>
      <dgm:t>
        <a:bodyPr/>
        <a:lstStyle/>
        <a:p>
          <a:r>
            <a:rPr lang="fr-FR"/>
            <a:t>Axes d’améliorations </a:t>
          </a:r>
          <a:endParaRPr lang="en-US"/>
        </a:p>
      </dgm:t>
    </dgm:pt>
    <dgm:pt modelId="{C437DC0D-1EE6-4E63-9745-D6A59B57F237}" type="parTrans" cxnId="{77A25CA7-52FF-43A8-9343-CE1E3B132A62}">
      <dgm:prSet/>
      <dgm:spPr/>
      <dgm:t>
        <a:bodyPr/>
        <a:lstStyle/>
        <a:p>
          <a:endParaRPr lang="en-US"/>
        </a:p>
      </dgm:t>
    </dgm:pt>
    <dgm:pt modelId="{214A8CA6-87A4-4215-B5E4-C500282528F2}" type="sibTrans" cxnId="{77A25CA7-52FF-43A8-9343-CE1E3B132A62}">
      <dgm:prSet/>
      <dgm:spPr/>
      <dgm:t>
        <a:bodyPr/>
        <a:lstStyle/>
        <a:p>
          <a:endParaRPr lang="en-US"/>
        </a:p>
      </dgm:t>
    </dgm:pt>
    <dgm:pt modelId="{7F920EAF-D45F-4337-B2B2-DAD57D85EA28}">
      <dgm:prSet/>
      <dgm:spPr/>
      <dgm:t>
        <a:bodyPr/>
        <a:lstStyle/>
        <a:p>
          <a:r>
            <a:rPr lang="fr-FR" dirty="0"/>
            <a:t>Démonstration</a:t>
          </a:r>
          <a:endParaRPr lang="en-US" dirty="0"/>
        </a:p>
      </dgm:t>
    </dgm:pt>
    <dgm:pt modelId="{D4C55EF7-5413-4308-BBCC-59796BBA6884}" type="parTrans" cxnId="{EC49A75E-0D39-4721-ABF9-EB3105C365C6}">
      <dgm:prSet/>
      <dgm:spPr/>
      <dgm:t>
        <a:bodyPr/>
        <a:lstStyle/>
        <a:p>
          <a:endParaRPr lang="en-US"/>
        </a:p>
      </dgm:t>
    </dgm:pt>
    <dgm:pt modelId="{2898D9F2-9C0A-4761-9A8C-1F2CBBB64224}" type="sibTrans" cxnId="{EC49A75E-0D39-4721-ABF9-EB3105C365C6}">
      <dgm:prSet/>
      <dgm:spPr/>
      <dgm:t>
        <a:bodyPr/>
        <a:lstStyle/>
        <a:p>
          <a:endParaRPr lang="en-US"/>
        </a:p>
      </dgm:t>
    </dgm:pt>
    <dgm:pt modelId="{3B50E349-94F4-43BB-927E-C71393A6BB50}" type="pres">
      <dgm:prSet presAssocID="{7D99A16E-67E7-42A2-B691-35013658634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81C09EF-290A-4CC3-BB5C-78CE256D2036}" type="pres">
      <dgm:prSet presAssocID="{4F5B64B5-1681-4DF8-BF1C-4BC27D172E53}" presName="hierRoot1" presStyleCnt="0"/>
      <dgm:spPr/>
    </dgm:pt>
    <dgm:pt modelId="{F82CD0AB-F5A1-450F-BB3F-CF18EE5C3A5B}" type="pres">
      <dgm:prSet presAssocID="{4F5B64B5-1681-4DF8-BF1C-4BC27D172E53}" presName="composite" presStyleCnt="0"/>
      <dgm:spPr/>
    </dgm:pt>
    <dgm:pt modelId="{3303B377-7EE3-4F12-B3EB-58E1E12C6A13}" type="pres">
      <dgm:prSet presAssocID="{4F5B64B5-1681-4DF8-BF1C-4BC27D172E53}" presName="background" presStyleLbl="node0" presStyleIdx="0" presStyleCnt="3"/>
      <dgm:spPr/>
    </dgm:pt>
    <dgm:pt modelId="{9DB17C6A-D517-45FE-B763-957043409338}" type="pres">
      <dgm:prSet presAssocID="{4F5B64B5-1681-4DF8-BF1C-4BC27D172E53}" presName="text" presStyleLbl="fgAcc0" presStyleIdx="0" presStyleCnt="3">
        <dgm:presLayoutVars>
          <dgm:chPref val="3"/>
        </dgm:presLayoutVars>
      </dgm:prSet>
      <dgm:spPr/>
    </dgm:pt>
    <dgm:pt modelId="{4C2579C6-3AB1-4726-A496-94D7559C6833}" type="pres">
      <dgm:prSet presAssocID="{4F5B64B5-1681-4DF8-BF1C-4BC27D172E53}" presName="hierChild2" presStyleCnt="0"/>
      <dgm:spPr/>
    </dgm:pt>
    <dgm:pt modelId="{DDD54CFB-7B37-41CC-8595-D430278A11D3}" type="pres">
      <dgm:prSet presAssocID="{4587CF95-7156-4A8B-A8FC-453EC55608CD}" presName="hierRoot1" presStyleCnt="0"/>
      <dgm:spPr/>
    </dgm:pt>
    <dgm:pt modelId="{61F95155-87C1-4CF1-9556-87D4A6C1B12B}" type="pres">
      <dgm:prSet presAssocID="{4587CF95-7156-4A8B-A8FC-453EC55608CD}" presName="composite" presStyleCnt="0"/>
      <dgm:spPr/>
    </dgm:pt>
    <dgm:pt modelId="{1AFE42BE-CE9C-4C1B-A9C8-6AB8DCD953C7}" type="pres">
      <dgm:prSet presAssocID="{4587CF95-7156-4A8B-A8FC-453EC55608CD}" presName="background" presStyleLbl="node0" presStyleIdx="1" presStyleCnt="3"/>
      <dgm:spPr/>
    </dgm:pt>
    <dgm:pt modelId="{B729FD5A-45E4-49EE-92B2-024A94A26C1D}" type="pres">
      <dgm:prSet presAssocID="{4587CF95-7156-4A8B-A8FC-453EC55608CD}" presName="text" presStyleLbl="fgAcc0" presStyleIdx="1" presStyleCnt="3">
        <dgm:presLayoutVars>
          <dgm:chPref val="3"/>
        </dgm:presLayoutVars>
      </dgm:prSet>
      <dgm:spPr/>
    </dgm:pt>
    <dgm:pt modelId="{63E5479D-AB7A-4CAF-A75E-039FFF420756}" type="pres">
      <dgm:prSet presAssocID="{4587CF95-7156-4A8B-A8FC-453EC55608CD}" presName="hierChild2" presStyleCnt="0"/>
      <dgm:spPr/>
    </dgm:pt>
    <dgm:pt modelId="{CC36EAF9-3CB6-4839-BD0F-4DC107F15427}" type="pres">
      <dgm:prSet presAssocID="{7F920EAF-D45F-4337-B2B2-DAD57D85EA28}" presName="hierRoot1" presStyleCnt="0"/>
      <dgm:spPr/>
    </dgm:pt>
    <dgm:pt modelId="{920A93D0-C2A0-400D-84A0-628A03830794}" type="pres">
      <dgm:prSet presAssocID="{7F920EAF-D45F-4337-B2B2-DAD57D85EA28}" presName="composite" presStyleCnt="0"/>
      <dgm:spPr/>
    </dgm:pt>
    <dgm:pt modelId="{98E59F10-AAF6-4A48-863E-F575541CA842}" type="pres">
      <dgm:prSet presAssocID="{7F920EAF-D45F-4337-B2B2-DAD57D85EA28}" presName="background" presStyleLbl="node0" presStyleIdx="2" presStyleCnt="3"/>
      <dgm:spPr/>
    </dgm:pt>
    <dgm:pt modelId="{E62C8CE2-403C-4ED2-B376-9E8933276BFB}" type="pres">
      <dgm:prSet presAssocID="{7F920EAF-D45F-4337-B2B2-DAD57D85EA28}" presName="text" presStyleLbl="fgAcc0" presStyleIdx="2" presStyleCnt="3">
        <dgm:presLayoutVars>
          <dgm:chPref val="3"/>
        </dgm:presLayoutVars>
      </dgm:prSet>
      <dgm:spPr/>
    </dgm:pt>
    <dgm:pt modelId="{17D4DDF2-D6D6-4D83-AC6B-F332C231767B}" type="pres">
      <dgm:prSet presAssocID="{7F920EAF-D45F-4337-B2B2-DAD57D85EA28}" presName="hierChild2" presStyleCnt="0"/>
      <dgm:spPr/>
    </dgm:pt>
  </dgm:ptLst>
  <dgm:cxnLst>
    <dgm:cxn modelId="{5FCF4729-E066-4F7F-941E-7EBB16D1BFFB}" type="presOf" srcId="{7D99A16E-67E7-42A2-B691-350136586341}" destId="{3B50E349-94F4-43BB-927E-C71393A6BB50}" srcOrd="0" destOrd="0" presId="urn:microsoft.com/office/officeart/2005/8/layout/hierarchy1"/>
    <dgm:cxn modelId="{1F966E2B-07DE-4380-93D8-8C689DFDC7C1}" type="presOf" srcId="{4F5B64B5-1681-4DF8-BF1C-4BC27D172E53}" destId="{9DB17C6A-D517-45FE-B763-957043409338}" srcOrd="0" destOrd="0" presId="urn:microsoft.com/office/officeart/2005/8/layout/hierarchy1"/>
    <dgm:cxn modelId="{7ABB6038-9233-4486-9CEF-64BDD1EBEB45}" srcId="{7D99A16E-67E7-42A2-B691-350136586341}" destId="{4F5B64B5-1681-4DF8-BF1C-4BC27D172E53}" srcOrd="0" destOrd="0" parTransId="{82441726-46CB-4436-8844-01B15F474F66}" sibTransId="{34627F25-9E30-40D2-BBD4-762D3F079132}"/>
    <dgm:cxn modelId="{EC49A75E-0D39-4721-ABF9-EB3105C365C6}" srcId="{7D99A16E-67E7-42A2-B691-350136586341}" destId="{7F920EAF-D45F-4337-B2B2-DAD57D85EA28}" srcOrd="2" destOrd="0" parTransId="{D4C55EF7-5413-4308-BBCC-59796BBA6884}" sibTransId="{2898D9F2-9C0A-4761-9A8C-1F2CBBB64224}"/>
    <dgm:cxn modelId="{654FCCA6-8CA4-4907-AE8C-84C969D4DF9D}" type="presOf" srcId="{7F920EAF-D45F-4337-B2B2-DAD57D85EA28}" destId="{E62C8CE2-403C-4ED2-B376-9E8933276BFB}" srcOrd="0" destOrd="0" presId="urn:microsoft.com/office/officeart/2005/8/layout/hierarchy1"/>
    <dgm:cxn modelId="{77A25CA7-52FF-43A8-9343-CE1E3B132A62}" srcId="{7D99A16E-67E7-42A2-B691-350136586341}" destId="{4587CF95-7156-4A8B-A8FC-453EC55608CD}" srcOrd="1" destOrd="0" parTransId="{C437DC0D-1EE6-4E63-9745-D6A59B57F237}" sibTransId="{214A8CA6-87A4-4215-B5E4-C500282528F2}"/>
    <dgm:cxn modelId="{182E35E4-5A93-4277-B2AD-A50DD9A9FD15}" type="presOf" srcId="{4587CF95-7156-4A8B-A8FC-453EC55608CD}" destId="{B729FD5A-45E4-49EE-92B2-024A94A26C1D}" srcOrd="0" destOrd="0" presId="urn:microsoft.com/office/officeart/2005/8/layout/hierarchy1"/>
    <dgm:cxn modelId="{42C3A028-A3D1-48F0-87EA-CDAA393BFE30}" type="presParOf" srcId="{3B50E349-94F4-43BB-927E-C71393A6BB50}" destId="{281C09EF-290A-4CC3-BB5C-78CE256D2036}" srcOrd="0" destOrd="0" presId="urn:microsoft.com/office/officeart/2005/8/layout/hierarchy1"/>
    <dgm:cxn modelId="{643F159D-96E4-454D-8D33-1F5F29841461}" type="presParOf" srcId="{281C09EF-290A-4CC3-BB5C-78CE256D2036}" destId="{F82CD0AB-F5A1-450F-BB3F-CF18EE5C3A5B}" srcOrd="0" destOrd="0" presId="urn:microsoft.com/office/officeart/2005/8/layout/hierarchy1"/>
    <dgm:cxn modelId="{9448D46A-9E98-457A-A7D8-1B479D15B533}" type="presParOf" srcId="{F82CD0AB-F5A1-450F-BB3F-CF18EE5C3A5B}" destId="{3303B377-7EE3-4F12-B3EB-58E1E12C6A13}" srcOrd="0" destOrd="0" presId="urn:microsoft.com/office/officeart/2005/8/layout/hierarchy1"/>
    <dgm:cxn modelId="{A57A8454-15FE-4899-A89A-DEEB2CF11365}" type="presParOf" srcId="{F82CD0AB-F5A1-450F-BB3F-CF18EE5C3A5B}" destId="{9DB17C6A-D517-45FE-B763-957043409338}" srcOrd="1" destOrd="0" presId="urn:microsoft.com/office/officeart/2005/8/layout/hierarchy1"/>
    <dgm:cxn modelId="{01D7C42D-679B-4FCE-BAB3-3F841CA29BAB}" type="presParOf" srcId="{281C09EF-290A-4CC3-BB5C-78CE256D2036}" destId="{4C2579C6-3AB1-4726-A496-94D7559C6833}" srcOrd="1" destOrd="0" presId="urn:microsoft.com/office/officeart/2005/8/layout/hierarchy1"/>
    <dgm:cxn modelId="{2C4EFDC6-97D5-496F-B8A4-FB6437A13B26}" type="presParOf" srcId="{3B50E349-94F4-43BB-927E-C71393A6BB50}" destId="{DDD54CFB-7B37-41CC-8595-D430278A11D3}" srcOrd="1" destOrd="0" presId="urn:microsoft.com/office/officeart/2005/8/layout/hierarchy1"/>
    <dgm:cxn modelId="{46FC678E-ED84-4077-8EBB-6CE39CAF278C}" type="presParOf" srcId="{DDD54CFB-7B37-41CC-8595-D430278A11D3}" destId="{61F95155-87C1-4CF1-9556-87D4A6C1B12B}" srcOrd="0" destOrd="0" presId="urn:microsoft.com/office/officeart/2005/8/layout/hierarchy1"/>
    <dgm:cxn modelId="{863F01B7-92FB-47D4-B64E-0BB27A5FF43A}" type="presParOf" srcId="{61F95155-87C1-4CF1-9556-87D4A6C1B12B}" destId="{1AFE42BE-CE9C-4C1B-A9C8-6AB8DCD953C7}" srcOrd="0" destOrd="0" presId="urn:microsoft.com/office/officeart/2005/8/layout/hierarchy1"/>
    <dgm:cxn modelId="{F2B92981-EEF3-4F6D-A034-762E8E822E30}" type="presParOf" srcId="{61F95155-87C1-4CF1-9556-87D4A6C1B12B}" destId="{B729FD5A-45E4-49EE-92B2-024A94A26C1D}" srcOrd="1" destOrd="0" presId="urn:microsoft.com/office/officeart/2005/8/layout/hierarchy1"/>
    <dgm:cxn modelId="{89B5D461-44EE-46C1-9B9F-914E7D3AF400}" type="presParOf" srcId="{DDD54CFB-7B37-41CC-8595-D430278A11D3}" destId="{63E5479D-AB7A-4CAF-A75E-039FFF420756}" srcOrd="1" destOrd="0" presId="urn:microsoft.com/office/officeart/2005/8/layout/hierarchy1"/>
    <dgm:cxn modelId="{6CBABF5B-0294-4B30-90CF-3B5AC7E5E1E4}" type="presParOf" srcId="{3B50E349-94F4-43BB-927E-C71393A6BB50}" destId="{CC36EAF9-3CB6-4839-BD0F-4DC107F15427}" srcOrd="2" destOrd="0" presId="urn:microsoft.com/office/officeart/2005/8/layout/hierarchy1"/>
    <dgm:cxn modelId="{EF5A1ED8-CA2D-4984-92F8-CAC2A4E9080D}" type="presParOf" srcId="{CC36EAF9-3CB6-4839-BD0F-4DC107F15427}" destId="{920A93D0-C2A0-400D-84A0-628A03830794}" srcOrd="0" destOrd="0" presId="urn:microsoft.com/office/officeart/2005/8/layout/hierarchy1"/>
    <dgm:cxn modelId="{5C1CC87D-4244-43E5-8F7F-DD197B2AC484}" type="presParOf" srcId="{920A93D0-C2A0-400D-84A0-628A03830794}" destId="{98E59F10-AAF6-4A48-863E-F575541CA842}" srcOrd="0" destOrd="0" presId="urn:microsoft.com/office/officeart/2005/8/layout/hierarchy1"/>
    <dgm:cxn modelId="{D02A5A31-33ED-43FF-8731-F9A8561A3800}" type="presParOf" srcId="{920A93D0-C2A0-400D-84A0-628A03830794}" destId="{E62C8CE2-403C-4ED2-B376-9E8933276BFB}" srcOrd="1" destOrd="0" presId="urn:microsoft.com/office/officeart/2005/8/layout/hierarchy1"/>
    <dgm:cxn modelId="{2503C9BE-0BE5-4606-8706-A60B4F58CEA7}" type="presParOf" srcId="{CC36EAF9-3CB6-4839-BD0F-4DC107F15427}" destId="{17D4DDF2-D6D6-4D83-AC6B-F332C231767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25E65E-E866-4ED5-AB56-EF1951B37BB1}">
      <dsp:nvSpPr>
        <dsp:cNvPr id="0" name=""/>
        <dsp:cNvSpPr/>
      </dsp:nvSpPr>
      <dsp:spPr>
        <a:xfrm>
          <a:off x="838774" y="169255"/>
          <a:ext cx="1229516" cy="10337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3000" b="-3000"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39B1D0-5452-4C87-9B42-70625632B98E}">
      <dsp:nvSpPr>
        <dsp:cNvPr id="0" name=""/>
        <dsp:cNvSpPr/>
      </dsp:nvSpPr>
      <dsp:spPr>
        <a:xfrm>
          <a:off x="0" y="1241596"/>
          <a:ext cx="2810221" cy="522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66725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 err="1">
              <a:latin typeface="Arial Black" panose="020B0A04020102020204" pitchFamily="34" charset="0"/>
            </a:rPr>
            <a:t>Mesure</a:t>
          </a:r>
          <a:r>
            <a:rPr lang="en-US" sz="1050" kern="1200" dirty="0">
              <a:latin typeface="Arial Black" panose="020B0A04020102020204" pitchFamily="34" charset="0"/>
            </a:rPr>
            <a:t> de la pression + Vitesse </a:t>
          </a:r>
          <a:r>
            <a:rPr lang="en-US" sz="1050" kern="1200" dirty="0" err="1">
              <a:latin typeface="Arial Black" panose="020B0A04020102020204" pitchFamily="34" charset="0"/>
            </a:rPr>
            <a:t>angulaire</a:t>
          </a:r>
          <a:r>
            <a:rPr lang="en-US" sz="1050" kern="1200" dirty="0">
              <a:latin typeface="Arial Black" panose="020B0A04020102020204" pitchFamily="34" charset="0"/>
            </a:rPr>
            <a:t> + </a:t>
          </a:r>
          <a:r>
            <a:rPr lang="en-US" sz="1050" kern="1200" dirty="0" err="1">
              <a:latin typeface="Arial Black" panose="020B0A04020102020204" pitchFamily="34" charset="0"/>
            </a:rPr>
            <a:t>l’acceleration</a:t>
          </a:r>
          <a:r>
            <a:rPr lang="en-US" sz="1050" kern="1200" dirty="0">
              <a:latin typeface="Arial Black" panose="020B0A04020102020204" pitchFamily="34" charset="0"/>
            </a:rPr>
            <a:t> + </a:t>
          </a:r>
          <a:r>
            <a:rPr lang="en-US" sz="1050" kern="1200" dirty="0" err="1">
              <a:latin typeface="Arial Black" panose="020B0A04020102020204" pitchFamily="34" charset="0"/>
            </a:rPr>
            <a:t>température</a:t>
          </a:r>
          <a:endParaRPr lang="en-US" sz="1050" kern="1200" dirty="0">
            <a:latin typeface="Arial Black" panose="020B0A04020102020204" pitchFamily="34" charset="0"/>
          </a:endParaRPr>
        </a:p>
      </dsp:txBody>
      <dsp:txXfrm>
        <a:off x="0" y="1241596"/>
        <a:ext cx="2810221" cy="522682"/>
      </dsp:txXfrm>
    </dsp:sp>
    <dsp:sp modelId="{B0367556-FEC8-4ED9-B442-83C3C1F7D8CE}">
      <dsp:nvSpPr>
        <dsp:cNvPr id="0" name=""/>
        <dsp:cNvSpPr/>
      </dsp:nvSpPr>
      <dsp:spPr>
        <a:xfrm>
          <a:off x="3968715" y="256969"/>
          <a:ext cx="937475" cy="9233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000" b="-1000"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FF8795-C18D-4B3C-A979-7A4A3A7F778E}">
      <dsp:nvSpPr>
        <dsp:cNvPr id="0" name=""/>
        <dsp:cNvSpPr/>
      </dsp:nvSpPr>
      <dsp:spPr>
        <a:xfrm>
          <a:off x="3390063" y="1283299"/>
          <a:ext cx="1899783" cy="522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66725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50" kern="1200">
              <a:latin typeface="Arial Black" panose="020B0A04020102020204" pitchFamily="34" charset="0"/>
            </a:rPr>
            <a:t>Calcul d’angle de rotation + altitude</a:t>
          </a:r>
          <a:endParaRPr lang="en-US" sz="1050" kern="1200" dirty="0">
            <a:latin typeface="Arial Black" panose="020B0A04020102020204" pitchFamily="34" charset="0"/>
          </a:endParaRPr>
        </a:p>
      </dsp:txBody>
      <dsp:txXfrm>
        <a:off x="3390063" y="1283299"/>
        <a:ext cx="1899783" cy="522682"/>
      </dsp:txXfrm>
    </dsp:sp>
    <dsp:sp modelId="{DF989721-2D01-492C-9300-43E02739E0A9}">
      <dsp:nvSpPr>
        <dsp:cNvPr id="0" name=""/>
        <dsp:cNvSpPr/>
      </dsp:nvSpPr>
      <dsp:spPr>
        <a:xfrm>
          <a:off x="7170976" y="237777"/>
          <a:ext cx="1433444" cy="10449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19000" b="-19000"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10692C-88EB-44D0-A97A-C157EF240548}">
      <dsp:nvSpPr>
        <dsp:cNvPr id="0" name=""/>
        <dsp:cNvSpPr/>
      </dsp:nvSpPr>
      <dsp:spPr>
        <a:xfrm>
          <a:off x="6445179" y="1276517"/>
          <a:ext cx="2830728" cy="667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66725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>
              <a:latin typeface="Arial Black" panose="020B0A04020102020204" pitchFamily="34" charset="0"/>
            </a:rPr>
            <a:t>Controle</a:t>
          </a:r>
          <a:r>
            <a:rPr lang="en-US" sz="1050" kern="1200" baseline="0">
              <a:latin typeface="Arial Black" panose="020B0A04020102020204" pitchFamily="34" charset="0"/>
            </a:rPr>
            <a:t> de la Vitesse du moteur + visualisations des différentes informations sur le terminal</a:t>
          </a:r>
          <a:endParaRPr lang="en-US" sz="1050" kern="1200" dirty="0">
            <a:latin typeface="Arial Black" panose="020B0A04020102020204" pitchFamily="34" charset="0"/>
          </a:endParaRPr>
        </a:p>
      </dsp:txBody>
      <dsp:txXfrm>
        <a:off x="6445179" y="1276517"/>
        <a:ext cx="2830728" cy="6670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D39522-E5DC-47EE-A945-35FECC502518}">
      <dsp:nvSpPr>
        <dsp:cNvPr id="0" name=""/>
        <dsp:cNvSpPr/>
      </dsp:nvSpPr>
      <dsp:spPr>
        <a:xfrm>
          <a:off x="1900143" y="1192235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B147AA9-FCB0-49C5-BD03-787A14AFDB96}">
      <dsp:nvSpPr>
        <dsp:cNvPr id="0" name=""/>
        <dsp:cNvSpPr/>
      </dsp:nvSpPr>
      <dsp:spPr>
        <a:xfrm>
          <a:off x="1489370" y="2831965"/>
          <a:ext cx="1812356" cy="42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66725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50" kern="1200" dirty="0">
              <a:latin typeface="Arial Black" panose="020B0A04020102020204" pitchFamily="34" charset="0"/>
            </a:rPr>
            <a:t>Calcul des angles de rotation</a:t>
          </a:r>
          <a:endParaRPr lang="en-US" sz="1050" kern="1200" dirty="0">
            <a:latin typeface="Arial Black" panose="020B0A04020102020204" pitchFamily="34" charset="0"/>
          </a:endParaRPr>
        </a:p>
      </dsp:txBody>
      <dsp:txXfrm>
        <a:off x="1489370" y="2831965"/>
        <a:ext cx="1812356" cy="429453"/>
      </dsp:txXfrm>
    </dsp:sp>
    <dsp:sp modelId="{432A63D4-4E27-4420-9BC3-8CE13B8B7E95}">
      <dsp:nvSpPr>
        <dsp:cNvPr id="0" name=""/>
        <dsp:cNvSpPr/>
      </dsp:nvSpPr>
      <dsp:spPr>
        <a:xfrm>
          <a:off x="4607673" y="1277231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B169100-3D47-462F-80B4-4D0230E09A67}">
      <dsp:nvSpPr>
        <dsp:cNvPr id="0" name=""/>
        <dsp:cNvSpPr/>
      </dsp:nvSpPr>
      <dsp:spPr>
        <a:xfrm>
          <a:off x="4782984" y="2807485"/>
          <a:ext cx="949617" cy="264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66725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50" kern="1200" dirty="0">
              <a:solidFill>
                <a:schemeClr val="tx1"/>
              </a:solidFill>
              <a:latin typeface="Arial Black" panose="020B0A04020102020204" pitchFamily="34" charset="0"/>
            </a:rPr>
            <a:t>Calcul de l’altitude </a:t>
          </a:r>
          <a:endParaRPr lang="en-US" sz="1050" kern="1200" dirty="0">
            <a:solidFill>
              <a:schemeClr val="tx1"/>
            </a:solidFill>
            <a:latin typeface="Arial Black" panose="020B0A04020102020204" pitchFamily="34" charset="0"/>
          </a:endParaRPr>
        </a:p>
      </dsp:txBody>
      <dsp:txXfrm>
        <a:off x="4782984" y="2807485"/>
        <a:ext cx="949617" cy="264942"/>
      </dsp:txXfrm>
    </dsp:sp>
    <dsp:sp modelId="{DB1D6D3F-7C06-4447-B9D0-5CA0E7BC0068}">
      <dsp:nvSpPr>
        <dsp:cNvPr id="0" name=""/>
        <dsp:cNvSpPr/>
      </dsp:nvSpPr>
      <dsp:spPr>
        <a:xfrm>
          <a:off x="7122272" y="1292123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307241E-57F7-4583-B2C8-5B2716979E6E}">
      <dsp:nvSpPr>
        <dsp:cNvPr id="0" name=""/>
        <dsp:cNvSpPr/>
      </dsp:nvSpPr>
      <dsp:spPr>
        <a:xfrm>
          <a:off x="7181542" y="2738077"/>
          <a:ext cx="1181707" cy="850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66725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50" kern="1200" dirty="0">
              <a:latin typeface="Arial Black" panose="020B0A04020102020204" pitchFamily="34" charset="0"/>
            </a:rPr>
            <a:t>Utilisation de l’ADC et des </a:t>
          </a:r>
          <a:r>
            <a:rPr lang="fr-FR" sz="1050" kern="1200" dirty="0" err="1">
              <a:latin typeface="Arial Black" panose="020B0A04020102020204" pitchFamily="34" charset="0"/>
            </a:rPr>
            <a:t>timers</a:t>
          </a:r>
          <a:r>
            <a:rPr lang="fr-FR" sz="1050" kern="1200" dirty="0">
              <a:latin typeface="Arial Black" panose="020B0A04020102020204" pitchFamily="34" charset="0"/>
            </a:rPr>
            <a:t> </a:t>
          </a:r>
          <a:endParaRPr lang="en-US" sz="1050" kern="1200" dirty="0">
            <a:latin typeface="Arial Black" panose="020B0A04020102020204" pitchFamily="34" charset="0"/>
          </a:endParaRPr>
        </a:p>
      </dsp:txBody>
      <dsp:txXfrm>
        <a:off x="7181542" y="2738077"/>
        <a:ext cx="1181707" cy="8500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03B377-7EE3-4F12-B3EB-58E1E12C6A13}">
      <dsp:nvSpPr>
        <dsp:cNvPr id="0" name=""/>
        <dsp:cNvSpPr/>
      </dsp:nvSpPr>
      <dsp:spPr>
        <a:xfrm>
          <a:off x="0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B17C6A-D517-45FE-B763-957043409338}">
      <dsp:nvSpPr>
        <dsp:cNvPr id="0" name=""/>
        <dsp:cNvSpPr/>
      </dsp:nvSpPr>
      <dsp:spPr>
        <a:xfrm>
          <a:off x="328612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/>
            <a:t>Points intéressants </a:t>
          </a:r>
          <a:endParaRPr lang="en-US" sz="3000" kern="1200"/>
        </a:p>
      </dsp:txBody>
      <dsp:txXfrm>
        <a:off x="383617" y="1447754"/>
        <a:ext cx="2847502" cy="1768010"/>
      </dsp:txXfrm>
    </dsp:sp>
    <dsp:sp modelId="{1AFE42BE-CE9C-4C1B-A9C8-6AB8DCD953C7}">
      <dsp:nvSpPr>
        <dsp:cNvPr id="0" name=""/>
        <dsp:cNvSpPr/>
      </dsp:nvSpPr>
      <dsp:spPr>
        <a:xfrm>
          <a:off x="3614737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29FD5A-45E4-49EE-92B2-024A94A26C1D}">
      <dsp:nvSpPr>
        <dsp:cNvPr id="0" name=""/>
        <dsp:cNvSpPr/>
      </dsp:nvSpPr>
      <dsp:spPr>
        <a:xfrm>
          <a:off x="3943350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/>
            <a:t>Axes d’améliorations </a:t>
          </a:r>
          <a:endParaRPr lang="en-US" sz="3000" kern="1200"/>
        </a:p>
      </dsp:txBody>
      <dsp:txXfrm>
        <a:off x="3998355" y="1447754"/>
        <a:ext cx="2847502" cy="1768010"/>
      </dsp:txXfrm>
    </dsp:sp>
    <dsp:sp modelId="{98E59F10-AAF6-4A48-863E-F575541CA842}">
      <dsp:nvSpPr>
        <dsp:cNvPr id="0" name=""/>
        <dsp:cNvSpPr/>
      </dsp:nvSpPr>
      <dsp:spPr>
        <a:xfrm>
          <a:off x="7229475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2C8CE2-403C-4ED2-B376-9E8933276BFB}">
      <dsp:nvSpPr>
        <dsp:cNvPr id="0" name=""/>
        <dsp:cNvSpPr/>
      </dsp:nvSpPr>
      <dsp:spPr>
        <a:xfrm>
          <a:off x="7558087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/>
            <a:t>Démonstration</a:t>
          </a:r>
          <a:endParaRPr lang="en-US" sz="3000" kern="1200" dirty="0"/>
        </a:p>
      </dsp:txBody>
      <dsp:txXfrm>
        <a:off x="7613092" y="1447754"/>
        <a:ext cx="2847502" cy="17680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E19A8-4230-40B8-A12B-76C0E2150E98}" type="datetimeFigureOut">
              <a:rPr lang="fr-FR" smtClean="0"/>
              <a:t>05/07/2024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5AA2C1-BB79-42C4-AB85-5A6CE37BC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413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2F48CE-2615-9188-A32F-9A8FB451F7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49F1033-F2BE-4B80-1D2D-3298693327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142BE6-B24A-43D2-84D1-23C30F07C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105A-C788-4638-94E8-B2EA3348F3CE}" type="datetime1">
              <a:rPr lang="fr-FR" smtClean="0"/>
              <a:t>05/07/2024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1F4C61-C07B-678B-887D-0F695010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GyroPlane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65BBDA-4AF0-D191-25CD-FCFB1249A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218AF-5100-44F3-A6D6-D67C19993F0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4358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62C6B2-EDBE-3639-374E-1CEAB0F73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14F3DE7-3EDF-2FDB-8C7C-5592CE0B9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3D4EDD-73A9-668B-2E4F-25F30A9A7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D346-A287-49FD-BB71-12417EE32D07}" type="datetime1">
              <a:rPr lang="fr-FR" smtClean="0"/>
              <a:t>05/07/2024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C82506-DE76-7F38-4410-D3E65E916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GyroPlane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DF31E3-3944-CB61-D0E2-AD67EBB41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218AF-5100-44F3-A6D6-D67C19993F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5716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C7008B2-928C-C9C4-4B6A-193CB49EA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9A3B756-E745-C18F-288E-9E2750515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6E2E01-C4C0-9C2D-DBCF-B793BE151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1181C-8969-4540-AB24-C4B403EBA8EF}" type="datetime1">
              <a:rPr lang="fr-FR" smtClean="0"/>
              <a:t>05/07/2024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D8D23F-9BE9-1DCB-7E9C-5197A251F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GyroPlane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DAFCEA-004A-B860-BE8D-EB9F773B8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218AF-5100-44F3-A6D6-D67C19993F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1980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6B2BD8-8794-1B39-1158-F766D3DF8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ADD200-FAFC-4BD9-7BAD-EF952134C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BEC8E1-1433-8BB4-54F1-DA9A83EB8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727E-34BC-413C-B0A2-372190C6047D}" type="datetime1">
              <a:rPr lang="fr-FR" smtClean="0"/>
              <a:t>05/07/2024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8D8CFD-6C19-B3E7-3E89-B0869BF8F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GyroPlane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5D1912-F753-540C-B923-8F81E1E47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218AF-5100-44F3-A6D6-D67C19993F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5406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20FA11-3F0C-053B-7B42-B104864A2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273CFA-7DE7-576F-7B0D-046E86B95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533D23-4A68-D146-C1F3-B79650D0C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BF9E-3F3C-4E52-956B-58DEAA616AFE}" type="datetime1">
              <a:rPr lang="fr-FR" smtClean="0"/>
              <a:t>05/07/2024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C5D3DF-1206-8F58-0272-7D22C12F3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GyroPlane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86DB79-74D5-6B22-2941-8944E7376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218AF-5100-44F3-A6D6-D67C19993F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4001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F212BD-1225-ACDD-F842-81A1BBEB9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8655AC-9A73-7A16-B6BD-CEBEA202CC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8982E59-C622-C42B-DFC0-E49C816DD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D680455-673B-EE5B-7AF9-A98721C25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80A7D-FA00-4C66-9A24-0A103A84DA92}" type="datetime1">
              <a:rPr lang="fr-FR" smtClean="0"/>
              <a:t>05/07/2024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CA96569-5C85-A81B-9930-639AAEAD9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GyroPlane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7D31845-27BD-F6DD-3C9A-3F3CF7292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218AF-5100-44F3-A6D6-D67C19993F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7022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0BC872-0AFC-1F20-54A9-4E8974BEA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44AB6A-4E93-2CDF-EE52-0974C36AD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6FD7EB5-EB42-B564-5FC1-A2736DCEA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27A87DD-4664-AEF9-20F4-1433D48CC9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C404578-764C-0BDA-6C90-DF925F643E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65FE966-D780-EEAF-C4DB-9E0B2C52A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D6ED-ABD2-40BF-9AF3-DA5FB26A7E10}" type="datetime1">
              <a:rPr lang="fr-FR" smtClean="0"/>
              <a:t>05/07/2024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6611CA2-5634-4B5A-3C45-86F16F973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GyroPlane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EFC5000-917B-7FC9-4033-80876777B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218AF-5100-44F3-A6D6-D67C19993F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6738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6DAB3F-6A68-2D39-6297-0D7AC32F5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C7FACF0-0E10-E36D-88BC-E8CB9F1DA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6A83-7D9F-4EB5-AB6E-E83B8C7DFF7C}" type="datetime1">
              <a:rPr lang="fr-FR" smtClean="0"/>
              <a:t>05/07/2024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55FC287-0648-1937-D261-A91CCACF4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GyroPlane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C8A17B9-FBD1-A7A4-E56C-AE398CF49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218AF-5100-44F3-A6D6-D67C19993F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7955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9113B4B-48DC-2A82-2EEE-ACB25FB53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7348-811D-41AF-A5F2-37A4D50834A8}" type="datetime1">
              <a:rPr lang="fr-FR" smtClean="0"/>
              <a:t>05/07/2024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DE8136B-54AB-77CB-A9D8-762BF149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GyroPlane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B9FE788-E48A-2ED7-4890-70EA1C555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218AF-5100-44F3-A6D6-D67C19993F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4409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E51678-9FCA-8797-1FE1-EA3295809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1031B8-AF69-6707-5D56-983D1B7C9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95A3E52-8FD5-5A3E-8DF4-97B37A0AAF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BEF95C0-912F-531E-FFA0-9D26C9787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01FE7-0F68-4195-B124-9CBA2FFEB277}" type="datetime1">
              <a:rPr lang="fr-FR" smtClean="0"/>
              <a:t>05/07/2024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59B25A6-5B35-00AA-F8F7-C1DCF0987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GyroPlane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2C6D85B-9351-2EF1-3563-E27BAB4AC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218AF-5100-44F3-A6D6-D67C19993F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5784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9FE3CB-09F5-6125-4D2E-E59AABB40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3CD3480-9FD4-A322-84E4-321C9C6D27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45D1731-55F5-127F-D8F8-CEA18CE86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4E4159F-B372-CB56-0AF5-9228EB811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22EA4-FA1C-4351-8CD6-F94BDA816022}" type="datetime1">
              <a:rPr lang="fr-FR" smtClean="0"/>
              <a:t>05/07/2024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9645FA9-C30C-5488-1D24-015D8445E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GyroPlane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6D412C-1080-B632-EFA8-CEA10D62D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218AF-5100-44F3-A6D6-D67C19993F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8083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4EEC0D9-27AA-AE8F-0194-C75A1C856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1306E48-DBF8-0090-DA1C-872EE331F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B2ADCD-8FDE-53C9-7B68-6D37FE7156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9C3EE4-246E-4B37-8A71-3CD04190D3C8}" type="datetime1">
              <a:rPr lang="fr-FR" smtClean="0"/>
              <a:t>05/07/2024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86B2AE-766D-D397-00B6-9631984C0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fr-FR"/>
              <a:t>GyroPlane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F1CA43-DCAB-55DE-090A-DC12F7FB5E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5218AF-5100-44F3-A6D6-D67C19993F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602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3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B74AB3-3EDE-7414-E83C-0C3983218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fr-FR" dirty="0">
                <a:latin typeface="Arial Black" panose="020B0A04020102020204" pitchFamily="34" charset="0"/>
                <a:cs typeface="Arial" panose="020B0604020202020204" pitchFamily="34" charset="0"/>
              </a:rPr>
              <a:t>Projet </a:t>
            </a:r>
            <a:r>
              <a:rPr lang="fr-FR" dirty="0" err="1">
                <a:latin typeface="Arial Black" panose="020B0A04020102020204" pitchFamily="34" charset="0"/>
                <a:cs typeface="Arial" panose="020B0604020202020204" pitchFamily="34" charset="0"/>
              </a:rPr>
              <a:t>GyroPlane</a:t>
            </a:r>
            <a:endParaRPr lang="fr-FR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 4" descr="Une image contenant texte, Police, logo, Graphique&#10;&#10;Description générée automatiquement">
            <a:extLst>
              <a:ext uri="{FF2B5EF4-FFF2-40B4-BE49-F238E27FC236}">
                <a16:creationId xmlns:a16="http://schemas.microsoft.com/office/drawing/2014/main" id="{C6BAA5F2-60E1-48A0-BAB2-3742C94E4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464" y="0"/>
            <a:ext cx="2163536" cy="8569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Image 6" descr="Une image contenant Police, logo, Graphique, symbole&#10;&#10;Description générée automatiquement">
            <a:extLst>
              <a:ext uri="{FF2B5EF4-FFF2-40B4-BE49-F238E27FC236}">
                <a16:creationId xmlns:a16="http://schemas.microsoft.com/office/drawing/2014/main" id="{AF8E797A-5BA4-F0D0-A581-93B966B9A5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871" y="1"/>
            <a:ext cx="1205593" cy="8569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DA907878-A776-97B4-F1AC-0BF54CF32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6AE2D-AE42-4477-B321-7D98A288E6B4}" type="datetime1">
              <a:rPr lang="fr-FR" b="1" smtClean="0">
                <a:solidFill>
                  <a:schemeClr val="tx1"/>
                </a:solidFill>
                <a:latin typeface="Arial Black" panose="020B0A04020102020204" pitchFamily="34" charset="0"/>
              </a:rPr>
              <a:t>05/07/2024</a:t>
            </a:fld>
            <a:endParaRPr lang="fr-FR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E231FC7D-C67E-1B65-6278-EC7409BD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1"/>
                </a:solidFill>
                <a:latin typeface="Arial Black" panose="020B0A04020102020204" pitchFamily="34" charset="0"/>
              </a:rPr>
              <a:t>Julien COLARD Maxime FALLABRINO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3FCCDEF1-934D-643D-270E-588FA2F72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218AF-5100-44F3-A6D6-D67C19993F03}" type="slidenum">
              <a:rPr lang="fr-FR" b="1" smtClean="0">
                <a:solidFill>
                  <a:schemeClr val="tx1"/>
                </a:solidFill>
                <a:latin typeface="Arial Black" panose="020B0A04020102020204" pitchFamily="34" charset="0"/>
              </a:rPr>
              <a:t>1</a:t>
            </a:fld>
            <a:endParaRPr lang="fr-FR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313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20" name="Rectangle 2119">
            <a:extLst>
              <a:ext uri="{FF2B5EF4-FFF2-40B4-BE49-F238E27FC236}">
                <a16:creationId xmlns:a16="http://schemas.microsoft.com/office/drawing/2014/main" id="{6B92FAF7-0AD3-4B47-9111-D0E9CD79E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22" name="Group 2121">
            <a:extLst>
              <a:ext uri="{FF2B5EF4-FFF2-40B4-BE49-F238E27FC236}">
                <a16:creationId xmlns:a16="http://schemas.microsoft.com/office/drawing/2014/main" id="{D6A77139-BADB-4B2C-BD41-B67A4D37D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526" y="2227167"/>
            <a:ext cx="4336168" cy="4630834"/>
            <a:chOff x="7855526" y="2145638"/>
            <a:chExt cx="4336168" cy="4630834"/>
          </a:xfrm>
          <a:gradFill>
            <a:gsLst>
              <a:gs pos="2000">
                <a:schemeClr val="bg1">
                  <a:alpha val="10000"/>
                </a:schemeClr>
              </a:gs>
              <a:gs pos="16000">
                <a:schemeClr val="accent6">
                  <a:alpha val="10000"/>
                </a:schemeClr>
              </a:gs>
              <a:gs pos="100000">
                <a:schemeClr val="bg1">
                  <a:alpha val="10000"/>
                </a:schemeClr>
              </a:gs>
              <a:gs pos="85000">
                <a:schemeClr val="accent1">
                  <a:alpha val="10000"/>
                </a:schemeClr>
              </a:gs>
            </a:gsLst>
            <a:lin ang="12000000" scaled="0"/>
          </a:gradFill>
        </p:grpSpPr>
        <p:sp useBgFill="1">
          <p:nvSpPr>
            <p:cNvPr id="2123" name="Freeform: Shape 2122">
              <a:extLst>
                <a:ext uri="{FF2B5EF4-FFF2-40B4-BE49-F238E27FC236}">
                  <a16:creationId xmlns:a16="http://schemas.microsoft.com/office/drawing/2014/main" id="{DAC7B25D-E1A6-459A-B45A-1912B0CD9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75903" y="2463723"/>
              <a:ext cx="4315791" cy="4312749"/>
            </a:xfrm>
            <a:custGeom>
              <a:avLst/>
              <a:gdLst>
                <a:gd name="connsiteX0" fmla="*/ 2987009 w 4315791"/>
                <a:gd name="connsiteY0" fmla="*/ 0 h 4312749"/>
                <a:gd name="connsiteX1" fmla="*/ 4136908 w 4315791"/>
                <a:gd name="connsiteY1" fmla="*/ 333995 h 4312749"/>
                <a:gd name="connsiteX2" fmla="*/ 4315791 w 4315791"/>
                <a:gd name="connsiteY2" fmla="*/ 445229 h 4312749"/>
                <a:gd name="connsiteX3" fmla="*/ 4315791 w 4315791"/>
                <a:gd name="connsiteY3" fmla="*/ 1208150 h 4312749"/>
                <a:gd name="connsiteX4" fmla="*/ 4145996 w 4315791"/>
                <a:gd name="connsiteY4" fmla="*/ 1085198 h 4312749"/>
                <a:gd name="connsiteX5" fmla="*/ 3631470 w 4315791"/>
                <a:gd name="connsiteY5" fmla="*/ 767158 h 4312749"/>
                <a:gd name="connsiteX6" fmla="*/ 2987009 w 4315791"/>
                <a:gd name="connsiteY6" fmla="*/ 611504 h 4312749"/>
                <a:gd name="connsiteX7" fmla="*/ 1985110 w 4315791"/>
                <a:gd name="connsiteY7" fmla="*/ 855943 h 4312749"/>
                <a:gd name="connsiteX8" fmla="*/ 1223061 w 4315791"/>
                <a:gd name="connsiteY8" fmla="*/ 1585590 h 4312749"/>
                <a:gd name="connsiteX9" fmla="*/ 1023311 w 4315791"/>
                <a:gd name="connsiteY9" fmla="*/ 1849089 h 4312749"/>
                <a:gd name="connsiteX10" fmla="*/ 652067 w 4315791"/>
                <a:gd name="connsiteY10" fmla="*/ 2610233 h 4312749"/>
                <a:gd name="connsiteX11" fmla="*/ 876921 w 4315791"/>
                <a:gd name="connsiteY11" fmla="*/ 3447930 h 4312749"/>
                <a:gd name="connsiteX12" fmla="*/ 1504428 w 4315791"/>
                <a:gd name="connsiteY12" fmla="*/ 4177169 h 4312749"/>
                <a:gd name="connsiteX13" fmla="*/ 1689053 w 4315791"/>
                <a:gd name="connsiteY13" fmla="*/ 4312749 h 4312749"/>
                <a:gd name="connsiteX14" fmla="*/ 729636 w 4315791"/>
                <a:gd name="connsiteY14" fmla="*/ 4312749 h 4312749"/>
                <a:gd name="connsiteX15" fmla="*/ 638463 w 4315791"/>
                <a:gd name="connsiteY15" fmla="*/ 4216521 h 4312749"/>
                <a:gd name="connsiteX16" fmla="*/ 0 w 4315791"/>
                <a:gd name="connsiteY16" fmla="*/ 2610335 h 4312749"/>
                <a:gd name="connsiteX17" fmla="*/ 683474 w 4315791"/>
                <a:gd name="connsiteY17" fmla="*/ 1242376 h 4312749"/>
                <a:gd name="connsiteX18" fmla="*/ 2987009 w 4315791"/>
                <a:gd name="connsiteY18" fmla="*/ 0 h 4312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315791" h="4312749">
                  <a:moveTo>
                    <a:pt x="2987009" y="0"/>
                  </a:moveTo>
                  <a:cubicBezTo>
                    <a:pt x="3434423" y="0"/>
                    <a:pt x="3798884" y="137413"/>
                    <a:pt x="4136908" y="333995"/>
                  </a:cubicBezTo>
                  <a:lnTo>
                    <a:pt x="4315791" y="445229"/>
                  </a:lnTo>
                  <a:lnTo>
                    <a:pt x="4315791" y="1208150"/>
                  </a:lnTo>
                  <a:lnTo>
                    <a:pt x="4145996" y="1085198"/>
                  </a:lnTo>
                  <a:cubicBezTo>
                    <a:pt x="3968282" y="958859"/>
                    <a:pt x="3800518" y="848961"/>
                    <a:pt x="3631470" y="767158"/>
                  </a:cubicBezTo>
                  <a:cubicBezTo>
                    <a:pt x="3411941" y="660943"/>
                    <a:pt x="3207191" y="611504"/>
                    <a:pt x="2987009" y="611504"/>
                  </a:cubicBezTo>
                  <a:cubicBezTo>
                    <a:pt x="2599030" y="611504"/>
                    <a:pt x="2271258" y="691421"/>
                    <a:pt x="1985110" y="855943"/>
                  </a:cubicBezTo>
                  <a:cubicBezTo>
                    <a:pt x="1715153" y="1011087"/>
                    <a:pt x="1465955" y="1249819"/>
                    <a:pt x="1223061" y="1585590"/>
                  </a:cubicBezTo>
                  <a:cubicBezTo>
                    <a:pt x="1154375" y="1680490"/>
                    <a:pt x="1087756" y="1766217"/>
                    <a:pt x="1023311" y="1849089"/>
                  </a:cubicBezTo>
                  <a:cubicBezTo>
                    <a:pt x="765853" y="2180172"/>
                    <a:pt x="652067" y="2338069"/>
                    <a:pt x="652067" y="2610233"/>
                  </a:cubicBezTo>
                  <a:cubicBezTo>
                    <a:pt x="652067" y="2895038"/>
                    <a:pt x="727707" y="3176887"/>
                    <a:pt x="876921" y="3447930"/>
                  </a:cubicBezTo>
                  <a:cubicBezTo>
                    <a:pt x="1022224" y="3711838"/>
                    <a:pt x="1239145" y="3964023"/>
                    <a:pt x="1504428" y="4177169"/>
                  </a:cubicBezTo>
                  <a:lnTo>
                    <a:pt x="1689053" y="4312749"/>
                  </a:lnTo>
                  <a:lnTo>
                    <a:pt x="729636" y="4312749"/>
                  </a:lnTo>
                  <a:lnTo>
                    <a:pt x="638463" y="4216521"/>
                  </a:lnTo>
                  <a:cubicBezTo>
                    <a:pt x="243716" y="3758034"/>
                    <a:pt x="0" y="3205314"/>
                    <a:pt x="0" y="2610335"/>
                  </a:cubicBezTo>
                  <a:cubicBezTo>
                    <a:pt x="0" y="2015344"/>
                    <a:pt x="351790" y="1700877"/>
                    <a:pt x="683474" y="1242376"/>
                  </a:cubicBezTo>
                  <a:cubicBezTo>
                    <a:pt x="1236211" y="478174"/>
                    <a:pt x="1925445" y="0"/>
                    <a:pt x="2987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2124" name="Freeform: Shape 2123">
              <a:extLst>
                <a:ext uri="{FF2B5EF4-FFF2-40B4-BE49-F238E27FC236}">
                  <a16:creationId xmlns:a16="http://schemas.microsoft.com/office/drawing/2014/main" id="{920A7C7E-00F6-490C-A8E7-5167EA6A4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75903" y="2463723"/>
              <a:ext cx="4315791" cy="4312749"/>
            </a:xfrm>
            <a:custGeom>
              <a:avLst/>
              <a:gdLst>
                <a:gd name="connsiteX0" fmla="*/ 2987009 w 4315791"/>
                <a:gd name="connsiteY0" fmla="*/ 0 h 4312749"/>
                <a:gd name="connsiteX1" fmla="*/ 4136908 w 4315791"/>
                <a:gd name="connsiteY1" fmla="*/ 333995 h 4312749"/>
                <a:gd name="connsiteX2" fmla="*/ 4315791 w 4315791"/>
                <a:gd name="connsiteY2" fmla="*/ 445229 h 4312749"/>
                <a:gd name="connsiteX3" fmla="*/ 4315791 w 4315791"/>
                <a:gd name="connsiteY3" fmla="*/ 1079495 h 4312749"/>
                <a:gd name="connsiteX4" fmla="*/ 4206793 w 4315791"/>
                <a:gd name="connsiteY4" fmla="*/ 1000737 h 4312749"/>
                <a:gd name="connsiteX5" fmla="*/ 2987119 w 4315791"/>
                <a:gd name="connsiteY5" fmla="*/ 509571 h 4312749"/>
                <a:gd name="connsiteX6" fmla="*/ 1133184 w 4315791"/>
                <a:gd name="connsiteY6" fmla="*/ 1528405 h 4312749"/>
                <a:gd name="connsiteX7" fmla="*/ 935607 w 4315791"/>
                <a:gd name="connsiteY7" fmla="*/ 1789050 h 4312749"/>
                <a:gd name="connsiteX8" fmla="*/ 543498 w 4315791"/>
                <a:gd name="connsiteY8" fmla="*/ 2610233 h 4312749"/>
                <a:gd name="connsiteX9" fmla="*/ 780416 w 4315791"/>
                <a:gd name="connsiteY9" fmla="*/ 3494616 h 4312749"/>
                <a:gd name="connsiteX10" fmla="*/ 1433786 w 4315791"/>
                <a:gd name="connsiteY10" fmla="*/ 4254537 h 4312749"/>
                <a:gd name="connsiteX11" fmla="*/ 1513041 w 4315791"/>
                <a:gd name="connsiteY11" fmla="*/ 4312749 h 4312749"/>
                <a:gd name="connsiteX12" fmla="*/ 729636 w 4315791"/>
                <a:gd name="connsiteY12" fmla="*/ 4312749 h 4312749"/>
                <a:gd name="connsiteX13" fmla="*/ 638463 w 4315791"/>
                <a:gd name="connsiteY13" fmla="*/ 4216521 h 4312749"/>
                <a:gd name="connsiteX14" fmla="*/ 0 w 4315791"/>
                <a:gd name="connsiteY14" fmla="*/ 2610335 h 4312749"/>
                <a:gd name="connsiteX15" fmla="*/ 683474 w 4315791"/>
                <a:gd name="connsiteY15" fmla="*/ 1242376 h 4312749"/>
                <a:gd name="connsiteX16" fmla="*/ 2987009 w 4315791"/>
                <a:gd name="connsiteY16" fmla="*/ 0 h 4312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315791" h="4312749">
                  <a:moveTo>
                    <a:pt x="2987009" y="0"/>
                  </a:moveTo>
                  <a:cubicBezTo>
                    <a:pt x="3434423" y="0"/>
                    <a:pt x="3798884" y="137413"/>
                    <a:pt x="4136908" y="333995"/>
                  </a:cubicBezTo>
                  <a:lnTo>
                    <a:pt x="4315791" y="445229"/>
                  </a:lnTo>
                  <a:lnTo>
                    <a:pt x="4315791" y="1079495"/>
                  </a:lnTo>
                  <a:lnTo>
                    <a:pt x="4206793" y="1000737"/>
                  </a:lnTo>
                  <a:cubicBezTo>
                    <a:pt x="3781561" y="699607"/>
                    <a:pt x="3436718" y="509571"/>
                    <a:pt x="2987119" y="509571"/>
                  </a:cubicBezTo>
                  <a:cubicBezTo>
                    <a:pt x="2204204" y="509571"/>
                    <a:pt x="1649730" y="814251"/>
                    <a:pt x="1133184" y="1528405"/>
                  </a:cubicBezTo>
                  <a:cubicBezTo>
                    <a:pt x="1065585" y="1621878"/>
                    <a:pt x="999510" y="1706892"/>
                    <a:pt x="935607" y="1789050"/>
                  </a:cubicBezTo>
                  <a:cubicBezTo>
                    <a:pt x="670760" y="2129716"/>
                    <a:pt x="543498" y="2306877"/>
                    <a:pt x="543498" y="2610233"/>
                  </a:cubicBezTo>
                  <a:cubicBezTo>
                    <a:pt x="543498" y="2911449"/>
                    <a:pt x="623267" y="3208997"/>
                    <a:pt x="780416" y="3494616"/>
                  </a:cubicBezTo>
                  <a:cubicBezTo>
                    <a:pt x="934194" y="3774018"/>
                    <a:pt x="1154050" y="4029772"/>
                    <a:pt x="1433786" y="4254537"/>
                  </a:cubicBezTo>
                  <a:lnTo>
                    <a:pt x="1513041" y="4312749"/>
                  </a:lnTo>
                  <a:lnTo>
                    <a:pt x="729636" y="4312749"/>
                  </a:lnTo>
                  <a:lnTo>
                    <a:pt x="638463" y="4216521"/>
                  </a:lnTo>
                  <a:cubicBezTo>
                    <a:pt x="243716" y="3758034"/>
                    <a:pt x="0" y="3205314"/>
                    <a:pt x="0" y="2610335"/>
                  </a:cubicBezTo>
                  <a:cubicBezTo>
                    <a:pt x="0" y="2015344"/>
                    <a:pt x="351790" y="1700877"/>
                    <a:pt x="683474" y="1242376"/>
                  </a:cubicBezTo>
                  <a:cubicBezTo>
                    <a:pt x="1236211" y="478174"/>
                    <a:pt x="1925445" y="0"/>
                    <a:pt x="2987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2125" name="Freeform: Shape 2124">
              <a:extLst>
                <a:ext uri="{FF2B5EF4-FFF2-40B4-BE49-F238E27FC236}">
                  <a16:creationId xmlns:a16="http://schemas.microsoft.com/office/drawing/2014/main" id="{2E166FC5-8F23-41C3-879A-BFF8D5B705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77037" y="2411531"/>
              <a:ext cx="4314657" cy="4364939"/>
            </a:xfrm>
            <a:custGeom>
              <a:avLst/>
              <a:gdLst>
                <a:gd name="connsiteX0" fmla="*/ 3028307 w 4314657"/>
                <a:gd name="connsiteY0" fmla="*/ 21 h 4364939"/>
                <a:gd name="connsiteX1" fmla="*/ 3066670 w 4314657"/>
                <a:gd name="connsiteY1" fmla="*/ 836 h 4364939"/>
                <a:gd name="connsiteX2" fmla="*/ 3220125 w 4314657"/>
                <a:gd name="connsiteY2" fmla="*/ 9909 h 4364939"/>
                <a:gd name="connsiteX3" fmla="*/ 3816113 w 4314657"/>
                <a:gd name="connsiteY3" fmla="*/ 150272 h 4364939"/>
                <a:gd name="connsiteX4" fmla="*/ 4089981 w 4314657"/>
                <a:gd name="connsiteY4" fmla="*/ 272287 h 4364939"/>
                <a:gd name="connsiteX5" fmla="*/ 4314657 w 4314657"/>
                <a:gd name="connsiteY5" fmla="*/ 398926 h 4364939"/>
                <a:gd name="connsiteX6" fmla="*/ 4314657 w 4314657"/>
                <a:gd name="connsiteY6" fmla="*/ 911199 h 4364939"/>
                <a:gd name="connsiteX7" fmla="*/ 4310597 w 4314657"/>
                <a:gd name="connsiteY7" fmla="*/ 908154 h 4364939"/>
                <a:gd name="connsiteX8" fmla="*/ 4203223 w 4314657"/>
                <a:gd name="connsiteY8" fmla="*/ 829562 h 4364939"/>
                <a:gd name="connsiteX9" fmla="*/ 4095850 w 4314657"/>
                <a:gd name="connsiteY9" fmla="*/ 753520 h 4364939"/>
                <a:gd name="connsiteX10" fmla="*/ 3652987 w 4314657"/>
                <a:gd name="connsiteY10" fmla="*/ 494811 h 4364939"/>
                <a:gd name="connsiteX11" fmla="*/ 3173610 w 4314657"/>
                <a:gd name="connsiteY11" fmla="*/ 347209 h 4364939"/>
                <a:gd name="connsiteX12" fmla="*/ 3047760 w 4314657"/>
                <a:gd name="connsiteY12" fmla="*/ 332632 h 4364939"/>
                <a:gd name="connsiteX13" fmla="*/ 3016027 w 4314657"/>
                <a:gd name="connsiteY13" fmla="*/ 330186 h 4364939"/>
                <a:gd name="connsiteX14" fmla="*/ 2984184 w 4314657"/>
                <a:gd name="connsiteY14" fmla="*/ 328658 h 4364939"/>
                <a:gd name="connsiteX15" fmla="*/ 2952233 w 4314657"/>
                <a:gd name="connsiteY15" fmla="*/ 327332 h 4364939"/>
                <a:gd name="connsiteX16" fmla="*/ 2919085 w 4314657"/>
                <a:gd name="connsiteY16" fmla="*/ 327026 h 4364939"/>
                <a:gd name="connsiteX17" fmla="*/ 2852901 w 4314657"/>
                <a:gd name="connsiteY17" fmla="*/ 326720 h 4364939"/>
                <a:gd name="connsiteX18" fmla="*/ 2786826 w 4314657"/>
                <a:gd name="connsiteY18" fmla="*/ 328148 h 4364939"/>
                <a:gd name="connsiteX19" fmla="*/ 2720965 w 4314657"/>
                <a:gd name="connsiteY19" fmla="*/ 331409 h 4364939"/>
                <a:gd name="connsiteX20" fmla="*/ 2655325 w 4314657"/>
                <a:gd name="connsiteY20" fmla="*/ 336098 h 4364939"/>
                <a:gd name="connsiteX21" fmla="*/ 2524803 w 4314657"/>
                <a:gd name="connsiteY21" fmla="*/ 350573 h 4364939"/>
                <a:gd name="connsiteX22" fmla="*/ 2460139 w 4314657"/>
                <a:gd name="connsiteY22" fmla="*/ 360664 h 4364939"/>
                <a:gd name="connsiteX23" fmla="*/ 2396019 w 4314657"/>
                <a:gd name="connsiteY23" fmla="*/ 372693 h 4364939"/>
                <a:gd name="connsiteX24" fmla="*/ 2145843 w 4314657"/>
                <a:gd name="connsiteY24" fmla="*/ 440989 h 4364939"/>
                <a:gd name="connsiteX25" fmla="*/ 1698635 w 4314657"/>
                <a:gd name="connsiteY25" fmla="*/ 682676 h 4364939"/>
                <a:gd name="connsiteX26" fmla="*/ 1498450 w 4314657"/>
                <a:gd name="connsiteY26" fmla="*/ 835474 h 4364939"/>
                <a:gd name="connsiteX27" fmla="*/ 1307285 w 4314657"/>
                <a:gd name="connsiteY27" fmla="*/ 1001220 h 4364939"/>
                <a:gd name="connsiteX28" fmla="*/ 947780 w 4314657"/>
                <a:gd name="connsiteY28" fmla="*/ 1369612 h 4364939"/>
                <a:gd name="connsiteX29" fmla="*/ 905939 w 4314657"/>
                <a:gd name="connsiteY29" fmla="*/ 1419458 h 4364939"/>
                <a:gd name="connsiteX30" fmla="*/ 863228 w 4314657"/>
                <a:gd name="connsiteY30" fmla="*/ 1471545 h 4364939"/>
                <a:gd name="connsiteX31" fmla="*/ 774330 w 4314657"/>
                <a:gd name="connsiteY31" fmla="*/ 1577659 h 4364939"/>
                <a:gd name="connsiteX32" fmla="*/ 595554 w 4314657"/>
                <a:gd name="connsiteY32" fmla="*/ 1780916 h 4364939"/>
                <a:gd name="connsiteX33" fmla="*/ 430365 w 4314657"/>
                <a:gd name="connsiteY33" fmla="*/ 1982644 h 4364939"/>
                <a:gd name="connsiteX34" fmla="*/ 358855 w 4314657"/>
                <a:gd name="connsiteY34" fmla="*/ 2087025 h 4364939"/>
                <a:gd name="connsiteX35" fmla="*/ 296583 w 4314657"/>
                <a:gd name="connsiteY35" fmla="*/ 2194872 h 4364939"/>
                <a:gd name="connsiteX36" fmla="*/ 207358 w 4314657"/>
                <a:gd name="connsiteY36" fmla="*/ 2423918 h 4364939"/>
                <a:gd name="connsiteX37" fmla="*/ 177146 w 4314657"/>
                <a:gd name="connsiteY37" fmla="*/ 2668765 h 4364939"/>
                <a:gd name="connsiteX38" fmla="*/ 248763 w 4314657"/>
                <a:gd name="connsiteY38" fmla="*/ 3168854 h 4364939"/>
                <a:gd name="connsiteX39" fmla="*/ 445688 w 4314657"/>
                <a:gd name="connsiteY39" fmla="*/ 3637956 h 4364939"/>
                <a:gd name="connsiteX40" fmla="*/ 735859 w 4314657"/>
                <a:gd name="connsiteY40" fmla="*/ 4062310 h 4364939"/>
                <a:gd name="connsiteX41" fmla="*/ 910884 w 4314657"/>
                <a:gd name="connsiteY41" fmla="*/ 4254366 h 4364939"/>
                <a:gd name="connsiteX42" fmla="*/ 1030507 w 4314657"/>
                <a:gd name="connsiteY42" fmla="*/ 4364939 h 4364939"/>
                <a:gd name="connsiteX43" fmla="*/ 676755 w 4314657"/>
                <a:gd name="connsiteY43" fmla="*/ 4364939 h 4364939"/>
                <a:gd name="connsiteX44" fmla="*/ 538105 w 4314657"/>
                <a:gd name="connsiteY44" fmla="*/ 4202315 h 4364939"/>
                <a:gd name="connsiteX45" fmla="*/ 241592 w 4314657"/>
                <a:gd name="connsiteY45" fmla="*/ 3731226 h 4364939"/>
                <a:gd name="connsiteX46" fmla="*/ 60317 w 4314657"/>
                <a:gd name="connsiteY46" fmla="*/ 3211362 h 4364939"/>
                <a:gd name="connsiteX47" fmla="*/ 0 w 4314657"/>
                <a:gd name="connsiteY47" fmla="*/ 2668765 h 4364939"/>
                <a:gd name="connsiteX48" fmla="*/ 21736 w 4314657"/>
                <a:gd name="connsiteY48" fmla="*/ 2390280 h 4364939"/>
                <a:gd name="connsiteX49" fmla="*/ 27605 w 4314657"/>
                <a:gd name="connsiteY49" fmla="*/ 2355521 h 4364939"/>
                <a:gd name="connsiteX50" fmla="*/ 34669 w 4314657"/>
                <a:gd name="connsiteY50" fmla="*/ 2320862 h 4364939"/>
                <a:gd name="connsiteX51" fmla="*/ 50753 w 4314657"/>
                <a:gd name="connsiteY51" fmla="*/ 2251750 h 4364939"/>
                <a:gd name="connsiteX52" fmla="*/ 93899 w 4314657"/>
                <a:gd name="connsiteY52" fmla="*/ 2116179 h 4364939"/>
                <a:gd name="connsiteX53" fmla="*/ 150194 w 4314657"/>
                <a:gd name="connsiteY53" fmla="*/ 1985498 h 4364939"/>
                <a:gd name="connsiteX54" fmla="*/ 216486 w 4314657"/>
                <a:gd name="connsiteY54" fmla="*/ 1860628 h 4364939"/>
                <a:gd name="connsiteX55" fmla="*/ 363527 w 4314657"/>
                <a:gd name="connsiteY55" fmla="*/ 1625058 h 4364939"/>
                <a:gd name="connsiteX56" fmla="*/ 514155 w 4314657"/>
                <a:gd name="connsiteY56" fmla="*/ 1402231 h 4364939"/>
                <a:gd name="connsiteX57" fmla="*/ 586861 w 4314657"/>
                <a:gd name="connsiteY57" fmla="*/ 1293160 h 4364939"/>
                <a:gd name="connsiteX58" fmla="*/ 623702 w 4314657"/>
                <a:gd name="connsiteY58" fmla="*/ 1236892 h 4364939"/>
                <a:gd name="connsiteX59" fmla="*/ 662283 w 4314657"/>
                <a:gd name="connsiteY59" fmla="*/ 1178892 h 4364939"/>
                <a:gd name="connsiteX60" fmla="*/ 827364 w 4314657"/>
                <a:gd name="connsiteY60" fmla="*/ 951170 h 4364939"/>
                <a:gd name="connsiteX61" fmla="*/ 1016355 w 4314657"/>
                <a:gd name="connsiteY61" fmla="*/ 736089 h 4364939"/>
                <a:gd name="connsiteX62" fmla="*/ 1482474 w 4314657"/>
                <a:gd name="connsiteY62" fmla="*/ 378707 h 4364939"/>
                <a:gd name="connsiteX63" fmla="*/ 2035644 w 4314657"/>
                <a:gd name="connsiteY63" fmla="*/ 149151 h 4364939"/>
                <a:gd name="connsiteX64" fmla="*/ 2324619 w 4314657"/>
                <a:gd name="connsiteY64" fmla="*/ 72802 h 4364939"/>
                <a:gd name="connsiteX65" fmla="*/ 2618809 w 4314657"/>
                <a:gd name="connsiteY65" fmla="*/ 24078 h 4364939"/>
                <a:gd name="connsiteX66" fmla="*/ 2914849 w 4314657"/>
                <a:gd name="connsiteY66" fmla="*/ 1957 h 4364939"/>
                <a:gd name="connsiteX67" fmla="*/ 2951907 w 4314657"/>
                <a:gd name="connsiteY67" fmla="*/ 633 h 4364939"/>
                <a:gd name="connsiteX68" fmla="*/ 2990052 w 4314657"/>
                <a:gd name="connsiteY68" fmla="*/ 224 h 4364939"/>
                <a:gd name="connsiteX69" fmla="*/ 3028307 w 4314657"/>
                <a:gd name="connsiteY69" fmla="*/ 21 h 4364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4314657" h="4364939">
                  <a:moveTo>
                    <a:pt x="3028307" y="21"/>
                  </a:moveTo>
                  <a:lnTo>
                    <a:pt x="3066670" y="836"/>
                  </a:lnTo>
                  <a:cubicBezTo>
                    <a:pt x="3117749" y="1856"/>
                    <a:pt x="3168937" y="5320"/>
                    <a:pt x="3220125" y="9909"/>
                  </a:cubicBezTo>
                  <a:cubicBezTo>
                    <a:pt x="3424763" y="29073"/>
                    <a:pt x="3627448" y="77898"/>
                    <a:pt x="3816113" y="150272"/>
                  </a:cubicBezTo>
                  <a:cubicBezTo>
                    <a:pt x="3910880" y="185950"/>
                    <a:pt x="4001951" y="227538"/>
                    <a:pt x="4089981" y="272287"/>
                  </a:cubicBezTo>
                  <a:lnTo>
                    <a:pt x="4314657" y="398926"/>
                  </a:lnTo>
                  <a:lnTo>
                    <a:pt x="4314657" y="911199"/>
                  </a:lnTo>
                  <a:lnTo>
                    <a:pt x="4310597" y="908154"/>
                  </a:lnTo>
                  <a:cubicBezTo>
                    <a:pt x="4274842" y="881549"/>
                    <a:pt x="4239087" y="855352"/>
                    <a:pt x="4203223" y="829562"/>
                  </a:cubicBezTo>
                  <a:cubicBezTo>
                    <a:pt x="4167576" y="803773"/>
                    <a:pt x="4131821" y="778086"/>
                    <a:pt x="4095850" y="753520"/>
                  </a:cubicBezTo>
                  <a:cubicBezTo>
                    <a:pt x="3951852" y="654949"/>
                    <a:pt x="3806115" y="565043"/>
                    <a:pt x="3652987" y="494811"/>
                  </a:cubicBezTo>
                  <a:cubicBezTo>
                    <a:pt x="3500404" y="423761"/>
                    <a:pt x="3340213" y="373101"/>
                    <a:pt x="3173610" y="347209"/>
                  </a:cubicBezTo>
                  <a:cubicBezTo>
                    <a:pt x="3131987" y="341093"/>
                    <a:pt x="3090036" y="335792"/>
                    <a:pt x="3047760" y="332632"/>
                  </a:cubicBezTo>
                  <a:lnTo>
                    <a:pt x="3016027" y="330186"/>
                  </a:lnTo>
                  <a:cubicBezTo>
                    <a:pt x="3005485" y="329472"/>
                    <a:pt x="2994834" y="329168"/>
                    <a:pt x="2984184" y="328658"/>
                  </a:cubicBezTo>
                  <a:cubicBezTo>
                    <a:pt x="2973533" y="328249"/>
                    <a:pt x="2962992" y="327638"/>
                    <a:pt x="2952233" y="327332"/>
                  </a:cubicBezTo>
                  <a:lnTo>
                    <a:pt x="2919085" y="327026"/>
                  </a:lnTo>
                  <a:cubicBezTo>
                    <a:pt x="2897025" y="326925"/>
                    <a:pt x="2874854" y="326212"/>
                    <a:pt x="2852901" y="326720"/>
                  </a:cubicBezTo>
                  <a:lnTo>
                    <a:pt x="2786826" y="328148"/>
                  </a:lnTo>
                  <a:cubicBezTo>
                    <a:pt x="2764763" y="328759"/>
                    <a:pt x="2742919" y="330391"/>
                    <a:pt x="2720965" y="331409"/>
                  </a:cubicBezTo>
                  <a:cubicBezTo>
                    <a:pt x="2699013" y="332326"/>
                    <a:pt x="2677170" y="334162"/>
                    <a:pt x="2655325" y="336098"/>
                  </a:cubicBezTo>
                  <a:cubicBezTo>
                    <a:pt x="2611528" y="339463"/>
                    <a:pt x="2568165" y="345170"/>
                    <a:pt x="2524803" y="350573"/>
                  </a:cubicBezTo>
                  <a:lnTo>
                    <a:pt x="2460139" y="360664"/>
                  </a:lnTo>
                  <a:cubicBezTo>
                    <a:pt x="2438622" y="364130"/>
                    <a:pt x="2417430" y="368717"/>
                    <a:pt x="2396019" y="372693"/>
                  </a:cubicBezTo>
                  <a:cubicBezTo>
                    <a:pt x="2310709" y="389513"/>
                    <a:pt x="2226809" y="411836"/>
                    <a:pt x="2145843" y="440989"/>
                  </a:cubicBezTo>
                  <a:cubicBezTo>
                    <a:pt x="1983479" y="499295"/>
                    <a:pt x="1835678" y="585838"/>
                    <a:pt x="1698635" y="682676"/>
                  </a:cubicBezTo>
                  <a:cubicBezTo>
                    <a:pt x="1629841" y="730992"/>
                    <a:pt x="1563549" y="782367"/>
                    <a:pt x="1498450" y="835474"/>
                  </a:cubicBezTo>
                  <a:cubicBezTo>
                    <a:pt x="1433352" y="888583"/>
                    <a:pt x="1369775" y="943932"/>
                    <a:pt x="1307285" y="1001220"/>
                  </a:cubicBezTo>
                  <a:cubicBezTo>
                    <a:pt x="1182958" y="1116304"/>
                    <a:pt x="1060588" y="1237708"/>
                    <a:pt x="947780" y="1369612"/>
                  </a:cubicBezTo>
                  <a:cubicBezTo>
                    <a:pt x="933325" y="1385818"/>
                    <a:pt x="919958" y="1402841"/>
                    <a:pt x="905939" y="1419458"/>
                  </a:cubicBezTo>
                  <a:lnTo>
                    <a:pt x="863228" y="1471545"/>
                  </a:lnTo>
                  <a:cubicBezTo>
                    <a:pt x="833776" y="1507529"/>
                    <a:pt x="804215" y="1543001"/>
                    <a:pt x="774330" y="1577659"/>
                  </a:cubicBezTo>
                  <a:cubicBezTo>
                    <a:pt x="714665" y="1647178"/>
                    <a:pt x="653806" y="1714046"/>
                    <a:pt x="595554" y="1780916"/>
                  </a:cubicBezTo>
                  <a:cubicBezTo>
                    <a:pt x="537303" y="1847683"/>
                    <a:pt x="481009" y="1914144"/>
                    <a:pt x="430365" y="1982644"/>
                  </a:cubicBezTo>
                  <a:cubicBezTo>
                    <a:pt x="405369" y="2016995"/>
                    <a:pt x="381351" y="2051756"/>
                    <a:pt x="358855" y="2087025"/>
                  </a:cubicBezTo>
                  <a:cubicBezTo>
                    <a:pt x="336685" y="2122396"/>
                    <a:pt x="315601" y="2158277"/>
                    <a:pt x="296583" y="2194872"/>
                  </a:cubicBezTo>
                  <a:cubicBezTo>
                    <a:pt x="258980" y="2268161"/>
                    <a:pt x="227572" y="2344307"/>
                    <a:pt x="207358" y="2423918"/>
                  </a:cubicBezTo>
                  <a:cubicBezTo>
                    <a:pt x="186817" y="2503426"/>
                    <a:pt x="178124" y="2585790"/>
                    <a:pt x="177146" y="2668765"/>
                  </a:cubicBezTo>
                  <a:cubicBezTo>
                    <a:pt x="177037" y="2837670"/>
                    <a:pt x="201490" y="3006472"/>
                    <a:pt x="248763" y="3168854"/>
                  </a:cubicBezTo>
                  <a:cubicBezTo>
                    <a:pt x="295931" y="3331644"/>
                    <a:pt x="363962" y="3488316"/>
                    <a:pt x="445688" y="3637956"/>
                  </a:cubicBezTo>
                  <a:cubicBezTo>
                    <a:pt x="527413" y="3787697"/>
                    <a:pt x="625115" y="3929794"/>
                    <a:pt x="735859" y="4062310"/>
                  </a:cubicBezTo>
                  <a:cubicBezTo>
                    <a:pt x="791121" y="4128668"/>
                    <a:pt x="849589" y="4192733"/>
                    <a:pt x="910884" y="4254366"/>
                  </a:cubicBezTo>
                  <a:lnTo>
                    <a:pt x="1030507" y="4364939"/>
                  </a:lnTo>
                  <a:lnTo>
                    <a:pt x="676755" y="4364939"/>
                  </a:lnTo>
                  <a:lnTo>
                    <a:pt x="538105" y="4202315"/>
                  </a:lnTo>
                  <a:cubicBezTo>
                    <a:pt x="423518" y="4054791"/>
                    <a:pt x="323372" y="3897379"/>
                    <a:pt x="241592" y="3731226"/>
                  </a:cubicBezTo>
                  <a:cubicBezTo>
                    <a:pt x="160193" y="3565073"/>
                    <a:pt x="99768" y="3389950"/>
                    <a:pt x="60317" y="3211362"/>
                  </a:cubicBezTo>
                  <a:cubicBezTo>
                    <a:pt x="20759" y="3032669"/>
                    <a:pt x="435" y="2850716"/>
                    <a:pt x="0" y="2668765"/>
                  </a:cubicBezTo>
                  <a:cubicBezTo>
                    <a:pt x="0" y="2576309"/>
                    <a:pt x="6413" y="2483039"/>
                    <a:pt x="21736" y="2390280"/>
                  </a:cubicBezTo>
                  <a:lnTo>
                    <a:pt x="27605" y="2355521"/>
                  </a:lnTo>
                  <a:lnTo>
                    <a:pt x="34669" y="2320862"/>
                  </a:lnTo>
                  <a:cubicBezTo>
                    <a:pt x="39343" y="2297723"/>
                    <a:pt x="45102" y="2274686"/>
                    <a:pt x="50753" y="2251750"/>
                  </a:cubicBezTo>
                  <a:cubicBezTo>
                    <a:pt x="62708" y="2205881"/>
                    <a:pt x="77379" y="2160723"/>
                    <a:pt x="93899" y="2116179"/>
                  </a:cubicBezTo>
                  <a:cubicBezTo>
                    <a:pt x="110744" y="2071734"/>
                    <a:pt x="129762" y="2028209"/>
                    <a:pt x="150194" y="1985498"/>
                  </a:cubicBezTo>
                  <a:cubicBezTo>
                    <a:pt x="170734" y="1942890"/>
                    <a:pt x="193229" y="1901402"/>
                    <a:pt x="216486" y="1860628"/>
                  </a:cubicBezTo>
                  <a:cubicBezTo>
                    <a:pt x="263109" y="1779183"/>
                    <a:pt x="312993" y="1701000"/>
                    <a:pt x="363527" y="1625058"/>
                  </a:cubicBezTo>
                  <a:lnTo>
                    <a:pt x="514155" y="1402231"/>
                  </a:lnTo>
                  <a:cubicBezTo>
                    <a:pt x="538825" y="1365636"/>
                    <a:pt x="563277" y="1329551"/>
                    <a:pt x="586861" y="1293160"/>
                  </a:cubicBezTo>
                  <a:lnTo>
                    <a:pt x="623702" y="1236892"/>
                  </a:lnTo>
                  <a:cubicBezTo>
                    <a:pt x="636526" y="1217525"/>
                    <a:pt x="649025" y="1198055"/>
                    <a:pt x="662283" y="1178892"/>
                  </a:cubicBezTo>
                  <a:cubicBezTo>
                    <a:pt x="713905" y="1101523"/>
                    <a:pt x="769222" y="1025786"/>
                    <a:pt x="827364" y="951170"/>
                  </a:cubicBezTo>
                  <a:cubicBezTo>
                    <a:pt x="885834" y="876861"/>
                    <a:pt x="947997" y="804283"/>
                    <a:pt x="1016355" y="736089"/>
                  </a:cubicBezTo>
                  <a:cubicBezTo>
                    <a:pt x="1152311" y="599497"/>
                    <a:pt x="1308047" y="476054"/>
                    <a:pt x="1482474" y="378707"/>
                  </a:cubicBezTo>
                  <a:cubicBezTo>
                    <a:pt x="1656793" y="281156"/>
                    <a:pt x="1845132" y="207966"/>
                    <a:pt x="2035644" y="149151"/>
                  </a:cubicBezTo>
                  <a:cubicBezTo>
                    <a:pt x="2131063" y="119997"/>
                    <a:pt x="2227460" y="94412"/>
                    <a:pt x="2324619" y="72802"/>
                  </a:cubicBezTo>
                  <a:cubicBezTo>
                    <a:pt x="2421885" y="51396"/>
                    <a:pt x="2520239" y="35291"/>
                    <a:pt x="2618809" y="24078"/>
                  </a:cubicBezTo>
                  <a:cubicBezTo>
                    <a:pt x="2717272" y="12252"/>
                    <a:pt x="2816168" y="4914"/>
                    <a:pt x="2914849" y="1957"/>
                  </a:cubicBezTo>
                  <a:lnTo>
                    <a:pt x="2951907" y="633"/>
                  </a:lnTo>
                  <a:lnTo>
                    <a:pt x="2990052" y="224"/>
                  </a:lnTo>
                  <a:cubicBezTo>
                    <a:pt x="3002768" y="224"/>
                    <a:pt x="3015592" y="-81"/>
                    <a:pt x="3028307" y="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2126" name="Freeform: Shape 2125">
              <a:extLst>
                <a:ext uri="{FF2B5EF4-FFF2-40B4-BE49-F238E27FC236}">
                  <a16:creationId xmlns:a16="http://schemas.microsoft.com/office/drawing/2014/main" id="{5C727C6A-DB0B-482E-B0E4-4F035FC023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55526" y="2145638"/>
              <a:ext cx="4336168" cy="4630833"/>
            </a:xfrm>
            <a:custGeom>
              <a:avLst/>
              <a:gdLst>
                <a:gd name="connsiteX0" fmla="*/ 3053738 w 4336168"/>
                <a:gd name="connsiteY0" fmla="*/ 111 h 4630833"/>
                <a:gd name="connsiteX1" fmla="*/ 3093948 w 4336168"/>
                <a:gd name="connsiteY1" fmla="*/ 316 h 4630833"/>
                <a:gd name="connsiteX2" fmla="*/ 3134268 w 4336168"/>
                <a:gd name="connsiteY2" fmla="*/ 1743 h 4630833"/>
                <a:gd name="connsiteX3" fmla="*/ 3295438 w 4336168"/>
                <a:gd name="connsiteY3" fmla="*/ 13058 h 4630833"/>
                <a:gd name="connsiteX4" fmla="*/ 3918813 w 4336168"/>
                <a:gd name="connsiteY4" fmla="*/ 169935 h 4630833"/>
                <a:gd name="connsiteX5" fmla="*/ 4203331 w 4336168"/>
                <a:gd name="connsiteY5" fmla="*/ 305405 h 4630833"/>
                <a:gd name="connsiteX6" fmla="*/ 4336168 w 4336168"/>
                <a:gd name="connsiteY6" fmla="*/ 386579 h 4630833"/>
                <a:gd name="connsiteX7" fmla="*/ 4336168 w 4336168"/>
                <a:gd name="connsiteY7" fmla="*/ 772673 h 4630833"/>
                <a:gd name="connsiteX8" fmla="*/ 4270820 w 4336168"/>
                <a:gd name="connsiteY8" fmla="*/ 728127 h 4630833"/>
                <a:gd name="connsiteX9" fmla="*/ 4030208 w 4336168"/>
                <a:gd name="connsiteY9" fmla="*/ 587253 h 4630833"/>
                <a:gd name="connsiteX10" fmla="*/ 3781010 w 4336168"/>
                <a:gd name="connsiteY10" fmla="*/ 471455 h 4630833"/>
                <a:gd name="connsiteX11" fmla="*/ 3254466 w 4336168"/>
                <a:gd name="connsiteY11" fmla="*/ 338024 h 4630833"/>
                <a:gd name="connsiteX12" fmla="*/ 3117966 w 4336168"/>
                <a:gd name="connsiteY12" fmla="*/ 326812 h 4630833"/>
                <a:gd name="connsiteX13" fmla="*/ 3083625 w 4336168"/>
                <a:gd name="connsiteY13" fmla="*/ 325179 h 4630833"/>
                <a:gd name="connsiteX14" fmla="*/ 3049173 w 4336168"/>
                <a:gd name="connsiteY14" fmla="*/ 324366 h 4630833"/>
                <a:gd name="connsiteX15" fmla="*/ 2978858 w 4336168"/>
                <a:gd name="connsiteY15" fmla="*/ 323855 h 4630833"/>
                <a:gd name="connsiteX16" fmla="*/ 2695862 w 4336168"/>
                <a:gd name="connsiteY16" fmla="*/ 335373 h 4630833"/>
                <a:gd name="connsiteX17" fmla="*/ 2417972 w 4336168"/>
                <a:gd name="connsiteY17" fmla="*/ 372070 h 4630833"/>
                <a:gd name="connsiteX18" fmla="*/ 2148451 w 4336168"/>
                <a:gd name="connsiteY18" fmla="*/ 437613 h 4630833"/>
                <a:gd name="connsiteX19" fmla="*/ 1889690 w 4336168"/>
                <a:gd name="connsiteY19" fmla="*/ 532515 h 4630833"/>
                <a:gd name="connsiteX20" fmla="*/ 1644512 w 4336168"/>
                <a:gd name="connsiteY20" fmla="*/ 658098 h 4630833"/>
                <a:gd name="connsiteX21" fmla="*/ 1200999 w 4336168"/>
                <a:gd name="connsiteY21" fmla="*/ 992137 h 4630833"/>
                <a:gd name="connsiteX22" fmla="*/ 1003531 w 4336168"/>
                <a:gd name="connsiteY22" fmla="*/ 1192234 h 4630833"/>
                <a:gd name="connsiteX23" fmla="*/ 910394 w 4336168"/>
                <a:gd name="connsiteY23" fmla="*/ 1298347 h 4630833"/>
                <a:gd name="connsiteX24" fmla="*/ 821278 w 4336168"/>
                <a:gd name="connsiteY24" fmla="*/ 1408233 h 4630833"/>
                <a:gd name="connsiteX25" fmla="*/ 732162 w 4336168"/>
                <a:gd name="connsiteY25" fmla="*/ 1521993 h 4630833"/>
                <a:gd name="connsiteX26" fmla="*/ 640548 w 4336168"/>
                <a:gd name="connsiteY26" fmla="*/ 1634323 h 4630833"/>
                <a:gd name="connsiteX27" fmla="*/ 457317 w 4336168"/>
                <a:gd name="connsiteY27" fmla="*/ 1855930 h 4630833"/>
                <a:gd name="connsiteX28" fmla="*/ 369288 w 4336168"/>
                <a:gd name="connsiteY28" fmla="*/ 1967955 h 4630833"/>
                <a:gd name="connsiteX29" fmla="*/ 287128 w 4336168"/>
                <a:gd name="connsiteY29" fmla="*/ 2083243 h 4630833"/>
                <a:gd name="connsiteX30" fmla="*/ 212683 w 4336168"/>
                <a:gd name="connsiteY30" fmla="*/ 2202607 h 4630833"/>
                <a:gd name="connsiteX31" fmla="*/ 179101 w 4336168"/>
                <a:gd name="connsiteY31" fmla="*/ 2264177 h 4630833"/>
                <a:gd name="connsiteX32" fmla="*/ 148890 w 4336168"/>
                <a:gd name="connsiteY32" fmla="*/ 2327172 h 4630833"/>
                <a:gd name="connsiteX33" fmla="*/ 61295 w 4336168"/>
                <a:gd name="connsiteY33" fmla="*/ 2590672 h 4630833"/>
                <a:gd name="connsiteX34" fmla="*/ 32604 w 4336168"/>
                <a:gd name="connsiteY34" fmla="*/ 2866202 h 4630833"/>
                <a:gd name="connsiteX35" fmla="*/ 100853 w 4336168"/>
                <a:gd name="connsiteY35" fmla="*/ 3418074 h 4630833"/>
                <a:gd name="connsiteX36" fmla="*/ 184971 w 4336168"/>
                <a:gd name="connsiteY36" fmla="*/ 3684428 h 4630833"/>
                <a:gd name="connsiteX37" fmla="*/ 210836 w 4336168"/>
                <a:gd name="connsiteY37" fmla="*/ 3749462 h 4630833"/>
                <a:gd name="connsiteX38" fmla="*/ 238440 w 4336168"/>
                <a:gd name="connsiteY38" fmla="*/ 3813783 h 4630833"/>
                <a:gd name="connsiteX39" fmla="*/ 252894 w 4336168"/>
                <a:gd name="connsiteY39" fmla="*/ 3845688 h 4630833"/>
                <a:gd name="connsiteX40" fmla="*/ 268109 w 4336168"/>
                <a:gd name="connsiteY40" fmla="*/ 3877287 h 4630833"/>
                <a:gd name="connsiteX41" fmla="*/ 299409 w 4336168"/>
                <a:gd name="connsiteY41" fmla="*/ 3939978 h 4630833"/>
                <a:gd name="connsiteX42" fmla="*/ 440689 w 4336168"/>
                <a:gd name="connsiteY42" fmla="*/ 4182378 h 4630833"/>
                <a:gd name="connsiteX43" fmla="*/ 606640 w 4336168"/>
                <a:gd name="connsiteY43" fmla="*/ 4409488 h 4630833"/>
                <a:gd name="connsiteX44" fmla="*/ 792425 w 4336168"/>
                <a:gd name="connsiteY44" fmla="*/ 4621205 h 4630833"/>
                <a:gd name="connsiteX45" fmla="*/ 802442 w 4336168"/>
                <a:gd name="connsiteY45" fmla="*/ 4630833 h 4630833"/>
                <a:gd name="connsiteX46" fmla="*/ 592561 w 4336168"/>
                <a:gd name="connsiteY46" fmla="*/ 4630833 h 4630833"/>
                <a:gd name="connsiteX47" fmla="*/ 489377 w 4336168"/>
                <a:gd name="connsiteY47" fmla="*/ 4483185 h 4630833"/>
                <a:gd name="connsiteX48" fmla="*/ 344944 w 4336168"/>
                <a:gd name="connsiteY48" fmla="*/ 4231611 h 4630833"/>
                <a:gd name="connsiteX49" fmla="*/ 224311 w 4336168"/>
                <a:gd name="connsiteY49" fmla="*/ 3970456 h 4630833"/>
                <a:gd name="connsiteX50" fmla="*/ 0 w 4336168"/>
                <a:gd name="connsiteY50" fmla="*/ 2866202 h 4630833"/>
                <a:gd name="connsiteX51" fmla="*/ 25105 w 4336168"/>
                <a:gd name="connsiteY51" fmla="*/ 2584351 h 4630833"/>
                <a:gd name="connsiteX52" fmla="*/ 105200 w 4336168"/>
                <a:gd name="connsiteY52" fmla="*/ 2310863 h 4630833"/>
                <a:gd name="connsiteX53" fmla="*/ 232245 w 4336168"/>
                <a:gd name="connsiteY53" fmla="*/ 2053172 h 4630833"/>
                <a:gd name="connsiteX54" fmla="*/ 307667 w 4336168"/>
                <a:gd name="connsiteY54" fmla="*/ 1930341 h 4630833"/>
                <a:gd name="connsiteX55" fmla="*/ 386893 w 4336168"/>
                <a:gd name="connsiteY55" fmla="*/ 1810161 h 4630833"/>
                <a:gd name="connsiteX56" fmla="*/ 548823 w 4336168"/>
                <a:gd name="connsiteY56" fmla="*/ 1573876 h 4630833"/>
                <a:gd name="connsiteX57" fmla="*/ 626419 w 4336168"/>
                <a:gd name="connsiteY57" fmla="*/ 1455224 h 4630833"/>
                <a:gd name="connsiteX58" fmla="*/ 701081 w 4336168"/>
                <a:gd name="connsiteY58" fmla="*/ 1334534 h 4630833"/>
                <a:gd name="connsiteX59" fmla="*/ 861162 w 4336168"/>
                <a:gd name="connsiteY59" fmla="*/ 1091320 h 4630833"/>
                <a:gd name="connsiteX60" fmla="*/ 1042329 w 4336168"/>
                <a:gd name="connsiteY60" fmla="*/ 858093 h 4630833"/>
                <a:gd name="connsiteX61" fmla="*/ 1487799 w 4336168"/>
                <a:gd name="connsiteY61" fmla="*/ 446686 h 4630833"/>
                <a:gd name="connsiteX62" fmla="*/ 1754060 w 4336168"/>
                <a:gd name="connsiteY62" fmla="*/ 283388 h 4630833"/>
                <a:gd name="connsiteX63" fmla="*/ 2044121 w 4336168"/>
                <a:gd name="connsiteY63" fmla="*/ 157906 h 4630833"/>
                <a:gd name="connsiteX64" fmla="*/ 2349287 w 4336168"/>
                <a:gd name="connsiteY64" fmla="*/ 71364 h 4630833"/>
                <a:gd name="connsiteX65" fmla="*/ 2661411 w 4336168"/>
                <a:gd name="connsiteY65" fmla="*/ 21213 h 4630833"/>
                <a:gd name="connsiteX66" fmla="*/ 2818124 w 4336168"/>
                <a:gd name="connsiteY66" fmla="*/ 7146 h 4630833"/>
                <a:gd name="connsiteX67" fmla="*/ 2974728 w 4336168"/>
                <a:gd name="connsiteY67" fmla="*/ 1029 h 4630833"/>
                <a:gd name="connsiteX68" fmla="*/ 3053738 w 4336168"/>
                <a:gd name="connsiteY68" fmla="*/ 111 h 463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336168" h="4630833">
                  <a:moveTo>
                    <a:pt x="3053738" y="111"/>
                  </a:moveTo>
                  <a:lnTo>
                    <a:pt x="3093948" y="316"/>
                  </a:lnTo>
                  <a:lnTo>
                    <a:pt x="3134268" y="1743"/>
                  </a:lnTo>
                  <a:cubicBezTo>
                    <a:pt x="3187955" y="3475"/>
                    <a:pt x="3241749" y="7756"/>
                    <a:pt x="3295438" y="13058"/>
                  </a:cubicBezTo>
                  <a:cubicBezTo>
                    <a:pt x="3510076" y="35585"/>
                    <a:pt x="3722324" y="89406"/>
                    <a:pt x="3918813" y="169935"/>
                  </a:cubicBezTo>
                  <a:cubicBezTo>
                    <a:pt x="4017384" y="209689"/>
                    <a:pt x="4111933" y="255763"/>
                    <a:pt x="4203331" y="305405"/>
                  </a:cubicBezTo>
                  <a:lnTo>
                    <a:pt x="4336168" y="386579"/>
                  </a:lnTo>
                  <a:lnTo>
                    <a:pt x="4336168" y="772673"/>
                  </a:lnTo>
                  <a:lnTo>
                    <a:pt x="4270820" y="728127"/>
                  </a:lnTo>
                  <a:cubicBezTo>
                    <a:pt x="4191920" y="677771"/>
                    <a:pt x="4111825" y="630168"/>
                    <a:pt x="4030208" y="587253"/>
                  </a:cubicBezTo>
                  <a:cubicBezTo>
                    <a:pt x="3948699" y="544136"/>
                    <a:pt x="3865886" y="504687"/>
                    <a:pt x="3781010" y="471455"/>
                  </a:cubicBezTo>
                  <a:cubicBezTo>
                    <a:pt x="3611688" y="404384"/>
                    <a:pt x="3435522" y="358818"/>
                    <a:pt x="3254466" y="338024"/>
                  </a:cubicBezTo>
                  <a:cubicBezTo>
                    <a:pt x="3209255" y="333029"/>
                    <a:pt x="3163720" y="328748"/>
                    <a:pt x="3117966" y="326812"/>
                  </a:cubicBezTo>
                  <a:lnTo>
                    <a:pt x="3083625" y="325179"/>
                  </a:lnTo>
                  <a:lnTo>
                    <a:pt x="3049173" y="324366"/>
                  </a:lnTo>
                  <a:cubicBezTo>
                    <a:pt x="3026568" y="323447"/>
                    <a:pt x="3002550" y="323855"/>
                    <a:pt x="2978858" y="323855"/>
                  </a:cubicBezTo>
                  <a:cubicBezTo>
                    <a:pt x="2883983" y="323956"/>
                    <a:pt x="2789434" y="327423"/>
                    <a:pt x="2695862" y="335373"/>
                  </a:cubicBezTo>
                  <a:cubicBezTo>
                    <a:pt x="2602290" y="343223"/>
                    <a:pt x="2509371" y="354945"/>
                    <a:pt x="2417972" y="372070"/>
                  </a:cubicBezTo>
                  <a:cubicBezTo>
                    <a:pt x="2326683" y="389500"/>
                    <a:pt x="2236697" y="411009"/>
                    <a:pt x="2148451" y="437613"/>
                  </a:cubicBezTo>
                  <a:cubicBezTo>
                    <a:pt x="2060204" y="464116"/>
                    <a:pt x="1973588" y="495411"/>
                    <a:pt x="1889690" y="532515"/>
                  </a:cubicBezTo>
                  <a:cubicBezTo>
                    <a:pt x="1805247" y="568599"/>
                    <a:pt x="1723848" y="611411"/>
                    <a:pt x="1644512" y="658098"/>
                  </a:cubicBezTo>
                  <a:cubicBezTo>
                    <a:pt x="1486169" y="751979"/>
                    <a:pt x="1338149" y="865229"/>
                    <a:pt x="1200999" y="992137"/>
                  </a:cubicBezTo>
                  <a:cubicBezTo>
                    <a:pt x="1132531" y="1055744"/>
                    <a:pt x="1066782" y="1122715"/>
                    <a:pt x="1003531" y="1192234"/>
                  </a:cubicBezTo>
                  <a:cubicBezTo>
                    <a:pt x="971688" y="1226790"/>
                    <a:pt x="941150" y="1262568"/>
                    <a:pt x="910394" y="1298347"/>
                  </a:cubicBezTo>
                  <a:cubicBezTo>
                    <a:pt x="880507" y="1334738"/>
                    <a:pt x="850187" y="1370925"/>
                    <a:pt x="821278" y="1408233"/>
                  </a:cubicBezTo>
                  <a:cubicBezTo>
                    <a:pt x="792152" y="1444624"/>
                    <a:pt x="762266" y="1484480"/>
                    <a:pt x="732162" y="1521993"/>
                  </a:cubicBezTo>
                  <a:cubicBezTo>
                    <a:pt x="701950" y="1559810"/>
                    <a:pt x="671302" y="1597219"/>
                    <a:pt x="640548" y="1634323"/>
                  </a:cubicBezTo>
                  <a:cubicBezTo>
                    <a:pt x="579362" y="1708838"/>
                    <a:pt x="516980" y="1781618"/>
                    <a:pt x="457317" y="1855930"/>
                  </a:cubicBezTo>
                  <a:cubicBezTo>
                    <a:pt x="427540" y="1893033"/>
                    <a:pt x="397870" y="1930239"/>
                    <a:pt x="369288" y="1967955"/>
                  </a:cubicBezTo>
                  <a:cubicBezTo>
                    <a:pt x="341141" y="2005976"/>
                    <a:pt x="313211" y="2044100"/>
                    <a:pt x="287128" y="2083243"/>
                  </a:cubicBezTo>
                  <a:cubicBezTo>
                    <a:pt x="260936" y="2122284"/>
                    <a:pt x="235506" y="2161835"/>
                    <a:pt x="212683" y="2202607"/>
                  </a:cubicBezTo>
                  <a:cubicBezTo>
                    <a:pt x="200728" y="2222791"/>
                    <a:pt x="190187" y="2243586"/>
                    <a:pt x="179101" y="2264177"/>
                  </a:cubicBezTo>
                  <a:cubicBezTo>
                    <a:pt x="168886" y="2285072"/>
                    <a:pt x="158127" y="2305867"/>
                    <a:pt x="148890" y="2327172"/>
                  </a:cubicBezTo>
                  <a:cubicBezTo>
                    <a:pt x="109982" y="2411777"/>
                    <a:pt x="81183" y="2500256"/>
                    <a:pt x="61295" y="2590672"/>
                  </a:cubicBezTo>
                  <a:cubicBezTo>
                    <a:pt x="42386" y="2681292"/>
                    <a:pt x="33147" y="2773643"/>
                    <a:pt x="32604" y="2866202"/>
                  </a:cubicBezTo>
                  <a:cubicBezTo>
                    <a:pt x="32495" y="3051925"/>
                    <a:pt x="55643" y="3237650"/>
                    <a:pt x="100853" y="3418074"/>
                  </a:cubicBezTo>
                  <a:cubicBezTo>
                    <a:pt x="123133" y="3508490"/>
                    <a:pt x="151498" y="3597377"/>
                    <a:pt x="184971" y="3684428"/>
                  </a:cubicBezTo>
                  <a:cubicBezTo>
                    <a:pt x="192796" y="3706344"/>
                    <a:pt x="202250" y="3727751"/>
                    <a:pt x="210836" y="3749462"/>
                  </a:cubicBezTo>
                  <a:cubicBezTo>
                    <a:pt x="219421" y="3771175"/>
                    <a:pt x="228985" y="3792479"/>
                    <a:pt x="238440" y="3813783"/>
                  </a:cubicBezTo>
                  <a:lnTo>
                    <a:pt x="252894" y="3845688"/>
                  </a:lnTo>
                  <a:lnTo>
                    <a:pt x="268109" y="3877287"/>
                  </a:lnTo>
                  <a:cubicBezTo>
                    <a:pt x="278215" y="3898287"/>
                    <a:pt x="288432" y="3919284"/>
                    <a:pt x="299409" y="3939978"/>
                  </a:cubicBezTo>
                  <a:cubicBezTo>
                    <a:pt x="341792" y="4023258"/>
                    <a:pt x="389828" y="4103787"/>
                    <a:pt x="440689" y="4182378"/>
                  </a:cubicBezTo>
                  <a:cubicBezTo>
                    <a:pt x="492420" y="4260561"/>
                    <a:pt x="547953" y="4336299"/>
                    <a:pt x="606640" y="4409488"/>
                  </a:cubicBezTo>
                  <a:cubicBezTo>
                    <a:pt x="665381" y="4482677"/>
                    <a:pt x="727435" y="4553292"/>
                    <a:pt x="792425" y="4621205"/>
                  </a:cubicBezTo>
                  <a:lnTo>
                    <a:pt x="802442" y="4630833"/>
                  </a:lnTo>
                  <a:lnTo>
                    <a:pt x="592561" y="4630833"/>
                  </a:lnTo>
                  <a:lnTo>
                    <a:pt x="489377" y="4483185"/>
                  </a:lnTo>
                  <a:cubicBezTo>
                    <a:pt x="437212" y="4401230"/>
                    <a:pt x="388850" y="4317339"/>
                    <a:pt x="344944" y="4231611"/>
                  </a:cubicBezTo>
                  <a:cubicBezTo>
                    <a:pt x="300386" y="4146191"/>
                    <a:pt x="260828" y="4058731"/>
                    <a:pt x="224311" y="3970456"/>
                  </a:cubicBezTo>
                  <a:cubicBezTo>
                    <a:pt x="78901" y="3617049"/>
                    <a:pt x="1413" y="3242136"/>
                    <a:pt x="0" y="2866202"/>
                  </a:cubicBezTo>
                  <a:cubicBezTo>
                    <a:pt x="0" y="2771912"/>
                    <a:pt x="8043" y="2677417"/>
                    <a:pt x="25105" y="2584351"/>
                  </a:cubicBezTo>
                  <a:cubicBezTo>
                    <a:pt x="42928" y="2491285"/>
                    <a:pt x="69446" y="2399444"/>
                    <a:pt x="105200" y="2310863"/>
                  </a:cubicBezTo>
                  <a:cubicBezTo>
                    <a:pt x="140304" y="2221974"/>
                    <a:pt x="184318" y="2136351"/>
                    <a:pt x="232245" y="2053172"/>
                  </a:cubicBezTo>
                  <a:cubicBezTo>
                    <a:pt x="256154" y="2011379"/>
                    <a:pt x="281802" y="1970810"/>
                    <a:pt x="307667" y="1930341"/>
                  </a:cubicBezTo>
                  <a:cubicBezTo>
                    <a:pt x="333533" y="1889873"/>
                    <a:pt x="360049" y="1849915"/>
                    <a:pt x="386893" y="1810161"/>
                  </a:cubicBezTo>
                  <a:lnTo>
                    <a:pt x="548823" y="1573876"/>
                  </a:lnTo>
                  <a:cubicBezTo>
                    <a:pt x="575341" y="1534529"/>
                    <a:pt x="601098" y="1494877"/>
                    <a:pt x="626419" y="1455224"/>
                  </a:cubicBezTo>
                  <a:cubicBezTo>
                    <a:pt x="651959" y="1415266"/>
                    <a:pt x="675434" y="1376225"/>
                    <a:pt x="701081" y="1334534"/>
                  </a:cubicBezTo>
                  <a:cubicBezTo>
                    <a:pt x="751290" y="1252070"/>
                    <a:pt x="804324" y="1170828"/>
                    <a:pt x="861162" y="1091320"/>
                  </a:cubicBezTo>
                  <a:cubicBezTo>
                    <a:pt x="917894" y="1011810"/>
                    <a:pt x="977884" y="933729"/>
                    <a:pt x="1042329" y="858093"/>
                  </a:cubicBezTo>
                  <a:cubicBezTo>
                    <a:pt x="1171765" y="707536"/>
                    <a:pt x="1319348" y="566764"/>
                    <a:pt x="1487799" y="446686"/>
                  </a:cubicBezTo>
                  <a:cubicBezTo>
                    <a:pt x="1571699" y="386340"/>
                    <a:pt x="1661031" y="332010"/>
                    <a:pt x="1754060" y="283388"/>
                  </a:cubicBezTo>
                  <a:cubicBezTo>
                    <a:pt x="1847414" y="235478"/>
                    <a:pt x="1944463" y="193278"/>
                    <a:pt x="2044121" y="157906"/>
                  </a:cubicBezTo>
                  <a:cubicBezTo>
                    <a:pt x="2143778" y="122638"/>
                    <a:pt x="2245936" y="93789"/>
                    <a:pt x="2349287" y="71364"/>
                  </a:cubicBezTo>
                  <a:cubicBezTo>
                    <a:pt x="2452641" y="48939"/>
                    <a:pt x="2556971" y="32935"/>
                    <a:pt x="2661411" y="21213"/>
                  </a:cubicBezTo>
                  <a:cubicBezTo>
                    <a:pt x="2713576" y="14994"/>
                    <a:pt x="2765850" y="11222"/>
                    <a:pt x="2818124" y="7146"/>
                  </a:cubicBezTo>
                  <a:cubicBezTo>
                    <a:pt x="2870290" y="4596"/>
                    <a:pt x="2922672" y="1640"/>
                    <a:pt x="2974728" y="1029"/>
                  </a:cubicBezTo>
                  <a:cubicBezTo>
                    <a:pt x="3000811" y="519"/>
                    <a:pt x="3026568" y="-296"/>
                    <a:pt x="3053738" y="11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128" name="Group 2127">
            <a:extLst>
              <a:ext uri="{FF2B5EF4-FFF2-40B4-BE49-F238E27FC236}">
                <a16:creationId xmlns:a16="http://schemas.microsoft.com/office/drawing/2014/main" id="{2786ABD8-AB9F-46F2-A7D9-36F1F7338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112326" y="0"/>
            <a:ext cx="4683941" cy="3456291"/>
            <a:chOff x="4345582" y="0"/>
            <a:chExt cx="5069918" cy="3741104"/>
          </a:xfrm>
          <a:solidFill>
            <a:schemeClr val="accent5">
              <a:alpha val="5000"/>
            </a:schemeClr>
          </a:solidFill>
        </p:grpSpPr>
        <p:sp>
          <p:nvSpPr>
            <p:cNvPr id="2129" name="Freeform: Shape 2128">
              <a:extLst>
                <a:ext uri="{FF2B5EF4-FFF2-40B4-BE49-F238E27FC236}">
                  <a16:creationId xmlns:a16="http://schemas.microsoft.com/office/drawing/2014/main" id="{DB26E49F-E19A-487B-A8A4-A26128CF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45582" y="1"/>
              <a:ext cx="5069918" cy="3741103"/>
            </a:xfrm>
            <a:custGeom>
              <a:avLst/>
              <a:gdLst>
                <a:gd name="connsiteX0" fmla="*/ 475344 w 5069918"/>
                <a:gd name="connsiteY0" fmla="*/ 0 h 3741103"/>
                <a:gd name="connsiteX1" fmla="*/ 643707 w 5069918"/>
                <a:gd name="connsiteY1" fmla="*/ 0 h 3741103"/>
                <a:gd name="connsiteX2" fmla="*/ 635672 w 5069918"/>
                <a:gd name="connsiteY2" fmla="*/ 7778 h 3741103"/>
                <a:gd name="connsiteX3" fmla="*/ 486638 w 5069918"/>
                <a:gd name="connsiteY3" fmla="*/ 178818 h 3741103"/>
                <a:gd name="connsiteX4" fmla="*/ 353514 w 5069918"/>
                <a:gd name="connsiteY4" fmla="*/ 362293 h 3741103"/>
                <a:gd name="connsiteX5" fmla="*/ 240181 w 5069918"/>
                <a:gd name="connsiteY5" fmla="*/ 558120 h 3741103"/>
                <a:gd name="connsiteX6" fmla="*/ 215073 w 5069918"/>
                <a:gd name="connsiteY6" fmla="*/ 608766 h 3741103"/>
                <a:gd name="connsiteX7" fmla="*/ 202868 w 5069918"/>
                <a:gd name="connsiteY7" fmla="*/ 634294 h 3741103"/>
                <a:gd name="connsiteX8" fmla="*/ 191273 w 5069918"/>
                <a:gd name="connsiteY8" fmla="*/ 660069 h 3741103"/>
                <a:gd name="connsiteX9" fmla="*/ 169129 w 5069918"/>
                <a:gd name="connsiteY9" fmla="*/ 712032 h 3741103"/>
                <a:gd name="connsiteX10" fmla="*/ 148381 w 5069918"/>
                <a:gd name="connsiteY10" fmla="*/ 764571 h 3741103"/>
                <a:gd name="connsiteX11" fmla="*/ 80903 w 5069918"/>
                <a:gd name="connsiteY11" fmla="*/ 979750 h 3741103"/>
                <a:gd name="connsiteX12" fmla="*/ 26154 w 5069918"/>
                <a:gd name="connsiteY12" fmla="*/ 1425590 h 3741103"/>
                <a:gd name="connsiteX13" fmla="*/ 49170 w 5069918"/>
                <a:gd name="connsiteY13" fmla="*/ 1648182 h 3741103"/>
                <a:gd name="connsiteX14" fmla="*/ 119437 w 5069918"/>
                <a:gd name="connsiteY14" fmla="*/ 1861055 h 3741103"/>
                <a:gd name="connsiteX15" fmla="*/ 143672 w 5069918"/>
                <a:gd name="connsiteY15" fmla="*/ 1911947 h 3741103"/>
                <a:gd name="connsiteX16" fmla="*/ 170611 w 5069918"/>
                <a:gd name="connsiteY16" fmla="*/ 1961687 h 3741103"/>
                <a:gd name="connsiteX17" fmla="*/ 230330 w 5069918"/>
                <a:gd name="connsiteY17" fmla="*/ 2058118 h 3741103"/>
                <a:gd name="connsiteX18" fmla="*/ 296237 w 5069918"/>
                <a:gd name="connsiteY18" fmla="*/ 2151255 h 3741103"/>
                <a:gd name="connsiteX19" fmla="*/ 366853 w 5069918"/>
                <a:gd name="connsiteY19" fmla="*/ 2241757 h 3741103"/>
                <a:gd name="connsiteX20" fmla="*/ 513838 w 5069918"/>
                <a:gd name="connsiteY20" fmla="*/ 2420786 h 3741103"/>
                <a:gd name="connsiteX21" fmla="*/ 587330 w 5069918"/>
                <a:gd name="connsiteY21" fmla="*/ 2511534 h 3741103"/>
                <a:gd name="connsiteX22" fmla="*/ 658817 w 5069918"/>
                <a:gd name="connsiteY22" fmla="*/ 2603437 h 3741103"/>
                <a:gd name="connsiteX23" fmla="*/ 730305 w 5069918"/>
                <a:gd name="connsiteY23" fmla="*/ 2692210 h 3741103"/>
                <a:gd name="connsiteX24" fmla="*/ 805018 w 5069918"/>
                <a:gd name="connsiteY24" fmla="*/ 2777936 h 3741103"/>
                <a:gd name="connsiteX25" fmla="*/ 963424 w 5069918"/>
                <a:gd name="connsiteY25" fmla="*/ 2939588 h 3741103"/>
                <a:gd name="connsiteX26" fmla="*/ 1319204 w 5069918"/>
                <a:gd name="connsiteY26" fmla="*/ 3209447 h 3741103"/>
                <a:gd name="connsiteX27" fmla="*/ 1515882 w 5069918"/>
                <a:gd name="connsiteY27" fmla="*/ 3310902 h 3741103"/>
                <a:gd name="connsiteX28" fmla="*/ 1723456 w 5069918"/>
                <a:gd name="connsiteY28" fmla="*/ 3387570 h 3741103"/>
                <a:gd name="connsiteX29" fmla="*/ 1939662 w 5069918"/>
                <a:gd name="connsiteY29" fmla="*/ 3440520 h 3741103"/>
                <a:gd name="connsiteX30" fmla="*/ 2162581 w 5069918"/>
                <a:gd name="connsiteY30" fmla="*/ 3470167 h 3741103"/>
                <a:gd name="connsiteX31" fmla="*/ 2389597 w 5069918"/>
                <a:gd name="connsiteY31" fmla="*/ 3479472 h 3741103"/>
                <a:gd name="connsiteX32" fmla="*/ 2446002 w 5069918"/>
                <a:gd name="connsiteY32" fmla="*/ 3479059 h 3741103"/>
                <a:gd name="connsiteX33" fmla="*/ 2473639 w 5069918"/>
                <a:gd name="connsiteY33" fmla="*/ 3478402 h 3741103"/>
                <a:gd name="connsiteX34" fmla="*/ 2501187 w 5069918"/>
                <a:gd name="connsiteY34" fmla="*/ 3477083 h 3741103"/>
                <a:gd name="connsiteX35" fmla="*/ 2610685 w 5069918"/>
                <a:gd name="connsiteY35" fmla="*/ 3468025 h 3741103"/>
                <a:gd name="connsiteX36" fmla="*/ 3033071 w 5069918"/>
                <a:gd name="connsiteY36" fmla="*/ 3360230 h 3741103"/>
                <a:gd name="connsiteX37" fmla="*/ 3232974 w 5069918"/>
                <a:gd name="connsiteY37" fmla="*/ 3266681 h 3741103"/>
                <a:gd name="connsiteX38" fmla="*/ 3425990 w 5069918"/>
                <a:gd name="connsiteY38" fmla="*/ 3152873 h 3741103"/>
                <a:gd name="connsiteX39" fmla="*/ 3613601 w 5069918"/>
                <a:gd name="connsiteY39" fmla="*/ 3024078 h 3741103"/>
                <a:gd name="connsiteX40" fmla="*/ 3706185 w 5069918"/>
                <a:gd name="connsiteY40" fmla="*/ 2955893 h 3741103"/>
                <a:gd name="connsiteX41" fmla="*/ 3799729 w 5069918"/>
                <a:gd name="connsiteY41" fmla="*/ 2885155 h 3741103"/>
                <a:gd name="connsiteX42" fmla="*/ 4175561 w 5069918"/>
                <a:gd name="connsiteY42" fmla="*/ 2606072 h 3741103"/>
                <a:gd name="connsiteX43" fmla="*/ 4517132 w 5069918"/>
                <a:gd name="connsiteY43" fmla="*/ 2312331 h 3741103"/>
                <a:gd name="connsiteX44" fmla="*/ 4659758 w 5069918"/>
                <a:gd name="connsiteY44" fmla="*/ 2148703 h 3741103"/>
                <a:gd name="connsiteX45" fmla="*/ 4773178 w 5069918"/>
                <a:gd name="connsiteY45" fmla="*/ 1969674 h 3741103"/>
                <a:gd name="connsiteX46" fmla="*/ 4892092 w 5069918"/>
                <a:gd name="connsiteY46" fmla="*/ 1567562 h 3741103"/>
                <a:gd name="connsiteX47" fmla="*/ 4898804 w 5069918"/>
                <a:gd name="connsiteY47" fmla="*/ 1460754 h 3741103"/>
                <a:gd name="connsiteX48" fmla="*/ 4899153 w 5069918"/>
                <a:gd name="connsiteY48" fmla="*/ 1406239 h 3741103"/>
                <a:gd name="connsiteX49" fmla="*/ 4898456 w 5069918"/>
                <a:gd name="connsiteY49" fmla="*/ 1350735 h 3741103"/>
                <a:gd name="connsiteX50" fmla="*/ 4886774 w 5069918"/>
                <a:gd name="connsiteY50" fmla="*/ 1128886 h 3741103"/>
                <a:gd name="connsiteX51" fmla="*/ 4815896 w 5069918"/>
                <a:gd name="connsiteY51" fmla="*/ 689221 h 3741103"/>
                <a:gd name="connsiteX52" fmla="*/ 4673183 w 5069918"/>
                <a:gd name="connsiteY52" fmla="*/ 264874 h 3741103"/>
                <a:gd name="connsiteX53" fmla="*/ 4625496 w 5069918"/>
                <a:gd name="connsiteY53" fmla="*/ 162925 h 3741103"/>
                <a:gd name="connsiteX54" fmla="*/ 4572490 w 5069918"/>
                <a:gd name="connsiteY54" fmla="*/ 63364 h 3741103"/>
                <a:gd name="connsiteX55" fmla="*/ 4532299 w 5069918"/>
                <a:gd name="connsiteY55" fmla="*/ 0 h 3741103"/>
                <a:gd name="connsiteX56" fmla="*/ 4626680 w 5069918"/>
                <a:gd name="connsiteY56" fmla="*/ 0 h 3741103"/>
                <a:gd name="connsiteX57" fmla="*/ 4643978 w 5069918"/>
                <a:gd name="connsiteY57" fmla="*/ 26636 h 3741103"/>
                <a:gd name="connsiteX58" fmla="*/ 4700644 w 5069918"/>
                <a:gd name="connsiteY58" fmla="*/ 128338 h 3741103"/>
                <a:gd name="connsiteX59" fmla="*/ 4753214 w 5069918"/>
                <a:gd name="connsiteY59" fmla="*/ 232016 h 3741103"/>
                <a:gd name="connsiteX60" fmla="*/ 4921297 w 5069918"/>
                <a:gd name="connsiteY60" fmla="*/ 663363 h 3741103"/>
                <a:gd name="connsiteX61" fmla="*/ 5027482 w 5069918"/>
                <a:gd name="connsiteY61" fmla="*/ 1112991 h 3741103"/>
                <a:gd name="connsiteX62" fmla="*/ 5058082 w 5069918"/>
                <a:gd name="connsiteY62" fmla="*/ 1342088 h 3741103"/>
                <a:gd name="connsiteX63" fmla="*/ 5063486 w 5069918"/>
                <a:gd name="connsiteY63" fmla="*/ 1399651 h 3741103"/>
                <a:gd name="connsiteX64" fmla="*/ 5067846 w 5069918"/>
                <a:gd name="connsiteY64" fmla="*/ 1458284 h 3741103"/>
                <a:gd name="connsiteX65" fmla="*/ 5069414 w 5069918"/>
                <a:gd name="connsiteY65" fmla="*/ 1577772 h 3741103"/>
                <a:gd name="connsiteX66" fmla="*/ 5040732 w 5069918"/>
                <a:gd name="connsiteY66" fmla="*/ 1817822 h 3741103"/>
                <a:gd name="connsiteX67" fmla="*/ 4964102 w 5069918"/>
                <a:gd name="connsiteY67" fmla="*/ 2050871 h 3741103"/>
                <a:gd name="connsiteX68" fmla="*/ 4689486 w 5069918"/>
                <a:gd name="connsiteY68" fmla="*/ 2458008 h 3741103"/>
                <a:gd name="connsiteX69" fmla="*/ 4333792 w 5069918"/>
                <a:gd name="connsiteY69" fmla="*/ 2784606 h 3741103"/>
                <a:gd name="connsiteX70" fmla="*/ 3965197 w 5069918"/>
                <a:gd name="connsiteY70" fmla="*/ 3076041 h 3741103"/>
                <a:gd name="connsiteX71" fmla="*/ 3873745 w 5069918"/>
                <a:gd name="connsiteY71" fmla="*/ 3149167 h 3741103"/>
                <a:gd name="connsiteX72" fmla="*/ 3779416 w 5069918"/>
                <a:gd name="connsiteY72" fmla="*/ 3222705 h 3741103"/>
                <a:gd name="connsiteX73" fmla="*/ 3582739 w 5069918"/>
                <a:gd name="connsiteY73" fmla="*/ 3364594 h 3741103"/>
                <a:gd name="connsiteX74" fmla="*/ 3371851 w 5069918"/>
                <a:gd name="connsiteY74" fmla="*/ 3494377 h 3741103"/>
                <a:gd name="connsiteX75" fmla="*/ 3143615 w 5069918"/>
                <a:gd name="connsiteY75" fmla="*/ 3603819 h 3741103"/>
                <a:gd name="connsiteX76" fmla="*/ 2643552 w 5069918"/>
                <a:gd name="connsiteY76" fmla="*/ 3730555 h 3741103"/>
                <a:gd name="connsiteX77" fmla="*/ 2514264 w 5069918"/>
                <a:gd name="connsiteY77" fmla="*/ 3739696 h 3741103"/>
                <a:gd name="connsiteX78" fmla="*/ 2481920 w 5069918"/>
                <a:gd name="connsiteY78" fmla="*/ 3740849 h 3741103"/>
                <a:gd name="connsiteX79" fmla="*/ 2449664 w 5069918"/>
                <a:gd name="connsiteY79" fmla="*/ 3741014 h 3741103"/>
                <a:gd name="connsiteX80" fmla="*/ 2386284 w 5069918"/>
                <a:gd name="connsiteY80" fmla="*/ 3740273 h 3741103"/>
                <a:gd name="connsiteX81" fmla="*/ 2260658 w 5069918"/>
                <a:gd name="connsiteY81" fmla="*/ 3735331 h 3741103"/>
                <a:gd name="connsiteX82" fmla="*/ 2134945 w 5069918"/>
                <a:gd name="connsiteY82" fmla="*/ 3723967 h 3741103"/>
                <a:gd name="connsiteX83" fmla="*/ 1884564 w 5069918"/>
                <a:gd name="connsiteY83" fmla="*/ 3683451 h 3741103"/>
                <a:gd name="connsiteX84" fmla="*/ 1639764 w 5069918"/>
                <a:gd name="connsiteY84" fmla="*/ 3613537 h 3741103"/>
                <a:gd name="connsiteX85" fmla="*/ 1407081 w 5069918"/>
                <a:gd name="connsiteY85" fmla="*/ 3512164 h 3741103"/>
                <a:gd name="connsiteX86" fmla="*/ 1193491 w 5069918"/>
                <a:gd name="connsiteY86" fmla="*/ 3380240 h 3741103"/>
                <a:gd name="connsiteX87" fmla="*/ 836141 w 5069918"/>
                <a:gd name="connsiteY87" fmla="*/ 3047878 h 3741103"/>
                <a:gd name="connsiteX88" fmla="*/ 690812 w 5069918"/>
                <a:gd name="connsiteY88" fmla="*/ 2859461 h 3741103"/>
                <a:gd name="connsiteX89" fmla="*/ 562397 w 5069918"/>
                <a:gd name="connsiteY89" fmla="*/ 2662976 h 3741103"/>
                <a:gd name="connsiteX90" fmla="*/ 502504 w 5069918"/>
                <a:gd name="connsiteY90" fmla="*/ 2565474 h 3741103"/>
                <a:gd name="connsiteX91" fmla="*/ 440258 w 5069918"/>
                <a:gd name="connsiteY91" fmla="*/ 2469619 h 3741103"/>
                <a:gd name="connsiteX92" fmla="*/ 310360 w 5069918"/>
                <a:gd name="connsiteY92" fmla="*/ 2278732 h 3741103"/>
                <a:gd name="connsiteX93" fmla="*/ 246806 w 5069918"/>
                <a:gd name="connsiteY93" fmla="*/ 2181642 h 3741103"/>
                <a:gd name="connsiteX94" fmla="*/ 186303 w 5069918"/>
                <a:gd name="connsiteY94" fmla="*/ 2082411 h 3741103"/>
                <a:gd name="connsiteX95" fmla="*/ 84390 w 5069918"/>
                <a:gd name="connsiteY95" fmla="*/ 1874231 h 3741103"/>
                <a:gd name="connsiteX96" fmla="*/ 20139 w 5069918"/>
                <a:gd name="connsiteY96" fmla="*/ 1653288 h 3741103"/>
                <a:gd name="connsiteX97" fmla="*/ 0 w 5069918"/>
                <a:gd name="connsiteY97" fmla="*/ 1425590 h 3741103"/>
                <a:gd name="connsiteX98" fmla="*/ 179939 w 5069918"/>
                <a:gd name="connsiteY98" fmla="*/ 533498 h 3741103"/>
                <a:gd name="connsiteX99" fmla="*/ 276709 w 5069918"/>
                <a:gd name="connsiteY99" fmla="*/ 322519 h 3741103"/>
                <a:gd name="connsiteX100" fmla="*/ 392571 w 5069918"/>
                <a:gd name="connsiteY100" fmla="*/ 119280 h 3741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5069918" h="3741103">
                  <a:moveTo>
                    <a:pt x="475344" y="0"/>
                  </a:moveTo>
                  <a:lnTo>
                    <a:pt x="643707" y="0"/>
                  </a:lnTo>
                  <a:lnTo>
                    <a:pt x="635672" y="7778"/>
                  </a:lnTo>
                  <a:cubicBezTo>
                    <a:pt x="583538" y="62643"/>
                    <a:pt x="533759" y="119691"/>
                    <a:pt x="486638" y="178818"/>
                  </a:cubicBezTo>
                  <a:cubicBezTo>
                    <a:pt x="439560" y="237945"/>
                    <a:pt x="395012" y="299131"/>
                    <a:pt x="353514" y="362293"/>
                  </a:cubicBezTo>
                  <a:cubicBezTo>
                    <a:pt x="312714" y="425784"/>
                    <a:pt x="274180" y="490841"/>
                    <a:pt x="240181" y="558120"/>
                  </a:cubicBezTo>
                  <a:cubicBezTo>
                    <a:pt x="231376" y="574838"/>
                    <a:pt x="223180" y="591801"/>
                    <a:pt x="215073" y="608766"/>
                  </a:cubicBezTo>
                  <a:lnTo>
                    <a:pt x="202868" y="634294"/>
                  </a:lnTo>
                  <a:lnTo>
                    <a:pt x="191273" y="660069"/>
                  </a:lnTo>
                  <a:cubicBezTo>
                    <a:pt x="183688" y="677280"/>
                    <a:pt x="176016" y="694491"/>
                    <a:pt x="169129" y="712032"/>
                  </a:cubicBezTo>
                  <a:cubicBezTo>
                    <a:pt x="162242" y="729572"/>
                    <a:pt x="154658" y="746866"/>
                    <a:pt x="148381" y="764571"/>
                  </a:cubicBezTo>
                  <a:cubicBezTo>
                    <a:pt x="121529" y="834897"/>
                    <a:pt x="98775" y="906706"/>
                    <a:pt x="80903" y="979750"/>
                  </a:cubicBezTo>
                  <a:cubicBezTo>
                    <a:pt x="44636" y="1125509"/>
                    <a:pt x="26067" y="1275550"/>
                    <a:pt x="26154" y="1425590"/>
                  </a:cubicBezTo>
                  <a:cubicBezTo>
                    <a:pt x="26590" y="1500365"/>
                    <a:pt x="34001" y="1574973"/>
                    <a:pt x="49170" y="1648182"/>
                  </a:cubicBezTo>
                  <a:cubicBezTo>
                    <a:pt x="65124" y="1721226"/>
                    <a:pt x="88226" y="1792705"/>
                    <a:pt x="119437" y="1861055"/>
                  </a:cubicBezTo>
                  <a:cubicBezTo>
                    <a:pt x="126847" y="1878267"/>
                    <a:pt x="135478" y="1895066"/>
                    <a:pt x="143672" y="1911947"/>
                  </a:cubicBezTo>
                  <a:cubicBezTo>
                    <a:pt x="152565" y="1928582"/>
                    <a:pt x="161021" y="1945381"/>
                    <a:pt x="170611" y="1961687"/>
                  </a:cubicBezTo>
                  <a:cubicBezTo>
                    <a:pt x="188919" y="1994626"/>
                    <a:pt x="209319" y="2026578"/>
                    <a:pt x="230330" y="2058118"/>
                  </a:cubicBezTo>
                  <a:cubicBezTo>
                    <a:pt x="251253" y="2089740"/>
                    <a:pt x="273658" y="2120539"/>
                    <a:pt x="296237" y="2151255"/>
                  </a:cubicBezTo>
                  <a:cubicBezTo>
                    <a:pt x="319165" y="2181725"/>
                    <a:pt x="342966" y="2211782"/>
                    <a:pt x="366853" y="2241757"/>
                  </a:cubicBezTo>
                  <a:cubicBezTo>
                    <a:pt x="414714" y="2301791"/>
                    <a:pt x="464756" y="2360588"/>
                    <a:pt x="513838" y="2420786"/>
                  </a:cubicBezTo>
                  <a:cubicBezTo>
                    <a:pt x="538509" y="2450761"/>
                    <a:pt x="563094" y="2480983"/>
                    <a:pt x="587330" y="2511534"/>
                  </a:cubicBezTo>
                  <a:cubicBezTo>
                    <a:pt x="611479" y="2541839"/>
                    <a:pt x="635453" y="2574038"/>
                    <a:pt x="658817" y="2603437"/>
                  </a:cubicBezTo>
                  <a:cubicBezTo>
                    <a:pt x="682008" y="2633577"/>
                    <a:pt x="706330" y="2662811"/>
                    <a:pt x="730305" y="2692210"/>
                  </a:cubicBezTo>
                  <a:cubicBezTo>
                    <a:pt x="754977" y="2721115"/>
                    <a:pt x="779474" y="2750019"/>
                    <a:pt x="805018" y="2777936"/>
                  </a:cubicBezTo>
                  <a:cubicBezTo>
                    <a:pt x="855757" y="2834098"/>
                    <a:pt x="908500" y="2888202"/>
                    <a:pt x="963424" y="2939588"/>
                  </a:cubicBezTo>
                  <a:cubicBezTo>
                    <a:pt x="1073444" y="3042113"/>
                    <a:pt x="1192183" y="3133604"/>
                    <a:pt x="1319204" y="3209447"/>
                  </a:cubicBezTo>
                  <a:cubicBezTo>
                    <a:pt x="1382846" y="3247164"/>
                    <a:pt x="1448143" y="3281751"/>
                    <a:pt x="1515882" y="3310902"/>
                  </a:cubicBezTo>
                  <a:cubicBezTo>
                    <a:pt x="1583184" y="3340877"/>
                    <a:pt x="1652666" y="3366159"/>
                    <a:pt x="1723456" y="3387570"/>
                  </a:cubicBezTo>
                  <a:cubicBezTo>
                    <a:pt x="1794246" y="3409063"/>
                    <a:pt x="1866431" y="3426439"/>
                    <a:pt x="1939662" y="3440520"/>
                  </a:cubicBezTo>
                  <a:cubicBezTo>
                    <a:pt x="2012981" y="3454355"/>
                    <a:pt x="2087519" y="3463825"/>
                    <a:pt x="2162581" y="3470167"/>
                  </a:cubicBezTo>
                  <a:cubicBezTo>
                    <a:pt x="2237643" y="3476589"/>
                    <a:pt x="2313489" y="3479390"/>
                    <a:pt x="2389597" y="3479472"/>
                  </a:cubicBezTo>
                  <a:cubicBezTo>
                    <a:pt x="2408602" y="3479472"/>
                    <a:pt x="2427869" y="3479801"/>
                    <a:pt x="2446002" y="3479059"/>
                  </a:cubicBezTo>
                  <a:lnTo>
                    <a:pt x="2473639" y="3478402"/>
                  </a:lnTo>
                  <a:lnTo>
                    <a:pt x="2501187" y="3477083"/>
                  </a:lnTo>
                  <a:cubicBezTo>
                    <a:pt x="2537890" y="3475519"/>
                    <a:pt x="2574418" y="3472060"/>
                    <a:pt x="2610685" y="3468025"/>
                  </a:cubicBezTo>
                  <a:cubicBezTo>
                    <a:pt x="2755926" y="3451226"/>
                    <a:pt x="2897244" y="3414415"/>
                    <a:pt x="3033071" y="3360230"/>
                  </a:cubicBezTo>
                  <a:cubicBezTo>
                    <a:pt x="3101158" y="3333383"/>
                    <a:pt x="3167589" y="3301514"/>
                    <a:pt x="3232974" y="3266681"/>
                  </a:cubicBezTo>
                  <a:cubicBezTo>
                    <a:pt x="3298446" y="3232011"/>
                    <a:pt x="3362697" y="3193554"/>
                    <a:pt x="3425990" y="3152873"/>
                  </a:cubicBezTo>
                  <a:cubicBezTo>
                    <a:pt x="3489282" y="3112110"/>
                    <a:pt x="3551529" y="3068712"/>
                    <a:pt x="3613601" y="3024078"/>
                  </a:cubicBezTo>
                  <a:cubicBezTo>
                    <a:pt x="3644549" y="3001762"/>
                    <a:pt x="3675411" y="2978868"/>
                    <a:pt x="3706185" y="2955893"/>
                  </a:cubicBezTo>
                  <a:lnTo>
                    <a:pt x="3799729" y="2885155"/>
                  </a:lnTo>
                  <a:cubicBezTo>
                    <a:pt x="3926402" y="2790205"/>
                    <a:pt x="4053597" y="2699374"/>
                    <a:pt x="4175561" y="2606072"/>
                  </a:cubicBezTo>
                  <a:cubicBezTo>
                    <a:pt x="4297526" y="2512852"/>
                    <a:pt x="4414084" y="2416833"/>
                    <a:pt x="4517132" y="2312331"/>
                  </a:cubicBezTo>
                  <a:cubicBezTo>
                    <a:pt x="4568480" y="2259956"/>
                    <a:pt x="4616604" y="2205689"/>
                    <a:pt x="4659758" y="2148703"/>
                  </a:cubicBezTo>
                  <a:cubicBezTo>
                    <a:pt x="4702650" y="2091634"/>
                    <a:pt x="4741184" y="2032096"/>
                    <a:pt x="4773178" y="1969674"/>
                  </a:cubicBezTo>
                  <a:cubicBezTo>
                    <a:pt x="4837865" y="1845080"/>
                    <a:pt x="4877446" y="1709038"/>
                    <a:pt x="4892092" y="1567562"/>
                  </a:cubicBezTo>
                  <a:cubicBezTo>
                    <a:pt x="4895666" y="1532233"/>
                    <a:pt x="4897845" y="1496576"/>
                    <a:pt x="4898804" y="1460754"/>
                  </a:cubicBezTo>
                  <a:cubicBezTo>
                    <a:pt x="4899066" y="1442884"/>
                    <a:pt x="4899414" y="1425015"/>
                    <a:pt x="4899153" y="1406239"/>
                  </a:cubicBezTo>
                  <a:cubicBezTo>
                    <a:pt x="4898979" y="1387711"/>
                    <a:pt x="4899066" y="1369263"/>
                    <a:pt x="4898456" y="1350735"/>
                  </a:cubicBezTo>
                  <a:cubicBezTo>
                    <a:pt x="4896974" y="1276703"/>
                    <a:pt x="4893226" y="1202753"/>
                    <a:pt x="4886774" y="1128886"/>
                  </a:cubicBezTo>
                  <a:cubicBezTo>
                    <a:pt x="4873610" y="981232"/>
                    <a:pt x="4851030" y="833991"/>
                    <a:pt x="4815896" y="689221"/>
                  </a:cubicBezTo>
                  <a:cubicBezTo>
                    <a:pt x="4780676" y="544533"/>
                    <a:pt x="4733860" y="402068"/>
                    <a:pt x="4673183" y="264874"/>
                  </a:cubicBezTo>
                  <a:cubicBezTo>
                    <a:pt x="4658101" y="230533"/>
                    <a:pt x="4642147" y="196605"/>
                    <a:pt x="4625496" y="162925"/>
                  </a:cubicBezTo>
                  <a:cubicBezTo>
                    <a:pt x="4608583" y="129326"/>
                    <a:pt x="4590885" y="96222"/>
                    <a:pt x="4572490" y="63364"/>
                  </a:cubicBezTo>
                  <a:lnTo>
                    <a:pt x="4532299" y="0"/>
                  </a:lnTo>
                  <a:lnTo>
                    <a:pt x="4626680" y="0"/>
                  </a:lnTo>
                  <a:lnTo>
                    <a:pt x="4643978" y="26636"/>
                  </a:lnTo>
                  <a:cubicBezTo>
                    <a:pt x="4663594" y="60152"/>
                    <a:pt x="4682598" y="94080"/>
                    <a:pt x="4700644" y="128338"/>
                  </a:cubicBezTo>
                  <a:cubicBezTo>
                    <a:pt x="4718866" y="162595"/>
                    <a:pt x="4736476" y="197100"/>
                    <a:pt x="4753214" y="232016"/>
                  </a:cubicBezTo>
                  <a:cubicBezTo>
                    <a:pt x="4820082" y="371681"/>
                    <a:pt x="4875964" y="515957"/>
                    <a:pt x="4921297" y="663363"/>
                  </a:cubicBezTo>
                  <a:cubicBezTo>
                    <a:pt x="4966630" y="810687"/>
                    <a:pt x="5002460" y="960975"/>
                    <a:pt x="5027482" y="1112991"/>
                  </a:cubicBezTo>
                  <a:cubicBezTo>
                    <a:pt x="5040123" y="1189000"/>
                    <a:pt x="5050323" y="1265421"/>
                    <a:pt x="5058082" y="1342088"/>
                  </a:cubicBezTo>
                  <a:cubicBezTo>
                    <a:pt x="5060261" y="1361276"/>
                    <a:pt x="5061743" y="1380464"/>
                    <a:pt x="5063486" y="1399651"/>
                  </a:cubicBezTo>
                  <a:cubicBezTo>
                    <a:pt x="5065318" y="1418591"/>
                    <a:pt x="5066625" y="1438437"/>
                    <a:pt x="5067846" y="1458284"/>
                  </a:cubicBezTo>
                  <a:cubicBezTo>
                    <a:pt x="5069851" y="1497894"/>
                    <a:pt x="5070461" y="1537751"/>
                    <a:pt x="5069414" y="1577772"/>
                  </a:cubicBezTo>
                  <a:cubicBezTo>
                    <a:pt x="5067060" y="1657734"/>
                    <a:pt x="5057820" y="1738272"/>
                    <a:pt x="5040732" y="1817822"/>
                  </a:cubicBezTo>
                  <a:cubicBezTo>
                    <a:pt x="5023123" y="1897289"/>
                    <a:pt x="4997578" y="1975686"/>
                    <a:pt x="4964102" y="2050871"/>
                  </a:cubicBezTo>
                  <a:cubicBezTo>
                    <a:pt x="4897409" y="2201736"/>
                    <a:pt x="4799942" y="2338271"/>
                    <a:pt x="4689486" y="2458008"/>
                  </a:cubicBezTo>
                  <a:cubicBezTo>
                    <a:pt x="4579116" y="2578485"/>
                    <a:pt x="4456716" y="2684139"/>
                    <a:pt x="4333792" y="2784606"/>
                  </a:cubicBezTo>
                  <a:cubicBezTo>
                    <a:pt x="4210520" y="2884908"/>
                    <a:pt x="4085853" y="2979775"/>
                    <a:pt x="3965197" y="3076041"/>
                  </a:cubicBezTo>
                  <a:lnTo>
                    <a:pt x="3873745" y="3149167"/>
                  </a:lnTo>
                  <a:cubicBezTo>
                    <a:pt x="3842621" y="3173790"/>
                    <a:pt x="3811325" y="3198413"/>
                    <a:pt x="3779416" y="3222705"/>
                  </a:cubicBezTo>
                  <a:cubicBezTo>
                    <a:pt x="3715863" y="3271374"/>
                    <a:pt x="3650652" y="3319055"/>
                    <a:pt x="3582739" y="3364594"/>
                  </a:cubicBezTo>
                  <a:cubicBezTo>
                    <a:pt x="3514913" y="3410051"/>
                    <a:pt x="3445170" y="3454190"/>
                    <a:pt x="3371851" y="3494377"/>
                  </a:cubicBezTo>
                  <a:cubicBezTo>
                    <a:pt x="3298533" y="3534481"/>
                    <a:pt x="3222687" y="3571703"/>
                    <a:pt x="3143615" y="3603819"/>
                  </a:cubicBezTo>
                  <a:cubicBezTo>
                    <a:pt x="2985994" y="3668876"/>
                    <a:pt x="2815732" y="3712356"/>
                    <a:pt x="2643552" y="3730555"/>
                  </a:cubicBezTo>
                  <a:cubicBezTo>
                    <a:pt x="2600484" y="3734838"/>
                    <a:pt x="2557331" y="3738297"/>
                    <a:pt x="2514264" y="3739696"/>
                  </a:cubicBezTo>
                  <a:lnTo>
                    <a:pt x="2481920" y="3740849"/>
                  </a:lnTo>
                  <a:lnTo>
                    <a:pt x="2449664" y="3741014"/>
                  </a:lnTo>
                  <a:cubicBezTo>
                    <a:pt x="2427869" y="3741343"/>
                    <a:pt x="2407207" y="3740685"/>
                    <a:pt x="2386284" y="3740273"/>
                  </a:cubicBezTo>
                  <a:cubicBezTo>
                    <a:pt x="2344525" y="3739779"/>
                    <a:pt x="2302505" y="3737391"/>
                    <a:pt x="2260658" y="3735331"/>
                  </a:cubicBezTo>
                  <a:cubicBezTo>
                    <a:pt x="2218725" y="3732038"/>
                    <a:pt x="2176791" y="3728991"/>
                    <a:pt x="2134945" y="3723967"/>
                  </a:cubicBezTo>
                  <a:cubicBezTo>
                    <a:pt x="2051165" y="3714497"/>
                    <a:pt x="1967473" y="3701568"/>
                    <a:pt x="1884564" y="3683451"/>
                  </a:cubicBezTo>
                  <a:cubicBezTo>
                    <a:pt x="1801657" y="3665335"/>
                    <a:pt x="1719708" y="3642029"/>
                    <a:pt x="1639764" y="3613537"/>
                  </a:cubicBezTo>
                  <a:cubicBezTo>
                    <a:pt x="1559820" y="3584961"/>
                    <a:pt x="1481969" y="3550869"/>
                    <a:pt x="1407081" y="3512164"/>
                  </a:cubicBezTo>
                  <a:cubicBezTo>
                    <a:pt x="1332455" y="3472884"/>
                    <a:pt x="1260794" y="3428992"/>
                    <a:pt x="1193491" y="3380240"/>
                  </a:cubicBezTo>
                  <a:cubicBezTo>
                    <a:pt x="1058362" y="3283233"/>
                    <a:pt x="939973" y="3169508"/>
                    <a:pt x="836141" y="3047878"/>
                  </a:cubicBezTo>
                  <a:cubicBezTo>
                    <a:pt x="784444" y="2986774"/>
                    <a:pt x="736321" y="2923695"/>
                    <a:pt x="690812" y="2859461"/>
                  </a:cubicBezTo>
                  <a:cubicBezTo>
                    <a:pt x="645217" y="2795229"/>
                    <a:pt x="602674" y="2729596"/>
                    <a:pt x="562397" y="2662976"/>
                  </a:cubicBezTo>
                  <a:cubicBezTo>
                    <a:pt x="541823" y="2629295"/>
                    <a:pt x="522992" y="2597755"/>
                    <a:pt x="502504" y="2565474"/>
                  </a:cubicBezTo>
                  <a:cubicBezTo>
                    <a:pt x="482192" y="2533440"/>
                    <a:pt x="461530" y="2501406"/>
                    <a:pt x="440258" y="2469619"/>
                  </a:cubicBezTo>
                  <a:lnTo>
                    <a:pt x="310360" y="2278732"/>
                  </a:lnTo>
                  <a:cubicBezTo>
                    <a:pt x="288826" y="2246616"/>
                    <a:pt x="267555" y="2214335"/>
                    <a:pt x="246806" y="2181642"/>
                  </a:cubicBezTo>
                  <a:cubicBezTo>
                    <a:pt x="226057" y="2148949"/>
                    <a:pt x="205483" y="2116174"/>
                    <a:pt x="186303" y="2082411"/>
                  </a:cubicBezTo>
                  <a:cubicBezTo>
                    <a:pt x="147857" y="2015213"/>
                    <a:pt x="112550" y="1946041"/>
                    <a:pt x="84390" y="1874231"/>
                  </a:cubicBezTo>
                  <a:cubicBezTo>
                    <a:pt x="55708" y="1802669"/>
                    <a:pt x="34436" y="1728473"/>
                    <a:pt x="20139" y="1653288"/>
                  </a:cubicBezTo>
                  <a:cubicBezTo>
                    <a:pt x="6452" y="1578103"/>
                    <a:pt x="0" y="1501764"/>
                    <a:pt x="0" y="1425590"/>
                  </a:cubicBezTo>
                  <a:cubicBezTo>
                    <a:pt x="1133" y="1121885"/>
                    <a:pt x="63293" y="819004"/>
                    <a:pt x="179939" y="533498"/>
                  </a:cubicBezTo>
                  <a:cubicBezTo>
                    <a:pt x="209232" y="462183"/>
                    <a:pt x="240965" y="391527"/>
                    <a:pt x="276709" y="322519"/>
                  </a:cubicBezTo>
                  <a:cubicBezTo>
                    <a:pt x="311930" y="253262"/>
                    <a:pt x="350725" y="185489"/>
                    <a:pt x="392571" y="11928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0" name="Freeform: Shape 2129">
              <a:extLst>
                <a:ext uri="{FF2B5EF4-FFF2-40B4-BE49-F238E27FC236}">
                  <a16:creationId xmlns:a16="http://schemas.microsoft.com/office/drawing/2014/main" id="{58E67742-7BE5-458C-BC8D-9EE855763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62838" y="1"/>
              <a:ext cx="4960548" cy="3526297"/>
            </a:xfrm>
            <a:custGeom>
              <a:avLst/>
              <a:gdLst>
                <a:gd name="connsiteX0" fmla="*/ 542883 w 4960548"/>
                <a:gd name="connsiteY0" fmla="*/ 0 h 3526297"/>
                <a:gd name="connsiteX1" fmla="*/ 826658 w 4960548"/>
                <a:gd name="connsiteY1" fmla="*/ 0 h 3526297"/>
                <a:gd name="connsiteX2" fmla="*/ 730698 w 4960548"/>
                <a:gd name="connsiteY2" fmla="*/ 89329 h 3526297"/>
                <a:gd name="connsiteX3" fmla="*/ 590295 w 4960548"/>
                <a:gd name="connsiteY3" fmla="*/ 244485 h 3526297"/>
                <a:gd name="connsiteX4" fmla="*/ 357524 w 4960548"/>
                <a:gd name="connsiteY4" fmla="*/ 587307 h 3526297"/>
                <a:gd name="connsiteX5" fmla="*/ 199554 w 4960548"/>
                <a:gd name="connsiteY5" fmla="*/ 966280 h 3526297"/>
                <a:gd name="connsiteX6" fmla="*/ 142104 w 4960548"/>
                <a:gd name="connsiteY6" fmla="*/ 1370286 h 3526297"/>
                <a:gd name="connsiteX7" fmla="*/ 166339 w 4960548"/>
                <a:gd name="connsiteY7" fmla="*/ 1568090 h 3526297"/>
                <a:gd name="connsiteX8" fmla="*/ 237914 w 4960548"/>
                <a:gd name="connsiteY8" fmla="*/ 1753129 h 3526297"/>
                <a:gd name="connsiteX9" fmla="*/ 287868 w 4960548"/>
                <a:gd name="connsiteY9" fmla="*/ 1840255 h 3526297"/>
                <a:gd name="connsiteX10" fmla="*/ 345232 w 4960548"/>
                <a:gd name="connsiteY10" fmla="*/ 1924581 h 3526297"/>
                <a:gd name="connsiteX11" fmla="*/ 477745 w 4960548"/>
                <a:gd name="connsiteY11" fmla="*/ 2087551 h 3526297"/>
                <a:gd name="connsiteX12" fmla="*/ 621156 w 4960548"/>
                <a:gd name="connsiteY12" fmla="*/ 2251756 h 3526297"/>
                <a:gd name="connsiteX13" fmla="*/ 692469 w 4960548"/>
                <a:gd name="connsiteY13" fmla="*/ 2337482 h 3526297"/>
                <a:gd name="connsiteX14" fmla="*/ 726731 w 4960548"/>
                <a:gd name="connsiteY14" fmla="*/ 2379562 h 3526297"/>
                <a:gd name="connsiteX15" fmla="*/ 760295 w 4960548"/>
                <a:gd name="connsiteY15" fmla="*/ 2419831 h 3526297"/>
                <a:gd name="connsiteX16" fmla="*/ 1048685 w 4960548"/>
                <a:gd name="connsiteY16" fmla="*/ 2717443 h 3526297"/>
                <a:gd name="connsiteX17" fmla="*/ 1202035 w 4960548"/>
                <a:gd name="connsiteY17" fmla="*/ 2851344 h 3526297"/>
                <a:gd name="connsiteX18" fmla="*/ 1362620 w 4960548"/>
                <a:gd name="connsiteY18" fmla="*/ 2974785 h 3526297"/>
                <a:gd name="connsiteX19" fmla="*/ 1721364 w 4960548"/>
                <a:gd name="connsiteY19" fmla="*/ 3170036 h 3526297"/>
                <a:gd name="connsiteX20" fmla="*/ 1922052 w 4960548"/>
                <a:gd name="connsiteY20" fmla="*/ 3225210 h 3526297"/>
                <a:gd name="connsiteX21" fmla="*/ 1973488 w 4960548"/>
                <a:gd name="connsiteY21" fmla="*/ 3234928 h 3526297"/>
                <a:gd name="connsiteX22" fmla="*/ 2025360 w 4960548"/>
                <a:gd name="connsiteY22" fmla="*/ 3243080 h 3526297"/>
                <a:gd name="connsiteX23" fmla="*/ 2130063 w 4960548"/>
                <a:gd name="connsiteY23" fmla="*/ 3254774 h 3526297"/>
                <a:gd name="connsiteX24" fmla="*/ 2182719 w 4960548"/>
                <a:gd name="connsiteY24" fmla="*/ 3258562 h 3526297"/>
                <a:gd name="connsiteX25" fmla="*/ 2235551 w 4960548"/>
                <a:gd name="connsiteY25" fmla="*/ 3261197 h 3526297"/>
                <a:gd name="connsiteX26" fmla="*/ 2288556 w 4960548"/>
                <a:gd name="connsiteY26" fmla="*/ 3262350 h 3526297"/>
                <a:gd name="connsiteX27" fmla="*/ 2341648 w 4960548"/>
                <a:gd name="connsiteY27" fmla="*/ 3262103 h 3526297"/>
                <a:gd name="connsiteX28" fmla="*/ 2368238 w 4960548"/>
                <a:gd name="connsiteY28" fmla="*/ 3261856 h 3526297"/>
                <a:gd name="connsiteX29" fmla="*/ 2393869 w 4960548"/>
                <a:gd name="connsiteY29" fmla="*/ 3260785 h 3526297"/>
                <a:gd name="connsiteX30" fmla="*/ 2419413 w 4960548"/>
                <a:gd name="connsiteY30" fmla="*/ 3259550 h 3526297"/>
                <a:gd name="connsiteX31" fmla="*/ 2444869 w 4960548"/>
                <a:gd name="connsiteY31" fmla="*/ 3257574 h 3526297"/>
                <a:gd name="connsiteX32" fmla="*/ 2545824 w 4960548"/>
                <a:gd name="connsiteY32" fmla="*/ 3245798 h 3526297"/>
                <a:gd name="connsiteX33" fmla="*/ 2930373 w 4960548"/>
                <a:gd name="connsiteY33" fmla="*/ 3126555 h 3526297"/>
                <a:gd name="connsiteX34" fmla="*/ 3285631 w 4960548"/>
                <a:gd name="connsiteY34" fmla="*/ 2917552 h 3526297"/>
                <a:gd name="connsiteX35" fmla="*/ 3371764 w 4960548"/>
                <a:gd name="connsiteY35" fmla="*/ 2856120 h 3526297"/>
                <a:gd name="connsiteX36" fmla="*/ 3457898 w 4960548"/>
                <a:gd name="connsiteY36" fmla="*/ 2792628 h 3526297"/>
                <a:gd name="connsiteX37" fmla="*/ 3632344 w 4960548"/>
                <a:gd name="connsiteY37" fmla="*/ 2660869 h 3526297"/>
                <a:gd name="connsiteX38" fmla="*/ 3990915 w 4960548"/>
                <a:gd name="connsiteY38" fmla="*/ 2405832 h 3526297"/>
                <a:gd name="connsiteX39" fmla="*/ 4324988 w 4960548"/>
                <a:gd name="connsiteY39" fmla="*/ 2152196 h 3526297"/>
                <a:gd name="connsiteX40" fmla="*/ 4592106 w 4960548"/>
                <a:gd name="connsiteY40" fmla="*/ 1861501 h 3526297"/>
                <a:gd name="connsiteX41" fmla="*/ 4683122 w 4960548"/>
                <a:gd name="connsiteY41" fmla="*/ 1692521 h 3526297"/>
                <a:gd name="connsiteX42" fmla="*/ 4738568 w 4960548"/>
                <a:gd name="connsiteY42" fmla="*/ 1507893 h 3526297"/>
                <a:gd name="connsiteX43" fmla="*/ 4753912 w 4960548"/>
                <a:gd name="connsiteY43" fmla="*/ 1411050 h 3526297"/>
                <a:gd name="connsiteX44" fmla="*/ 4756440 w 4960548"/>
                <a:gd name="connsiteY44" fmla="*/ 1386509 h 3526297"/>
                <a:gd name="connsiteX45" fmla="*/ 4758358 w 4960548"/>
                <a:gd name="connsiteY45" fmla="*/ 1361475 h 3526297"/>
                <a:gd name="connsiteX46" fmla="*/ 4761148 w 4960548"/>
                <a:gd name="connsiteY46" fmla="*/ 1309759 h 3526297"/>
                <a:gd name="connsiteX47" fmla="*/ 4756354 w 4960548"/>
                <a:gd name="connsiteY47" fmla="*/ 1102980 h 3526297"/>
                <a:gd name="connsiteX48" fmla="*/ 4725578 w 4960548"/>
                <a:gd name="connsiteY48" fmla="*/ 898753 h 3526297"/>
                <a:gd name="connsiteX49" fmla="*/ 4673358 w 4960548"/>
                <a:gd name="connsiteY49" fmla="*/ 699384 h 3526297"/>
                <a:gd name="connsiteX50" fmla="*/ 4538491 w 4960548"/>
                <a:gd name="connsiteY50" fmla="*/ 312754 h 3526297"/>
                <a:gd name="connsiteX51" fmla="*/ 4446604 w 4960548"/>
                <a:gd name="connsiteY51" fmla="*/ 129196 h 3526297"/>
                <a:gd name="connsiteX52" fmla="*/ 4419840 w 4960548"/>
                <a:gd name="connsiteY52" fmla="*/ 85222 h 3526297"/>
                <a:gd name="connsiteX53" fmla="*/ 4391680 w 4960548"/>
                <a:gd name="connsiteY53" fmla="*/ 42071 h 3526297"/>
                <a:gd name="connsiteX54" fmla="*/ 4361930 w 4960548"/>
                <a:gd name="connsiteY54" fmla="*/ 0 h 3526297"/>
                <a:gd name="connsiteX55" fmla="*/ 4588871 w 4960548"/>
                <a:gd name="connsiteY55" fmla="*/ 0 h 3526297"/>
                <a:gd name="connsiteX56" fmla="*/ 4613640 w 4960548"/>
                <a:gd name="connsiteY56" fmla="*/ 38859 h 3526297"/>
                <a:gd name="connsiteX57" fmla="*/ 4724445 w 4960548"/>
                <a:gd name="connsiteY57" fmla="*/ 234687 h 3526297"/>
                <a:gd name="connsiteX58" fmla="*/ 4876138 w 4960548"/>
                <a:gd name="connsiteY58" fmla="*/ 653022 h 3526297"/>
                <a:gd name="connsiteX59" fmla="*/ 4911707 w 4960548"/>
                <a:gd name="connsiteY59" fmla="*/ 870671 h 3526297"/>
                <a:gd name="connsiteX60" fmla="*/ 4934810 w 4960548"/>
                <a:gd name="connsiteY60" fmla="*/ 1088487 h 3526297"/>
                <a:gd name="connsiteX61" fmla="*/ 4953206 w 4960548"/>
                <a:gd name="connsiteY61" fmla="*/ 1306301 h 3526297"/>
                <a:gd name="connsiteX62" fmla="*/ 4956954 w 4960548"/>
                <a:gd name="connsiteY62" fmla="*/ 1360899 h 3526297"/>
                <a:gd name="connsiteX63" fmla="*/ 4958610 w 4960548"/>
                <a:gd name="connsiteY63" fmla="*/ 1388980 h 3526297"/>
                <a:gd name="connsiteX64" fmla="*/ 4959830 w 4960548"/>
                <a:gd name="connsiteY64" fmla="*/ 1417555 h 3526297"/>
                <a:gd name="connsiteX65" fmla="*/ 4958174 w 4960548"/>
                <a:gd name="connsiteY65" fmla="*/ 1532680 h 3526297"/>
                <a:gd name="connsiteX66" fmla="*/ 4834030 w 4960548"/>
                <a:gd name="connsiteY66" fmla="*/ 1984861 h 3526297"/>
                <a:gd name="connsiteX67" fmla="*/ 4558106 w 4960548"/>
                <a:gd name="connsiteY67" fmla="*/ 2368857 h 3526297"/>
                <a:gd name="connsiteX68" fmla="*/ 4389936 w 4960548"/>
                <a:gd name="connsiteY68" fmla="*/ 2528945 h 3526297"/>
                <a:gd name="connsiteX69" fmla="*/ 4214618 w 4960548"/>
                <a:gd name="connsiteY69" fmla="*/ 2674457 h 3526297"/>
                <a:gd name="connsiteX70" fmla="*/ 3858489 w 4960548"/>
                <a:gd name="connsiteY70" fmla="*/ 2936658 h 3526297"/>
                <a:gd name="connsiteX71" fmla="*/ 3768868 w 4960548"/>
                <a:gd name="connsiteY71" fmla="*/ 3000643 h 3526297"/>
                <a:gd name="connsiteX72" fmla="*/ 3676806 w 4960548"/>
                <a:gd name="connsiteY72" fmla="*/ 3065040 h 3526297"/>
                <a:gd name="connsiteX73" fmla="*/ 3582477 w 4960548"/>
                <a:gd name="connsiteY73" fmla="*/ 3128614 h 3526297"/>
                <a:gd name="connsiteX74" fmla="*/ 3485185 w 4960548"/>
                <a:gd name="connsiteY74" fmla="*/ 3190377 h 3526297"/>
                <a:gd name="connsiteX75" fmla="*/ 3280923 w 4960548"/>
                <a:gd name="connsiteY75" fmla="*/ 3306325 h 3526297"/>
                <a:gd name="connsiteX76" fmla="*/ 3061230 w 4960548"/>
                <a:gd name="connsiteY76" fmla="*/ 3404897 h 3526297"/>
                <a:gd name="connsiteX77" fmla="*/ 2583137 w 4960548"/>
                <a:gd name="connsiteY77" fmla="*/ 3518292 h 3526297"/>
                <a:gd name="connsiteX78" fmla="*/ 2460038 w 4960548"/>
                <a:gd name="connsiteY78" fmla="*/ 3525622 h 3526297"/>
                <a:gd name="connsiteX79" fmla="*/ 2429264 w 4960548"/>
                <a:gd name="connsiteY79" fmla="*/ 3526280 h 3526297"/>
                <a:gd name="connsiteX80" fmla="*/ 2398576 w 4960548"/>
                <a:gd name="connsiteY80" fmla="*/ 3526116 h 3526297"/>
                <a:gd name="connsiteX81" fmla="*/ 2367977 w 4960548"/>
                <a:gd name="connsiteY81" fmla="*/ 3525786 h 3526297"/>
                <a:gd name="connsiteX82" fmla="*/ 2338249 w 4960548"/>
                <a:gd name="connsiteY82" fmla="*/ 3524716 h 3526297"/>
                <a:gd name="connsiteX83" fmla="*/ 2100770 w 4960548"/>
                <a:gd name="connsiteY83" fmla="*/ 3506845 h 3526297"/>
                <a:gd name="connsiteX84" fmla="*/ 1864776 w 4960548"/>
                <a:gd name="connsiteY84" fmla="*/ 3467483 h 3526297"/>
                <a:gd name="connsiteX85" fmla="*/ 1632964 w 4960548"/>
                <a:gd name="connsiteY85" fmla="*/ 3405803 h 3526297"/>
                <a:gd name="connsiteX86" fmla="*/ 1189219 w 4960548"/>
                <a:gd name="connsiteY86" fmla="*/ 3220352 h 3526297"/>
                <a:gd name="connsiteX87" fmla="*/ 815305 w 4960548"/>
                <a:gd name="connsiteY87" fmla="*/ 2931634 h 3526297"/>
                <a:gd name="connsiteX88" fmla="*/ 663699 w 4960548"/>
                <a:gd name="connsiteY88" fmla="*/ 2757877 h 3526297"/>
                <a:gd name="connsiteX89" fmla="*/ 531274 w 4960548"/>
                <a:gd name="connsiteY89" fmla="*/ 2573907 h 3526297"/>
                <a:gd name="connsiteX90" fmla="*/ 500325 w 4960548"/>
                <a:gd name="connsiteY90" fmla="*/ 2527051 h 3526297"/>
                <a:gd name="connsiteX91" fmla="*/ 470771 w 4960548"/>
                <a:gd name="connsiteY91" fmla="*/ 2481594 h 3526297"/>
                <a:gd name="connsiteX92" fmla="*/ 412448 w 4960548"/>
                <a:gd name="connsiteY92" fmla="*/ 2393479 h 3526297"/>
                <a:gd name="connsiteX93" fmla="*/ 291616 w 4960548"/>
                <a:gd name="connsiteY93" fmla="*/ 2213464 h 3526297"/>
                <a:gd name="connsiteX94" fmla="*/ 173662 w 4960548"/>
                <a:gd name="connsiteY94" fmla="*/ 2023154 h 3526297"/>
                <a:gd name="connsiteX95" fmla="*/ 120483 w 4960548"/>
                <a:gd name="connsiteY95" fmla="*/ 1922276 h 3526297"/>
                <a:gd name="connsiteX96" fmla="*/ 75324 w 4960548"/>
                <a:gd name="connsiteY96" fmla="*/ 1816703 h 3526297"/>
                <a:gd name="connsiteX97" fmla="*/ 40713 w 4960548"/>
                <a:gd name="connsiteY97" fmla="*/ 1707179 h 3526297"/>
                <a:gd name="connsiteX98" fmla="*/ 27811 w 4960548"/>
                <a:gd name="connsiteY98" fmla="*/ 1651346 h 3526297"/>
                <a:gd name="connsiteX99" fmla="*/ 22144 w 4960548"/>
                <a:gd name="connsiteY99" fmla="*/ 1623346 h 3526297"/>
                <a:gd name="connsiteX100" fmla="*/ 17436 w 4960548"/>
                <a:gd name="connsiteY100" fmla="*/ 1595265 h 3526297"/>
                <a:gd name="connsiteX101" fmla="*/ 0 w 4960548"/>
                <a:gd name="connsiteY101" fmla="*/ 1370286 h 3526297"/>
                <a:gd name="connsiteX102" fmla="*/ 48385 w 4960548"/>
                <a:gd name="connsiteY102" fmla="*/ 931939 h 3526297"/>
                <a:gd name="connsiteX103" fmla="*/ 193801 w 4960548"/>
                <a:gd name="connsiteY103" fmla="*/ 511957 h 3526297"/>
                <a:gd name="connsiteX104" fmla="*/ 431660 w 4960548"/>
                <a:gd name="connsiteY104" fmla="*/ 131379 h 3526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4960548" h="3526297">
                  <a:moveTo>
                    <a:pt x="542883" y="0"/>
                  </a:moveTo>
                  <a:lnTo>
                    <a:pt x="826658" y="0"/>
                  </a:lnTo>
                  <a:lnTo>
                    <a:pt x="730698" y="89329"/>
                  </a:lnTo>
                  <a:cubicBezTo>
                    <a:pt x="681528" y="139120"/>
                    <a:pt x="634626" y="190876"/>
                    <a:pt x="590295" y="244485"/>
                  </a:cubicBezTo>
                  <a:cubicBezTo>
                    <a:pt x="501458" y="351540"/>
                    <a:pt x="423083" y="466336"/>
                    <a:pt x="357524" y="587307"/>
                  </a:cubicBezTo>
                  <a:cubicBezTo>
                    <a:pt x="291965" y="708196"/>
                    <a:pt x="237391" y="834767"/>
                    <a:pt x="199554" y="966280"/>
                  </a:cubicBezTo>
                  <a:cubicBezTo>
                    <a:pt x="161632" y="1097463"/>
                    <a:pt x="142016" y="1233833"/>
                    <a:pt x="142104" y="1370286"/>
                  </a:cubicBezTo>
                  <a:cubicBezTo>
                    <a:pt x="142888" y="1437319"/>
                    <a:pt x="149862" y="1503858"/>
                    <a:pt x="166339" y="1568090"/>
                  </a:cubicBezTo>
                  <a:cubicBezTo>
                    <a:pt x="182555" y="1632405"/>
                    <a:pt x="207750" y="1693921"/>
                    <a:pt x="237914" y="1753129"/>
                  </a:cubicBezTo>
                  <a:cubicBezTo>
                    <a:pt x="253170" y="1782693"/>
                    <a:pt x="270084" y="1811680"/>
                    <a:pt x="287868" y="1840255"/>
                  </a:cubicBezTo>
                  <a:cubicBezTo>
                    <a:pt x="305914" y="1868748"/>
                    <a:pt x="325181" y="1896830"/>
                    <a:pt x="345232" y="1924581"/>
                  </a:cubicBezTo>
                  <a:cubicBezTo>
                    <a:pt x="385858" y="1979920"/>
                    <a:pt x="431017" y="2033612"/>
                    <a:pt x="477745" y="2087551"/>
                  </a:cubicBezTo>
                  <a:cubicBezTo>
                    <a:pt x="524474" y="2141573"/>
                    <a:pt x="573294" y="2195594"/>
                    <a:pt x="621156" y="2251756"/>
                  </a:cubicBezTo>
                  <a:cubicBezTo>
                    <a:pt x="645130" y="2279755"/>
                    <a:pt x="668843" y="2308412"/>
                    <a:pt x="692469" y="2337482"/>
                  </a:cubicBezTo>
                  <a:lnTo>
                    <a:pt x="726731" y="2379562"/>
                  </a:lnTo>
                  <a:cubicBezTo>
                    <a:pt x="737977" y="2392986"/>
                    <a:pt x="748700" y="2406738"/>
                    <a:pt x="760295" y="2419831"/>
                  </a:cubicBezTo>
                  <a:cubicBezTo>
                    <a:pt x="850788" y="2526392"/>
                    <a:pt x="948952" y="2624470"/>
                    <a:pt x="1048685" y="2717443"/>
                  </a:cubicBezTo>
                  <a:cubicBezTo>
                    <a:pt x="1098814" y="2763724"/>
                    <a:pt x="1149814" y="2808439"/>
                    <a:pt x="1202035" y="2851344"/>
                  </a:cubicBezTo>
                  <a:cubicBezTo>
                    <a:pt x="1254256" y="2894248"/>
                    <a:pt x="1307435" y="2935752"/>
                    <a:pt x="1362620" y="2974785"/>
                  </a:cubicBezTo>
                  <a:cubicBezTo>
                    <a:pt x="1472554" y="3053017"/>
                    <a:pt x="1591118" y="3122932"/>
                    <a:pt x="1721364" y="3170036"/>
                  </a:cubicBezTo>
                  <a:cubicBezTo>
                    <a:pt x="1786314" y="3193588"/>
                    <a:pt x="1853617" y="3211622"/>
                    <a:pt x="1922052" y="3225210"/>
                  </a:cubicBezTo>
                  <a:cubicBezTo>
                    <a:pt x="1939227" y="3228422"/>
                    <a:pt x="1956227" y="3232128"/>
                    <a:pt x="1973488" y="3234928"/>
                  </a:cubicBezTo>
                  <a:lnTo>
                    <a:pt x="2025360" y="3243080"/>
                  </a:lnTo>
                  <a:cubicBezTo>
                    <a:pt x="2060145" y="3247445"/>
                    <a:pt x="2094930" y="3252056"/>
                    <a:pt x="2130063" y="3254774"/>
                  </a:cubicBezTo>
                  <a:cubicBezTo>
                    <a:pt x="2147587" y="3256338"/>
                    <a:pt x="2165109" y="3257821"/>
                    <a:pt x="2182719" y="3258562"/>
                  </a:cubicBezTo>
                  <a:cubicBezTo>
                    <a:pt x="2200330" y="3259385"/>
                    <a:pt x="2217853" y="3260703"/>
                    <a:pt x="2235551" y="3261197"/>
                  </a:cubicBezTo>
                  <a:lnTo>
                    <a:pt x="2288556" y="3262350"/>
                  </a:lnTo>
                  <a:cubicBezTo>
                    <a:pt x="2306166" y="3262761"/>
                    <a:pt x="2323951" y="3262185"/>
                    <a:pt x="2341648" y="3262103"/>
                  </a:cubicBezTo>
                  <a:lnTo>
                    <a:pt x="2368238" y="3261856"/>
                  </a:lnTo>
                  <a:cubicBezTo>
                    <a:pt x="2376869" y="3261609"/>
                    <a:pt x="2385325" y="3261115"/>
                    <a:pt x="2393869" y="3260785"/>
                  </a:cubicBezTo>
                  <a:cubicBezTo>
                    <a:pt x="2402412" y="3260373"/>
                    <a:pt x="2410956" y="3260127"/>
                    <a:pt x="2419413" y="3259550"/>
                  </a:cubicBezTo>
                  <a:lnTo>
                    <a:pt x="2444869" y="3257574"/>
                  </a:lnTo>
                  <a:cubicBezTo>
                    <a:pt x="2478782" y="3255021"/>
                    <a:pt x="2512434" y="3250739"/>
                    <a:pt x="2545824" y="3245798"/>
                  </a:cubicBezTo>
                  <a:cubicBezTo>
                    <a:pt x="2679470" y="3224881"/>
                    <a:pt x="2807973" y="3183954"/>
                    <a:pt x="2930373" y="3126555"/>
                  </a:cubicBezTo>
                  <a:cubicBezTo>
                    <a:pt x="3053210" y="3069817"/>
                    <a:pt x="3170118" y="2997184"/>
                    <a:pt x="3285631" y="2917552"/>
                  </a:cubicBezTo>
                  <a:cubicBezTo>
                    <a:pt x="3314487" y="2897706"/>
                    <a:pt x="3343169" y="2876954"/>
                    <a:pt x="3371764" y="2856120"/>
                  </a:cubicBezTo>
                  <a:cubicBezTo>
                    <a:pt x="3400534" y="2835285"/>
                    <a:pt x="3429216" y="2814121"/>
                    <a:pt x="3457898" y="2792628"/>
                  </a:cubicBezTo>
                  <a:lnTo>
                    <a:pt x="3632344" y="2660869"/>
                  </a:lnTo>
                  <a:cubicBezTo>
                    <a:pt x="3752043" y="2571190"/>
                    <a:pt x="3872873" y="2487687"/>
                    <a:pt x="3990915" y="2405832"/>
                  </a:cubicBezTo>
                  <a:cubicBezTo>
                    <a:pt x="4108869" y="2323976"/>
                    <a:pt x="4222378" y="2241297"/>
                    <a:pt x="4324988" y="2152196"/>
                  </a:cubicBezTo>
                  <a:cubicBezTo>
                    <a:pt x="4427598" y="2063258"/>
                    <a:pt x="4520270" y="1968474"/>
                    <a:pt x="4592106" y="1861501"/>
                  </a:cubicBezTo>
                  <a:cubicBezTo>
                    <a:pt x="4628024" y="1808057"/>
                    <a:pt x="4658712" y="1751730"/>
                    <a:pt x="4683122" y="1692521"/>
                  </a:cubicBezTo>
                  <a:cubicBezTo>
                    <a:pt x="4707706" y="1633393"/>
                    <a:pt x="4725404" y="1571467"/>
                    <a:pt x="4738568" y="1507893"/>
                  </a:cubicBezTo>
                  <a:cubicBezTo>
                    <a:pt x="4745106" y="1476106"/>
                    <a:pt x="4750338" y="1443742"/>
                    <a:pt x="4753912" y="1411050"/>
                  </a:cubicBezTo>
                  <a:cubicBezTo>
                    <a:pt x="4754958" y="1402897"/>
                    <a:pt x="4755656" y="1394662"/>
                    <a:pt x="4756440" y="1386509"/>
                  </a:cubicBezTo>
                  <a:cubicBezTo>
                    <a:pt x="4757138" y="1378274"/>
                    <a:pt x="4758010" y="1370204"/>
                    <a:pt x="4758358" y="1361475"/>
                  </a:cubicBezTo>
                  <a:lnTo>
                    <a:pt x="4761148" y="1309759"/>
                  </a:lnTo>
                  <a:cubicBezTo>
                    <a:pt x="4763676" y="1240751"/>
                    <a:pt x="4762106" y="1171659"/>
                    <a:pt x="4756354" y="1102980"/>
                  </a:cubicBezTo>
                  <a:cubicBezTo>
                    <a:pt x="4750774" y="1034218"/>
                    <a:pt x="4740050" y="966033"/>
                    <a:pt x="4725578" y="898753"/>
                  </a:cubicBezTo>
                  <a:cubicBezTo>
                    <a:pt x="4710932" y="831473"/>
                    <a:pt x="4692624" y="765100"/>
                    <a:pt x="4673358" y="699384"/>
                  </a:cubicBezTo>
                  <a:cubicBezTo>
                    <a:pt x="4634912" y="568037"/>
                    <a:pt x="4592456" y="438419"/>
                    <a:pt x="4538491" y="312754"/>
                  </a:cubicBezTo>
                  <a:cubicBezTo>
                    <a:pt x="4511464" y="250003"/>
                    <a:pt x="4481301" y="188406"/>
                    <a:pt x="4446604" y="129196"/>
                  </a:cubicBezTo>
                  <a:cubicBezTo>
                    <a:pt x="4438147" y="114291"/>
                    <a:pt x="4428819" y="99798"/>
                    <a:pt x="4419840" y="85222"/>
                  </a:cubicBezTo>
                  <a:cubicBezTo>
                    <a:pt x="4410598" y="70728"/>
                    <a:pt x="4401008" y="56482"/>
                    <a:pt x="4391680" y="42071"/>
                  </a:cubicBezTo>
                  <a:lnTo>
                    <a:pt x="4361930" y="0"/>
                  </a:lnTo>
                  <a:lnTo>
                    <a:pt x="4588871" y="0"/>
                  </a:lnTo>
                  <a:lnTo>
                    <a:pt x="4613640" y="38859"/>
                  </a:lnTo>
                  <a:cubicBezTo>
                    <a:pt x="4653306" y="102762"/>
                    <a:pt x="4690706" y="167901"/>
                    <a:pt x="4724445" y="234687"/>
                  </a:cubicBezTo>
                  <a:cubicBezTo>
                    <a:pt x="4792096" y="368257"/>
                    <a:pt x="4844230" y="508828"/>
                    <a:pt x="4876138" y="653022"/>
                  </a:cubicBezTo>
                  <a:cubicBezTo>
                    <a:pt x="4892005" y="725161"/>
                    <a:pt x="4903077" y="797874"/>
                    <a:pt x="4911707" y="870671"/>
                  </a:cubicBezTo>
                  <a:cubicBezTo>
                    <a:pt x="4920513" y="943386"/>
                    <a:pt x="4927574" y="1016019"/>
                    <a:pt x="4934810" y="1088487"/>
                  </a:cubicBezTo>
                  <a:cubicBezTo>
                    <a:pt x="4941697" y="1161036"/>
                    <a:pt x="4947799" y="1233586"/>
                    <a:pt x="4953206" y="1306301"/>
                  </a:cubicBezTo>
                  <a:lnTo>
                    <a:pt x="4956954" y="1360899"/>
                  </a:lnTo>
                  <a:cubicBezTo>
                    <a:pt x="4957651" y="1369875"/>
                    <a:pt x="4958087" y="1379510"/>
                    <a:pt x="4958610" y="1388980"/>
                  </a:cubicBezTo>
                  <a:cubicBezTo>
                    <a:pt x="4959133" y="1398450"/>
                    <a:pt x="4959656" y="1408003"/>
                    <a:pt x="4959830" y="1417555"/>
                  </a:cubicBezTo>
                  <a:cubicBezTo>
                    <a:pt x="4961138" y="1455683"/>
                    <a:pt x="4960702" y="1494140"/>
                    <a:pt x="4958174" y="1532680"/>
                  </a:cubicBezTo>
                  <a:cubicBezTo>
                    <a:pt x="4948760" y="1686920"/>
                    <a:pt x="4904908" y="1842314"/>
                    <a:pt x="4834030" y="1984861"/>
                  </a:cubicBezTo>
                  <a:cubicBezTo>
                    <a:pt x="4763328" y="2127820"/>
                    <a:pt x="4665860" y="2256121"/>
                    <a:pt x="4558106" y="2368857"/>
                  </a:cubicBezTo>
                  <a:cubicBezTo>
                    <a:pt x="4504230" y="2425432"/>
                    <a:pt x="4447650" y="2478465"/>
                    <a:pt x="4389936" y="2528945"/>
                  </a:cubicBezTo>
                  <a:cubicBezTo>
                    <a:pt x="4332223" y="2579425"/>
                    <a:pt x="4273726" y="2628011"/>
                    <a:pt x="4214618" y="2674457"/>
                  </a:cubicBezTo>
                  <a:cubicBezTo>
                    <a:pt x="4096664" y="2767759"/>
                    <a:pt x="3976094" y="2852826"/>
                    <a:pt x="3858489" y="2936658"/>
                  </a:cubicBezTo>
                  <a:lnTo>
                    <a:pt x="3768868" y="3000643"/>
                  </a:lnTo>
                  <a:cubicBezTo>
                    <a:pt x="3738530" y="3022136"/>
                    <a:pt x="3707929" y="3043794"/>
                    <a:pt x="3676806" y="3065040"/>
                  </a:cubicBezTo>
                  <a:cubicBezTo>
                    <a:pt x="3645770" y="3086369"/>
                    <a:pt x="3614386" y="3107615"/>
                    <a:pt x="3582477" y="3128614"/>
                  </a:cubicBezTo>
                  <a:cubicBezTo>
                    <a:pt x="3550483" y="3149449"/>
                    <a:pt x="3518226" y="3170118"/>
                    <a:pt x="3485185" y="3190377"/>
                  </a:cubicBezTo>
                  <a:cubicBezTo>
                    <a:pt x="3419452" y="3230975"/>
                    <a:pt x="3351625" y="3270338"/>
                    <a:pt x="3280923" y="3306325"/>
                  </a:cubicBezTo>
                  <a:cubicBezTo>
                    <a:pt x="3210307" y="3342476"/>
                    <a:pt x="3137251" y="3376074"/>
                    <a:pt x="3061230" y="3404897"/>
                  </a:cubicBezTo>
                  <a:cubicBezTo>
                    <a:pt x="2909886" y="3463366"/>
                    <a:pt x="2747295" y="3502810"/>
                    <a:pt x="2583137" y="3518292"/>
                  </a:cubicBezTo>
                  <a:cubicBezTo>
                    <a:pt x="2542075" y="3521999"/>
                    <a:pt x="2501013" y="3524798"/>
                    <a:pt x="2460038" y="3525622"/>
                  </a:cubicBezTo>
                  <a:lnTo>
                    <a:pt x="2429264" y="3526280"/>
                  </a:lnTo>
                  <a:cubicBezTo>
                    <a:pt x="2419064" y="3526363"/>
                    <a:pt x="2408777" y="3526116"/>
                    <a:pt x="2398576" y="3526116"/>
                  </a:cubicBezTo>
                  <a:lnTo>
                    <a:pt x="2367977" y="3525786"/>
                  </a:lnTo>
                  <a:lnTo>
                    <a:pt x="2338249" y="3524716"/>
                  </a:lnTo>
                  <a:cubicBezTo>
                    <a:pt x="2259089" y="3522327"/>
                    <a:pt x="2179756" y="3516399"/>
                    <a:pt x="2100770" y="3506845"/>
                  </a:cubicBezTo>
                  <a:cubicBezTo>
                    <a:pt x="2021699" y="3497787"/>
                    <a:pt x="1942801" y="3484776"/>
                    <a:pt x="1864776" y="3467483"/>
                  </a:cubicBezTo>
                  <a:cubicBezTo>
                    <a:pt x="1786836" y="3450025"/>
                    <a:pt x="1709508" y="3429355"/>
                    <a:pt x="1632964" y="3405803"/>
                  </a:cubicBezTo>
                  <a:cubicBezTo>
                    <a:pt x="1480138" y="3358288"/>
                    <a:pt x="1329055" y="3299160"/>
                    <a:pt x="1189219" y="3220352"/>
                  </a:cubicBezTo>
                  <a:cubicBezTo>
                    <a:pt x="1049296" y="3141708"/>
                    <a:pt x="924367" y="3041982"/>
                    <a:pt x="815305" y="2931634"/>
                  </a:cubicBezTo>
                  <a:cubicBezTo>
                    <a:pt x="760469" y="2876542"/>
                    <a:pt x="710603" y="2817909"/>
                    <a:pt x="663699" y="2757877"/>
                  </a:cubicBezTo>
                  <a:cubicBezTo>
                    <a:pt x="617059" y="2697597"/>
                    <a:pt x="572684" y="2636411"/>
                    <a:pt x="531274" y="2573907"/>
                  </a:cubicBezTo>
                  <a:cubicBezTo>
                    <a:pt x="520638" y="2558426"/>
                    <a:pt x="510612" y="2542697"/>
                    <a:pt x="500325" y="2527051"/>
                  </a:cubicBezTo>
                  <a:lnTo>
                    <a:pt x="470771" y="2481594"/>
                  </a:lnTo>
                  <a:cubicBezTo>
                    <a:pt x="451853" y="2452195"/>
                    <a:pt x="432238" y="2423043"/>
                    <a:pt x="412448" y="2393479"/>
                  </a:cubicBezTo>
                  <a:lnTo>
                    <a:pt x="291616" y="2213464"/>
                  </a:lnTo>
                  <a:cubicBezTo>
                    <a:pt x="251078" y="2152113"/>
                    <a:pt x="211062" y="2088951"/>
                    <a:pt x="173662" y="2023154"/>
                  </a:cubicBezTo>
                  <a:cubicBezTo>
                    <a:pt x="155005" y="1990214"/>
                    <a:pt x="136960" y="1956697"/>
                    <a:pt x="120483" y="1922276"/>
                  </a:cubicBezTo>
                  <a:cubicBezTo>
                    <a:pt x="104093" y="1887771"/>
                    <a:pt x="88837" y="1852608"/>
                    <a:pt x="75324" y="1816703"/>
                  </a:cubicBezTo>
                  <a:cubicBezTo>
                    <a:pt x="62072" y="1780717"/>
                    <a:pt x="50303" y="1744235"/>
                    <a:pt x="40713" y="1707179"/>
                  </a:cubicBezTo>
                  <a:cubicBezTo>
                    <a:pt x="36180" y="1688650"/>
                    <a:pt x="31560" y="1670039"/>
                    <a:pt x="27811" y="1651346"/>
                  </a:cubicBezTo>
                  <a:lnTo>
                    <a:pt x="22144" y="1623346"/>
                  </a:lnTo>
                  <a:lnTo>
                    <a:pt x="17436" y="1595265"/>
                  </a:lnTo>
                  <a:cubicBezTo>
                    <a:pt x="5144" y="1520328"/>
                    <a:pt x="0" y="1444978"/>
                    <a:pt x="0" y="1370286"/>
                  </a:cubicBezTo>
                  <a:cubicBezTo>
                    <a:pt x="349" y="1223293"/>
                    <a:pt x="16652" y="1076299"/>
                    <a:pt x="48385" y="931939"/>
                  </a:cubicBezTo>
                  <a:cubicBezTo>
                    <a:pt x="80032" y="787663"/>
                    <a:pt x="128504" y="646187"/>
                    <a:pt x="193801" y="511957"/>
                  </a:cubicBezTo>
                  <a:cubicBezTo>
                    <a:pt x="259404" y="377727"/>
                    <a:pt x="339740" y="250559"/>
                    <a:pt x="431660" y="13137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1" name="Freeform: Shape 2130">
              <a:extLst>
                <a:ext uri="{FF2B5EF4-FFF2-40B4-BE49-F238E27FC236}">
                  <a16:creationId xmlns:a16="http://schemas.microsoft.com/office/drawing/2014/main" id="{EB03BE98-6C07-41CD-ACA9-5244A3DA10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61928" y="0"/>
              <a:ext cx="4934374" cy="3484134"/>
            </a:xfrm>
            <a:custGeom>
              <a:avLst/>
              <a:gdLst>
                <a:gd name="connsiteX0" fmla="*/ 585303 w 4934374"/>
                <a:gd name="connsiteY0" fmla="*/ 0 h 3484134"/>
                <a:gd name="connsiteX1" fmla="*/ 1213739 w 4934374"/>
                <a:gd name="connsiteY1" fmla="*/ 0 h 3484134"/>
                <a:gd name="connsiteX2" fmla="*/ 1150162 w 4934374"/>
                <a:gd name="connsiteY2" fmla="*/ 47028 h 3484134"/>
                <a:gd name="connsiteX3" fmla="*/ 626038 w 4934374"/>
                <a:gd name="connsiteY3" fmla="*/ 660944 h 3484134"/>
                <a:gd name="connsiteX4" fmla="*/ 435986 w 4934374"/>
                <a:gd name="connsiteY4" fmla="*/ 1375409 h 3484134"/>
                <a:gd name="connsiteX5" fmla="*/ 750530 w 4934374"/>
                <a:gd name="connsiteY5" fmla="*/ 2038817 h 3484134"/>
                <a:gd name="connsiteX6" fmla="*/ 909024 w 4934374"/>
                <a:gd name="connsiteY6" fmla="*/ 2249384 h 3484134"/>
                <a:gd name="connsiteX7" fmla="*/ 2396223 w 4934374"/>
                <a:gd name="connsiteY7" fmla="*/ 3072468 h 3484134"/>
                <a:gd name="connsiteX8" fmla="*/ 3525201 w 4934374"/>
                <a:gd name="connsiteY8" fmla="*/ 2566101 h 3484134"/>
                <a:gd name="connsiteX9" fmla="*/ 3662596 w 4934374"/>
                <a:gd name="connsiteY9" fmla="*/ 2465552 h 3484134"/>
                <a:gd name="connsiteX10" fmla="*/ 4287500 w 4934374"/>
                <a:gd name="connsiteY10" fmla="*/ 1939915 h 3484134"/>
                <a:gd name="connsiteX11" fmla="*/ 4498563 w 4934374"/>
                <a:gd name="connsiteY11" fmla="*/ 1375409 h 3484134"/>
                <a:gd name="connsiteX12" fmla="*/ 4132831 w 4934374"/>
                <a:gd name="connsiteY12" fmla="*/ 134540 h 3484134"/>
                <a:gd name="connsiteX13" fmla="*/ 4025590 w 4934374"/>
                <a:gd name="connsiteY13" fmla="*/ 0 h 3484134"/>
                <a:gd name="connsiteX14" fmla="*/ 4555675 w 4934374"/>
                <a:gd name="connsiteY14" fmla="*/ 0 h 3484134"/>
                <a:gd name="connsiteX15" fmla="*/ 4605933 w 4934374"/>
                <a:gd name="connsiteY15" fmla="*/ 77740 h 3484134"/>
                <a:gd name="connsiteX16" fmla="*/ 4934374 w 4934374"/>
                <a:gd name="connsiteY16" fmla="*/ 1375327 h 3484134"/>
                <a:gd name="connsiteX17" fmla="*/ 3793540 w 4934374"/>
                <a:gd name="connsiteY17" fmla="*/ 2890475 h 3484134"/>
                <a:gd name="connsiteX18" fmla="*/ 2396135 w 4934374"/>
                <a:gd name="connsiteY18" fmla="*/ 3484134 h 3484134"/>
                <a:gd name="connsiteX19" fmla="*/ 548273 w 4934374"/>
                <a:gd name="connsiteY19" fmla="*/ 2480458 h 3484134"/>
                <a:gd name="connsiteX20" fmla="*/ 0 w 4934374"/>
                <a:gd name="connsiteY20" fmla="*/ 1375327 h 3484134"/>
                <a:gd name="connsiteX21" fmla="*/ 512166 w 4934374"/>
                <a:gd name="connsiteY21" fmla="*/ 77740 h 348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34374" h="3484134">
                  <a:moveTo>
                    <a:pt x="585303" y="0"/>
                  </a:moveTo>
                  <a:lnTo>
                    <a:pt x="1213739" y="0"/>
                  </a:lnTo>
                  <a:lnTo>
                    <a:pt x="1150162" y="47028"/>
                  </a:lnTo>
                  <a:cubicBezTo>
                    <a:pt x="925762" y="228608"/>
                    <a:pt x="749397" y="435224"/>
                    <a:pt x="626038" y="660944"/>
                  </a:cubicBezTo>
                  <a:cubicBezTo>
                    <a:pt x="499976" y="891687"/>
                    <a:pt x="435986" y="1132066"/>
                    <a:pt x="435986" y="1375409"/>
                  </a:cubicBezTo>
                  <a:cubicBezTo>
                    <a:pt x="435986" y="1620481"/>
                    <a:pt x="538074" y="1763604"/>
                    <a:pt x="750530" y="2038817"/>
                  </a:cubicBezTo>
                  <a:cubicBezTo>
                    <a:pt x="801792" y="2105190"/>
                    <a:pt x="854797" y="2173870"/>
                    <a:pt x="909024" y="2249384"/>
                  </a:cubicBezTo>
                  <a:cubicBezTo>
                    <a:pt x="1323389" y="2826326"/>
                    <a:pt x="1768180" y="3072468"/>
                    <a:pt x="2396223" y="3072468"/>
                  </a:cubicBezTo>
                  <a:cubicBezTo>
                    <a:pt x="2808409" y="3072468"/>
                    <a:pt x="3110835" y="2871947"/>
                    <a:pt x="3525201" y="2566101"/>
                  </a:cubicBezTo>
                  <a:cubicBezTo>
                    <a:pt x="3571493" y="2531926"/>
                    <a:pt x="3617786" y="2498162"/>
                    <a:pt x="3662596" y="2465552"/>
                  </a:cubicBezTo>
                  <a:cubicBezTo>
                    <a:pt x="3905479" y="2288583"/>
                    <a:pt x="4134849" y="2121414"/>
                    <a:pt x="4287500" y="1939915"/>
                  </a:cubicBezTo>
                  <a:cubicBezTo>
                    <a:pt x="4433440" y="1766404"/>
                    <a:pt x="4498563" y="1592317"/>
                    <a:pt x="4498563" y="1375409"/>
                  </a:cubicBezTo>
                  <a:cubicBezTo>
                    <a:pt x="4498563" y="899696"/>
                    <a:pt x="4369741" y="465973"/>
                    <a:pt x="4132831" y="134540"/>
                  </a:cubicBezTo>
                  <a:lnTo>
                    <a:pt x="4025590" y="0"/>
                  </a:lnTo>
                  <a:lnTo>
                    <a:pt x="4555675" y="0"/>
                  </a:lnTo>
                  <a:lnTo>
                    <a:pt x="4605933" y="77740"/>
                  </a:lnTo>
                  <a:cubicBezTo>
                    <a:pt x="4820335" y="448137"/>
                    <a:pt x="4934374" y="894662"/>
                    <a:pt x="4934374" y="1375327"/>
                  </a:cubicBezTo>
                  <a:cubicBezTo>
                    <a:pt x="4934374" y="2116884"/>
                    <a:pt x="4369100" y="2465635"/>
                    <a:pt x="3793540" y="2890475"/>
                  </a:cubicBezTo>
                  <a:cubicBezTo>
                    <a:pt x="3374293" y="3199945"/>
                    <a:pt x="2970389" y="3484134"/>
                    <a:pt x="2396135" y="3484134"/>
                  </a:cubicBezTo>
                  <a:cubicBezTo>
                    <a:pt x="1544564" y="3484134"/>
                    <a:pt x="991670" y="3097832"/>
                    <a:pt x="548273" y="2480458"/>
                  </a:cubicBezTo>
                  <a:cubicBezTo>
                    <a:pt x="282201" y="2110049"/>
                    <a:pt x="0" y="1856001"/>
                    <a:pt x="0" y="1375327"/>
                  </a:cubicBezTo>
                  <a:cubicBezTo>
                    <a:pt x="0" y="894662"/>
                    <a:pt x="195505" y="448137"/>
                    <a:pt x="512166" y="777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2" name="Freeform: Shape 2131">
              <a:extLst>
                <a:ext uri="{FF2B5EF4-FFF2-40B4-BE49-F238E27FC236}">
                  <a16:creationId xmlns:a16="http://schemas.microsoft.com/office/drawing/2014/main" id="{D13CCE92-2C5E-48BC-9713-FBEEDBAE61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61928" y="0"/>
              <a:ext cx="4934374" cy="3484134"/>
            </a:xfrm>
            <a:custGeom>
              <a:avLst/>
              <a:gdLst>
                <a:gd name="connsiteX0" fmla="*/ 585303 w 4934374"/>
                <a:gd name="connsiteY0" fmla="*/ 0 h 3484134"/>
                <a:gd name="connsiteX1" fmla="*/ 1354934 w 4934374"/>
                <a:gd name="connsiteY1" fmla="*/ 0 h 3484134"/>
                <a:gd name="connsiteX2" fmla="*/ 1206830 w 4934374"/>
                <a:gd name="connsiteY2" fmla="*/ 109531 h 3484134"/>
                <a:gd name="connsiteX3" fmla="*/ 703453 w 4934374"/>
                <a:gd name="connsiteY3" fmla="*/ 698660 h 3484134"/>
                <a:gd name="connsiteX4" fmla="*/ 523079 w 4934374"/>
                <a:gd name="connsiteY4" fmla="*/ 1375409 h 3484134"/>
                <a:gd name="connsiteX5" fmla="*/ 820885 w 4934374"/>
                <a:gd name="connsiteY5" fmla="*/ 1990313 h 3484134"/>
                <a:gd name="connsiteX6" fmla="*/ 981122 w 4934374"/>
                <a:gd name="connsiteY6" fmla="*/ 2203186 h 3484134"/>
                <a:gd name="connsiteX7" fmla="*/ 1592426 w 4934374"/>
                <a:gd name="connsiteY7" fmla="*/ 2792645 h 3484134"/>
                <a:gd name="connsiteX8" fmla="*/ 2396135 w 4934374"/>
                <a:gd name="connsiteY8" fmla="*/ 2990119 h 3484134"/>
                <a:gd name="connsiteX9" fmla="*/ 2913112 w 4934374"/>
                <a:gd name="connsiteY9" fmla="*/ 2864371 h 3484134"/>
                <a:gd name="connsiteX10" fmla="*/ 3471411 w 4934374"/>
                <a:gd name="connsiteY10" fmla="*/ 2501292 h 3484134"/>
                <a:gd name="connsiteX11" fmla="*/ 3609242 w 4934374"/>
                <a:gd name="connsiteY11" fmla="*/ 2400414 h 3484134"/>
                <a:gd name="connsiteX12" fmla="*/ 4219151 w 4934374"/>
                <a:gd name="connsiteY12" fmla="*/ 1888693 h 3484134"/>
                <a:gd name="connsiteX13" fmla="*/ 4411296 w 4934374"/>
                <a:gd name="connsiteY13" fmla="*/ 1375409 h 3484134"/>
                <a:gd name="connsiteX14" fmla="*/ 3957874 w 4934374"/>
                <a:gd name="connsiteY14" fmla="*/ 51887 h 3484134"/>
                <a:gd name="connsiteX15" fmla="*/ 3906637 w 4934374"/>
                <a:gd name="connsiteY15" fmla="*/ 0 h 3484134"/>
                <a:gd name="connsiteX16" fmla="*/ 4555675 w 4934374"/>
                <a:gd name="connsiteY16" fmla="*/ 0 h 3484134"/>
                <a:gd name="connsiteX17" fmla="*/ 4605933 w 4934374"/>
                <a:gd name="connsiteY17" fmla="*/ 77740 h 3484134"/>
                <a:gd name="connsiteX18" fmla="*/ 4934374 w 4934374"/>
                <a:gd name="connsiteY18" fmla="*/ 1375327 h 3484134"/>
                <a:gd name="connsiteX19" fmla="*/ 3793540 w 4934374"/>
                <a:gd name="connsiteY19" fmla="*/ 2890475 h 3484134"/>
                <a:gd name="connsiteX20" fmla="*/ 2396135 w 4934374"/>
                <a:gd name="connsiteY20" fmla="*/ 3484134 h 3484134"/>
                <a:gd name="connsiteX21" fmla="*/ 548273 w 4934374"/>
                <a:gd name="connsiteY21" fmla="*/ 2480458 h 3484134"/>
                <a:gd name="connsiteX22" fmla="*/ 0 w 4934374"/>
                <a:gd name="connsiteY22" fmla="*/ 1375327 h 3484134"/>
                <a:gd name="connsiteX23" fmla="*/ 512166 w 4934374"/>
                <a:gd name="connsiteY23" fmla="*/ 77740 h 348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934374" h="3484134">
                  <a:moveTo>
                    <a:pt x="585303" y="0"/>
                  </a:moveTo>
                  <a:lnTo>
                    <a:pt x="1354934" y="0"/>
                  </a:lnTo>
                  <a:lnTo>
                    <a:pt x="1206830" y="109531"/>
                  </a:lnTo>
                  <a:cubicBezTo>
                    <a:pt x="994024" y="281725"/>
                    <a:pt x="820013" y="485457"/>
                    <a:pt x="703453" y="698660"/>
                  </a:cubicBezTo>
                  <a:cubicBezTo>
                    <a:pt x="583756" y="917627"/>
                    <a:pt x="523079" y="1145324"/>
                    <a:pt x="523079" y="1375409"/>
                  </a:cubicBezTo>
                  <a:cubicBezTo>
                    <a:pt x="523079" y="1595282"/>
                    <a:pt x="614356" y="1722842"/>
                    <a:pt x="820885" y="1990313"/>
                  </a:cubicBezTo>
                  <a:cubicBezTo>
                    <a:pt x="872582" y="2057263"/>
                    <a:pt x="926023" y="2126519"/>
                    <a:pt x="981122" y="2203186"/>
                  </a:cubicBezTo>
                  <a:cubicBezTo>
                    <a:pt x="1175968" y="2474445"/>
                    <a:pt x="1375871" y="2667309"/>
                    <a:pt x="1592426" y="2792645"/>
                  </a:cubicBezTo>
                  <a:cubicBezTo>
                    <a:pt x="1821970" y="2925557"/>
                    <a:pt x="2084904" y="2990119"/>
                    <a:pt x="2396135" y="2990119"/>
                  </a:cubicBezTo>
                  <a:cubicBezTo>
                    <a:pt x="2572762" y="2990119"/>
                    <a:pt x="2737009" y="2950179"/>
                    <a:pt x="2913112" y="2864371"/>
                  </a:cubicBezTo>
                  <a:cubicBezTo>
                    <a:pt x="3093922" y="2776257"/>
                    <a:pt x="3272903" y="2647792"/>
                    <a:pt x="3471411" y="2501292"/>
                  </a:cubicBezTo>
                  <a:cubicBezTo>
                    <a:pt x="3517964" y="2466952"/>
                    <a:pt x="3564344" y="2433106"/>
                    <a:pt x="3609242" y="2400414"/>
                  </a:cubicBezTo>
                  <a:cubicBezTo>
                    <a:pt x="3847766" y="2226574"/>
                    <a:pt x="4073038" y="2062368"/>
                    <a:pt x="4219151" y="1888693"/>
                  </a:cubicBezTo>
                  <a:cubicBezTo>
                    <a:pt x="4353844" y="1728606"/>
                    <a:pt x="4411296" y="1575106"/>
                    <a:pt x="4411296" y="1375409"/>
                  </a:cubicBezTo>
                  <a:cubicBezTo>
                    <a:pt x="4411296" y="851089"/>
                    <a:pt x="4250274" y="381038"/>
                    <a:pt x="3957874" y="51887"/>
                  </a:cubicBezTo>
                  <a:lnTo>
                    <a:pt x="3906637" y="0"/>
                  </a:lnTo>
                  <a:lnTo>
                    <a:pt x="4555675" y="0"/>
                  </a:lnTo>
                  <a:lnTo>
                    <a:pt x="4605933" y="77740"/>
                  </a:lnTo>
                  <a:cubicBezTo>
                    <a:pt x="4820335" y="448137"/>
                    <a:pt x="4934374" y="894662"/>
                    <a:pt x="4934374" y="1375327"/>
                  </a:cubicBezTo>
                  <a:cubicBezTo>
                    <a:pt x="4934374" y="2116884"/>
                    <a:pt x="4369100" y="2465635"/>
                    <a:pt x="3793540" y="2890475"/>
                  </a:cubicBezTo>
                  <a:cubicBezTo>
                    <a:pt x="3374293" y="3199945"/>
                    <a:pt x="2970389" y="3484134"/>
                    <a:pt x="2396135" y="3484134"/>
                  </a:cubicBezTo>
                  <a:cubicBezTo>
                    <a:pt x="1544564" y="3484134"/>
                    <a:pt x="991670" y="3097832"/>
                    <a:pt x="548273" y="2480458"/>
                  </a:cubicBezTo>
                  <a:cubicBezTo>
                    <a:pt x="282201" y="2110049"/>
                    <a:pt x="0" y="1856001"/>
                    <a:pt x="0" y="1375327"/>
                  </a:cubicBezTo>
                  <a:cubicBezTo>
                    <a:pt x="0" y="894662"/>
                    <a:pt x="195505" y="448137"/>
                    <a:pt x="512166" y="777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DB156C86-485A-16AF-2018-2792AFB06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886" y="782829"/>
            <a:ext cx="9639582" cy="1454051"/>
          </a:xfrm>
        </p:spPr>
        <p:txBody>
          <a:bodyPr anchor="b">
            <a:normAutofit/>
          </a:bodyPr>
          <a:lstStyle/>
          <a:p>
            <a:pPr algn="ctr"/>
            <a:r>
              <a:rPr lang="fr-FR" dirty="0">
                <a:latin typeface="Arial Black" panose="020B0A04020102020204" pitchFamily="34" charset="0"/>
                <a:cs typeface="Arial" panose="020B0604020202020204" pitchFamily="34" charset="0"/>
              </a:rPr>
              <a:t>Présentation de la solution technique </a:t>
            </a:r>
          </a:p>
        </p:txBody>
      </p:sp>
      <p:graphicFrame>
        <p:nvGraphicFramePr>
          <p:cNvPr id="2052" name="Espace réservé du contenu 2">
            <a:extLst>
              <a:ext uri="{FF2B5EF4-FFF2-40B4-BE49-F238E27FC236}">
                <a16:creationId xmlns:a16="http://schemas.microsoft.com/office/drawing/2014/main" id="{9085F18B-25AD-8236-6042-175F024AD1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814274"/>
              </p:ext>
            </p:extLst>
          </p:nvPr>
        </p:nvGraphicFramePr>
        <p:xfrm>
          <a:off x="1295400" y="3096922"/>
          <a:ext cx="10635343" cy="20592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Image 2" descr="Une image contenant texte, Police, logo, Graphique&#10;&#10;Description générée automatiquement">
            <a:extLst>
              <a:ext uri="{FF2B5EF4-FFF2-40B4-BE49-F238E27FC236}">
                <a16:creationId xmlns:a16="http://schemas.microsoft.com/office/drawing/2014/main" id="{8791FEEF-4A3C-0386-D57E-C85FC7CFF0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464" y="0"/>
            <a:ext cx="2163536" cy="8569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Image 3" descr="Une image contenant Police, logo, Graphique, symbole&#10;&#10;Description générée automatiquement">
            <a:extLst>
              <a:ext uri="{FF2B5EF4-FFF2-40B4-BE49-F238E27FC236}">
                <a16:creationId xmlns:a16="http://schemas.microsoft.com/office/drawing/2014/main" id="{9C4D0D9C-FE35-8387-F46A-95529A49D2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871" y="1"/>
            <a:ext cx="1205593" cy="8569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755B588-8928-88B2-87D7-07D43D3BD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D7E30-A5DF-404E-820E-E63E922755E0}" type="datetime1">
              <a:rPr lang="fr-FR" smtClean="0">
                <a:solidFill>
                  <a:schemeClr val="tx1"/>
                </a:solidFill>
                <a:latin typeface="Arial Black" panose="020B0A04020102020204" pitchFamily="34" charset="0"/>
              </a:rPr>
              <a:t>05/07/2024</a:t>
            </a:fld>
            <a:endParaRPr lang="fr-FR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364EDD4-26EB-EAA9-944E-E50ECF5B3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>
                <a:solidFill>
                  <a:schemeClr val="tx1"/>
                </a:solidFill>
                <a:latin typeface="Arial Black" panose="020B0A04020102020204" pitchFamily="34" charset="0"/>
              </a:rPr>
              <a:t>GyroPlane</a:t>
            </a:r>
            <a:endParaRPr lang="fr-FR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D98A4081-114C-6EF5-488C-34E703DF0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218AF-5100-44F3-A6D6-D67C19993F03}" type="slidenum">
              <a:rPr lang="fr-FR" smtClean="0">
                <a:solidFill>
                  <a:schemeClr val="tx1"/>
                </a:solidFill>
                <a:latin typeface="Arial Black" panose="020B0A04020102020204" pitchFamily="34" charset="0"/>
              </a:rPr>
              <a:t>2</a:t>
            </a:fld>
            <a:endParaRPr lang="fr-FR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9134DA7-CD0B-46B4-D839-6C775583A52F}"/>
              </a:ext>
            </a:extLst>
          </p:cNvPr>
          <p:cNvSpPr txBox="1"/>
          <p:nvPr/>
        </p:nvSpPr>
        <p:spPr>
          <a:xfrm>
            <a:off x="2170825" y="2362117"/>
            <a:ext cx="7674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rial Black" panose="020B0A04020102020204" pitchFamily="34" charset="0"/>
              </a:rPr>
              <a:t>Un système de navigation d’un avion</a:t>
            </a:r>
          </a:p>
        </p:txBody>
      </p:sp>
    </p:spTree>
    <p:extLst>
      <p:ext uri="{BB962C8B-B14F-4D97-AF65-F5344CB8AC3E}">
        <p14:creationId xmlns:p14="http://schemas.microsoft.com/office/powerpoint/2010/main" val="386513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B98EDE-05F4-1806-EEA6-2B01CDFFB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8268"/>
            <a:ext cx="10515600" cy="1325563"/>
          </a:xfrm>
        </p:spPr>
        <p:txBody>
          <a:bodyPr/>
          <a:lstStyle/>
          <a:p>
            <a:pPr algn="ctr"/>
            <a:r>
              <a:rPr lang="fr-FR" dirty="0">
                <a:latin typeface="Arial Black" panose="020B0A04020102020204" pitchFamily="34" charset="0"/>
              </a:rPr>
              <a:t>	Exemple du terminal de </a:t>
            </a:r>
            <a:r>
              <a:rPr lang="fr-FR" dirty="0" err="1">
                <a:latin typeface="Arial Black" panose="020B0A04020102020204" pitchFamily="34" charset="0"/>
              </a:rPr>
              <a:t>debug</a:t>
            </a:r>
            <a:endParaRPr lang="fr-FR" dirty="0">
              <a:latin typeface="Arial Black" panose="020B0A040201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E5AE42-4DEA-3217-4D4A-44CD27926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727E-34BC-413C-B0A2-372190C6047D}" type="datetime1">
              <a:rPr lang="fr-FR" smtClean="0">
                <a:solidFill>
                  <a:schemeClr val="tx1"/>
                </a:solidFill>
                <a:latin typeface="Arial Black" panose="020B0A04020102020204" pitchFamily="34" charset="0"/>
              </a:rPr>
              <a:t>05/07/2024</a:t>
            </a:fld>
            <a:endParaRPr lang="fr-FR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8F52ED-5F57-B91F-AC94-7643966FF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>
                <a:solidFill>
                  <a:schemeClr val="tx1"/>
                </a:solidFill>
                <a:latin typeface="Arial Black" panose="020B0A04020102020204" pitchFamily="34" charset="0"/>
              </a:rPr>
              <a:t>GyroPlane</a:t>
            </a:r>
            <a:endParaRPr lang="fr-FR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12B0CD-B7B6-1177-1CEE-03D709CC7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218AF-5100-44F3-A6D6-D67C19993F03}" type="slidenum">
              <a:rPr lang="fr-FR" smtClean="0">
                <a:solidFill>
                  <a:schemeClr val="tx1"/>
                </a:solidFill>
                <a:latin typeface="Arial Black" panose="020B0A04020102020204" pitchFamily="34" charset="0"/>
              </a:rPr>
              <a:t>3</a:t>
            </a:fld>
            <a:endParaRPr lang="fr-FR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Image 6" descr="Une image contenant texte, capture d’écran, Police, noir&#10;&#10;Description générée automatiquement">
            <a:extLst>
              <a:ext uri="{FF2B5EF4-FFF2-40B4-BE49-F238E27FC236}">
                <a16:creationId xmlns:a16="http://schemas.microsoft.com/office/drawing/2014/main" id="{F67F004D-DB5C-B153-CF8A-11E40792B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873" y="2386012"/>
            <a:ext cx="4010025" cy="2085975"/>
          </a:xfrm>
          <a:prstGeom prst="rect">
            <a:avLst/>
          </a:prstGeom>
        </p:spPr>
      </p:pic>
      <p:pic>
        <p:nvPicPr>
          <p:cNvPr id="8" name="Image 7" descr="Une image contenant texte, capture d’écran, diagramme, ligne&#10;&#10;Description générée automatiquement">
            <a:extLst>
              <a:ext uri="{FF2B5EF4-FFF2-40B4-BE49-F238E27FC236}">
                <a16:creationId xmlns:a16="http://schemas.microsoft.com/office/drawing/2014/main" id="{E4E10A46-364D-B51A-33A3-B01B7BFB3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245" y="1736612"/>
            <a:ext cx="7130746" cy="3384776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FF31BE89-CACC-49E0-993F-A0E5E7C6CC56}"/>
              </a:ext>
            </a:extLst>
          </p:cNvPr>
          <p:cNvSpPr txBox="1"/>
          <p:nvPr/>
        </p:nvSpPr>
        <p:spPr>
          <a:xfrm>
            <a:off x="672873" y="4669971"/>
            <a:ext cx="3920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Arial Black" panose="020B0A04020102020204" pitchFamily="34" charset="0"/>
              </a:rPr>
              <a:t>Interface du cockpit ( vue </a:t>
            </a:r>
            <a:r>
              <a:rPr lang="fr-FR" sz="1200" dirty="0" err="1">
                <a:latin typeface="Arial Black" panose="020B0A04020102020204" pitchFamily="34" charset="0"/>
              </a:rPr>
              <a:t>Teraterm</a:t>
            </a:r>
            <a:r>
              <a:rPr lang="fr-FR" sz="1200" dirty="0">
                <a:latin typeface="Arial Black" panose="020B0A04020102020204" pitchFamily="34" charset="0"/>
              </a:rPr>
              <a:t>)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0CA717B-4A38-78B5-906B-19A8C82CF098}"/>
              </a:ext>
            </a:extLst>
          </p:cNvPr>
          <p:cNvSpPr txBox="1"/>
          <p:nvPr/>
        </p:nvSpPr>
        <p:spPr>
          <a:xfrm>
            <a:off x="6187284" y="5275669"/>
            <a:ext cx="4846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Arial Black" panose="020B0A04020102020204" pitchFamily="34" charset="0"/>
              </a:rPr>
              <a:t>Visualisation de la variation d’altitude (vue Debugger)</a:t>
            </a:r>
          </a:p>
        </p:txBody>
      </p:sp>
      <p:pic>
        <p:nvPicPr>
          <p:cNvPr id="11" name="Image 10" descr="Une image contenant texte, Police, logo, Graphique&#10;&#10;Description générée automatiquement">
            <a:extLst>
              <a:ext uri="{FF2B5EF4-FFF2-40B4-BE49-F238E27FC236}">
                <a16:creationId xmlns:a16="http://schemas.microsoft.com/office/drawing/2014/main" id="{218121FC-931A-D42F-5E38-4DBA2EBBC8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464" y="0"/>
            <a:ext cx="2163536" cy="8569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Image 11" descr="Une image contenant Police, logo, Graphique, symbole&#10;&#10;Description générée automatiquement">
            <a:extLst>
              <a:ext uri="{FF2B5EF4-FFF2-40B4-BE49-F238E27FC236}">
                <a16:creationId xmlns:a16="http://schemas.microsoft.com/office/drawing/2014/main" id="{05B14F81-0B23-8A96-2CBA-33F335CE8B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871" y="1"/>
            <a:ext cx="1205593" cy="8569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87089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B364B9-DC31-A396-87E6-46EA1AA4C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1"/>
            <a:ext cx="10515600" cy="1325563"/>
          </a:xfrm>
        </p:spPr>
        <p:txBody>
          <a:bodyPr/>
          <a:lstStyle/>
          <a:p>
            <a:pPr algn="ctr"/>
            <a:r>
              <a:rPr lang="fr-FR" dirty="0">
                <a:latin typeface="Arial Black" panose="020B0A04020102020204" pitchFamily="34" charset="0"/>
              </a:rPr>
              <a:t>Défis &amp; Problématique 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371CCC5E-E8AC-74FB-2C94-75FA285BAF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543342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C342B62-B5E4-3A2B-ABCE-951A70C02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963EE-12FC-4EEF-A25F-FFF212DC2F22}" type="datetime1">
              <a:rPr lang="fr-FR" smtClean="0">
                <a:solidFill>
                  <a:schemeClr val="tx1"/>
                </a:solidFill>
                <a:latin typeface="Arial Black" panose="020B0A04020102020204" pitchFamily="34" charset="0"/>
              </a:rPr>
              <a:t>05/07/2024</a:t>
            </a:fld>
            <a:endParaRPr lang="fr-FR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B567271-6BB3-8846-97CA-D8B11C594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>
                <a:solidFill>
                  <a:schemeClr val="tx1"/>
                </a:solidFill>
                <a:latin typeface="Arial Black" panose="020B0A04020102020204" pitchFamily="34" charset="0"/>
              </a:rPr>
              <a:t>GyroPlane</a:t>
            </a:r>
            <a:endParaRPr lang="fr-FR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7B56A8-BD79-9838-C74F-A9F5B8915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218AF-5100-44F3-A6D6-D67C19993F03}" type="slidenum">
              <a:rPr lang="fr-FR" smtClean="0">
                <a:solidFill>
                  <a:schemeClr val="tx1"/>
                </a:solidFill>
                <a:latin typeface="Arial Black" panose="020B0A04020102020204" pitchFamily="34" charset="0"/>
              </a:rPr>
              <a:t>4</a:t>
            </a:fld>
            <a:endParaRPr lang="fr-FR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Image 6" descr="Une image contenant texte, Police, logo, Graphique&#10;&#10;Description générée automatiquement">
            <a:extLst>
              <a:ext uri="{FF2B5EF4-FFF2-40B4-BE49-F238E27FC236}">
                <a16:creationId xmlns:a16="http://schemas.microsoft.com/office/drawing/2014/main" id="{8EBD1637-BBFB-B714-5F89-F46EEA27EB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464" y="0"/>
            <a:ext cx="2163536" cy="8569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Image 7" descr="Une image contenant Police, logo, Graphique, symbole&#10;&#10;Description générée automatiquement">
            <a:extLst>
              <a:ext uri="{FF2B5EF4-FFF2-40B4-BE49-F238E27FC236}">
                <a16:creationId xmlns:a16="http://schemas.microsoft.com/office/drawing/2014/main" id="{A2A55DD9-4748-A0E6-D5FC-D44C272ED0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871" y="1"/>
            <a:ext cx="1205593" cy="8569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14718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A067CE-6C10-FF1D-0B05-04112A6F9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4400" dirty="0">
                <a:latin typeface="Arial Black" panose="020B0A04020102020204" pitchFamily="34" charset="0"/>
              </a:rPr>
              <a:t>Conclusion</a:t>
            </a:r>
            <a:endParaRPr lang="fr-FR" dirty="0">
              <a:latin typeface="Arial Black" panose="020B0A04020102020204" pitchFamily="34" charset="0"/>
            </a:endParaRPr>
          </a:p>
        </p:txBody>
      </p:sp>
      <p:graphicFrame>
        <p:nvGraphicFramePr>
          <p:cNvPr id="8" name="Espace réservé du contenu 2">
            <a:extLst>
              <a:ext uri="{FF2B5EF4-FFF2-40B4-BE49-F238E27FC236}">
                <a16:creationId xmlns:a16="http://schemas.microsoft.com/office/drawing/2014/main" id="{3E916A0F-AFD3-3664-B788-79CB6F6FC4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548490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AF16DB-9217-ED88-1AB8-8A873BEDC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727E-34BC-413C-B0A2-372190C6047D}" type="datetime1">
              <a:rPr lang="fr-FR" smtClean="0">
                <a:solidFill>
                  <a:schemeClr val="tx1"/>
                </a:solidFill>
                <a:latin typeface="Arial Black" panose="020B0A04020102020204" pitchFamily="34" charset="0"/>
              </a:rPr>
              <a:t>05/07/2024</a:t>
            </a:fld>
            <a:endParaRPr lang="fr-FR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34B01F-0731-E382-F7CF-7F4D08C61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>
                <a:solidFill>
                  <a:schemeClr val="tx1"/>
                </a:solidFill>
                <a:latin typeface="Arial Black" panose="020B0A04020102020204" pitchFamily="34" charset="0"/>
              </a:rPr>
              <a:t>GyroPlane</a:t>
            </a:r>
            <a:endParaRPr lang="fr-FR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D37D12-EF45-8D5B-FEB5-3E5481F24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218AF-5100-44F3-A6D6-D67C19993F03}" type="slidenum">
              <a:rPr lang="fr-FR" smtClean="0">
                <a:solidFill>
                  <a:schemeClr val="tx1"/>
                </a:solidFill>
                <a:latin typeface="Arial Black" panose="020B0A04020102020204" pitchFamily="34" charset="0"/>
              </a:rPr>
              <a:t>5</a:t>
            </a:fld>
            <a:endParaRPr lang="fr-FR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Image 6" descr="Une image contenant texte, Police, logo, Graphique&#10;&#10;Description générée automatiquement">
            <a:extLst>
              <a:ext uri="{FF2B5EF4-FFF2-40B4-BE49-F238E27FC236}">
                <a16:creationId xmlns:a16="http://schemas.microsoft.com/office/drawing/2014/main" id="{641FC7AA-755B-4B20-055E-7C1C177CC8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464" y="0"/>
            <a:ext cx="2163536" cy="8569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Image 8" descr="Une image contenant Police, logo, Graphique, symbole&#10;&#10;Description générée automatiquement">
            <a:extLst>
              <a:ext uri="{FF2B5EF4-FFF2-40B4-BE49-F238E27FC236}">
                <a16:creationId xmlns:a16="http://schemas.microsoft.com/office/drawing/2014/main" id="{2C692D9B-5EBE-1E47-1226-5E13224685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871" y="1"/>
            <a:ext cx="1205593" cy="8569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275664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107</Words>
  <Application>Microsoft Office PowerPoint</Application>
  <PresentationFormat>Grand écran</PresentationFormat>
  <Paragraphs>32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Arial Black</vt:lpstr>
      <vt:lpstr>Thème Office</vt:lpstr>
      <vt:lpstr>Projet GyroPlane</vt:lpstr>
      <vt:lpstr>Présentation de la solution technique </vt:lpstr>
      <vt:lpstr> Exemple du terminal de debug</vt:lpstr>
      <vt:lpstr>Défis &amp; Problématique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Julien COLARD</dc:creator>
  <cp:lastModifiedBy>Maxime FALLABRINO</cp:lastModifiedBy>
  <cp:revision>11</cp:revision>
  <dcterms:created xsi:type="dcterms:W3CDTF">2024-07-04T07:07:54Z</dcterms:created>
  <dcterms:modified xsi:type="dcterms:W3CDTF">2024-07-05T09:46:31Z</dcterms:modified>
</cp:coreProperties>
</file>