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E8E1"/>
    <a:srgbClr val="F1FCFE"/>
    <a:srgbClr val="DBF6FE"/>
    <a:srgbClr val="6BC5C3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-1694" y="-365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815E-F7B8-4E93-9F6C-89F6C3C8DBB8}" type="datetimeFigureOut">
              <a:rPr lang="en-US" smtClean="0"/>
              <a:pPr/>
              <a:t>5/22/2019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43914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815E-F7B8-4E93-9F6C-89F6C3C8DBB8}" type="datetimeFigureOut">
              <a:rPr lang="en-US" smtClean="0"/>
              <a:pPr/>
              <a:t>5/22/2019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1494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815E-F7B8-4E93-9F6C-89F6C3C8DBB8}" type="datetimeFigureOut">
              <a:rPr lang="en-US" smtClean="0"/>
              <a:pPr/>
              <a:t>5/22/2019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88002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815E-F7B8-4E93-9F6C-89F6C3C8DBB8}" type="datetimeFigureOut">
              <a:rPr lang="en-US" smtClean="0"/>
              <a:pPr/>
              <a:t>5/22/2019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55464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815E-F7B8-4E93-9F6C-89F6C3C8DBB8}" type="datetimeFigureOut">
              <a:rPr lang="en-US" smtClean="0"/>
              <a:pPr/>
              <a:t>5/22/2019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52076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815E-F7B8-4E93-9F6C-89F6C3C8DBB8}" type="datetimeFigureOut">
              <a:rPr lang="en-US" smtClean="0"/>
              <a:pPr/>
              <a:t>5/22/2019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5074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815E-F7B8-4E93-9F6C-89F6C3C8DBB8}" type="datetimeFigureOut">
              <a:rPr lang="en-US" smtClean="0"/>
              <a:pPr/>
              <a:t>5/22/2019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71097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815E-F7B8-4E93-9F6C-89F6C3C8DBB8}" type="datetimeFigureOut">
              <a:rPr lang="en-US" smtClean="0"/>
              <a:pPr/>
              <a:t>5/22/2019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91073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815E-F7B8-4E93-9F6C-89F6C3C8DBB8}" type="datetimeFigureOut">
              <a:rPr lang="en-US" smtClean="0"/>
              <a:pPr/>
              <a:t>5/22/2019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46137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815E-F7B8-4E93-9F6C-89F6C3C8DBB8}" type="datetimeFigureOut">
              <a:rPr lang="en-US" smtClean="0"/>
              <a:pPr/>
              <a:t>5/22/2019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48878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815E-F7B8-4E93-9F6C-89F6C3C8DBB8}" type="datetimeFigureOut">
              <a:rPr lang="en-US" smtClean="0"/>
              <a:pPr/>
              <a:t>5/22/2019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67276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E7815E-F7B8-4E93-9F6C-89F6C3C8DBB8}" type="datetimeFigureOut">
              <a:rPr lang="en-US" smtClean="0"/>
              <a:pPr/>
              <a:t>5/22/2019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37FF7-5919-41BF-8DD0-96FAEA1BD9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57459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вал 4"/>
          <p:cNvSpPr/>
          <p:nvPr/>
        </p:nvSpPr>
        <p:spPr>
          <a:xfrm>
            <a:off x="3355674" y="681487"/>
            <a:ext cx="2501662" cy="241539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71116" y="1635062"/>
            <a:ext cx="5015484" cy="2387600"/>
          </a:xfrm>
        </p:spPr>
        <p:txBody>
          <a:bodyPr/>
          <a:lstStyle/>
          <a:p>
            <a:r>
              <a:rPr lang="en-US" b="1" dirty="0" smtClean="0">
                <a:latin typeface="+mn-lt"/>
              </a:rPr>
              <a:t>Julius</a:t>
            </a:r>
            <a:endParaRPr lang="en-US" b="1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71116" y="4022662"/>
            <a:ext cx="4992624" cy="1655762"/>
          </a:xfrm>
        </p:spPr>
        <p:txBody>
          <a:bodyPr/>
          <a:lstStyle/>
          <a:p>
            <a:r>
              <a:rPr lang="en-US" dirty="0" smtClean="0"/>
              <a:t>Napoleon IT </a:t>
            </a:r>
            <a:r>
              <a:rPr lang="ru-RU" dirty="0" smtClean="0"/>
              <a:t>«</a:t>
            </a:r>
            <a:r>
              <a:rPr lang="en-US" dirty="0" smtClean="0"/>
              <a:t>Android &amp; </a:t>
            </a:r>
            <a:r>
              <a:rPr lang="en-US" dirty="0" err="1" smtClean="0"/>
              <a:t>iOS</a:t>
            </a:r>
            <a:r>
              <a:rPr lang="ru-RU" dirty="0" smtClean="0"/>
              <a:t>»</a:t>
            </a:r>
            <a:r>
              <a:rPr lang="en-US" dirty="0" smtClean="0"/>
              <a:t> Development</a:t>
            </a:r>
          </a:p>
          <a:p>
            <a:r>
              <a:rPr lang="ru-RU" dirty="0" smtClean="0"/>
              <a:t>Фролов Александр</a:t>
            </a:r>
            <a:endParaRPr lang="en-US" dirty="0"/>
          </a:p>
        </p:txBody>
      </p:sp>
      <p:pic>
        <p:nvPicPr>
          <p:cNvPr id="4" name="Рисунок 3" descr="lav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74680" y="888521"/>
            <a:ext cx="2112593" cy="207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994360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9"/>
          <p:cNvSpPr>
            <a:spLocks noChangeArrowheads="1"/>
          </p:cNvSpPr>
          <p:nvPr/>
        </p:nvSpPr>
        <p:spPr bwMode="gray">
          <a:xfrm rot="3419336">
            <a:off x="2005577" y="3392952"/>
            <a:ext cx="479425" cy="520700"/>
          </a:xfrm>
          <a:prstGeom prst="rect">
            <a:avLst/>
          </a:prstGeom>
          <a:gradFill rotWithShape="1">
            <a:gsLst>
              <a:gs pos="0">
                <a:srgbClr val="99CC00"/>
              </a:gs>
              <a:gs pos="100000">
                <a:srgbClr val="99CC00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miter lim="800000"/>
            <a:headEnd/>
            <a:tailEnd/>
          </a:ln>
          <a:effectLst/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rgbClr val="99CC00"/>
            </a:extrusionClr>
          </a:sp3d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30" name="Rectangle 9"/>
          <p:cNvSpPr>
            <a:spLocks noChangeArrowheads="1"/>
          </p:cNvSpPr>
          <p:nvPr/>
        </p:nvSpPr>
        <p:spPr bwMode="gray">
          <a:xfrm rot="3419336">
            <a:off x="2005578" y="2573441"/>
            <a:ext cx="479425" cy="520700"/>
          </a:xfrm>
          <a:prstGeom prst="rect">
            <a:avLst/>
          </a:prstGeom>
          <a:gradFill rotWithShape="1">
            <a:gsLst>
              <a:gs pos="0">
                <a:srgbClr val="99CC00"/>
              </a:gs>
              <a:gs pos="100000">
                <a:srgbClr val="99CC00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miter lim="800000"/>
            <a:headEnd/>
            <a:tailEnd/>
          </a:ln>
          <a:effectLst/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rgbClr val="99CC00"/>
            </a:extrusionClr>
          </a:sp3d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736" y="256380"/>
            <a:ext cx="8778240" cy="896209"/>
          </a:xfrm>
        </p:spPr>
        <p:txBody>
          <a:bodyPr/>
          <a:lstStyle/>
          <a:p>
            <a:pPr algn="ctr"/>
            <a:r>
              <a:rPr lang="ru-RU" b="1" dirty="0" smtClean="0"/>
              <a:t>Использование</a:t>
            </a:r>
            <a:endParaRPr lang="en-US" b="1" dirty="0"/>
          </a:p>
        </p:txBody>
      </p:sp>
      <p:grpSp>
        <p:nvGrpSpPr>
          <p:cNvPr id="86" name="Group 7"/>
          <p:cNvGrpSpPr>
            <a:grpSpLocks/>
          </p:cNvGrpSpPr>
          <p:nvPr/>
        </p:nvGrpSpPr>
        <p:grpSpPr bwMode="auto">
          <a:xfrm>
            <a:off x="1996440" y="1734312"/>
            <a:ext cx="5105400" cy="555625"/>
            <a:chOff x="1248" y="2030"/>
            <a:chExt cx="3216" cy="350"/>
          </a:xfrm>
        </p:grpSpPr>
        <p:sp>
          <p:nvSpPr>
            <p:cNvPr id="88" name="Rectangle 9"/>
            <p:cNvSpPr>
              <a:spLocks noChangeArrowheads="1"/>
            </p:cNvSpPr>
            <p:nvPr/>
          </p:nvSpPr>
          <p:spPr bwMode="gray">
            <a:xfrm rot="3419336">
              <a:off x="1261" y="201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99CC00"/>
                </a:gs>
                <a:gs pos="100000">
                  <a:srgbClr val="99CC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9CC00"/>
              </a:extrusionClr>
            </a:sp3d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87" name="Line 8"/>
            <p:cNvSpPr>
              <a:spLocks noChangeShapeType="1"/>
            </p:cNvSpPr>
            <p:nvPr/>
          </p:nvSpPr>
          <p:spPr bwMode="gray">
            <a:xfrm>
              <a:off x="1440" y="238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Text Box 10"/>
            <p:cNvSpPr txBox="1">
              <a:spLocks noChangeArrowheads="1"/>
            </p:cNvSpPr>
            <p:nvPr/>
          </p:nvSpPr>
          <p:spPr bwMode="gray">
            <a:xfrm>
              <a:off x="2256" y="2072"/>
              <a:ext cx="219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ru-RU" sz="2400" dirty="0" smtClean="0">
                  <a:solidFill>
                    <a:srgbClr val="000000"/>
                  </a:solidFill>
                </a:rPr>
                <a:t>Ведение заметок и задач</a:t>
              </a:r>
              <a:endParaRPr 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90" name="Text Box 11"/>
            <p:cNvSpPr txBox="1">
              <a:spLocks noChangeArrowheads="1"/>
            </p:cNvSpPr>
            <p:nvPr/>
          </p:nvSpPr>
          <p:spPr bwMode="gray">
            <a:xfrm>
              <a:off x="1296" y="2044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 dirty="0">
                  <a:solidFill>
                    <a:srgbClr val="FFFFFF"/>
                  </a:solidFill>
                </a:rPr>
                <a:t>1</a:t>
              </a:r>
            </a:p>
          </p:txBody>
        </p:sp>
      </p:grpSp>
      <p:grpSp>
        <p:nvGrpSpPr>
          <p:cNvPr id="91" name="Group 12"/>
          <p:cNvGrpSpPr>
            <a:grpSpLocks/>
          </p:cNvGrpSpPr>
          <p:nvPr/>
        </p:nvGrpSpPr>
        <p:grpSpPr bwMode="auto">
          <a:xfrm>
            <a:off x="2072640" y="2594737"/>
            <a:ext cx="5029203" cy="533400"/>
            <a:chOff x="1296" y="2654"/>
            <a:chExt cx="3168" cy="336"/>
          </a:xfrm>
        </p:grpSpPr>
        <p:sp>
          <p:nvSpPr>
            <p:cNvPr id="92" name="Line 13"/>
            <p:cNvSpPr>
              <a:spLocks noChangeShapeType="1"/>
            </p:cNvSpPr>
            <p:nvPr/>
          </p:nvSpPr>
          <p:spPr bwMode="gray">
            <a:xfrm>
              <a:off x="1440" y="299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" name="Text Box 15"/>
            <p:cNvSpPr txBox="1">
              <a:spLocks noChangeArrowheads="1"/>
            </p:cNvSpPr>
            <p:nvPr/>
          </p:nvSpPr>
          <p:spPr bwMode="gray">
            <a:xfrm>
              <a:off x="2256" y="2682"/>
              <a:ext cx="1775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ru-RU" sz="2400" dirty="0" smtClean="0">
                  <a:solidFill>
                    <a:srgbClr val="000000"/>
                  </a:solidFill>
                </a:rPr>
                <a:t>Просмотр новостей</a:t>
              </a:r>
              <a:endParaRPr 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95" name="Text Box 16"/>
            <p:cNvSpPr txBox="1">
              <a:spLocks noChangeArrowheads="1"/>
            </p:cNvSpPr>
            <p:nvPr/>
          </p:nvSpPr>
          <p:spPr bwMode="gray">
            <a:xfrm>
              <a:off x="1296" y="2654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rgbClr val="FFFFFF"/>
                  </a:solidFill>
                </a:rPr>
                <a:t>2</a:t>
              </a:r>
            </a:p>
          </p:txBody>
        </p:sp>
      </p:grpSp>
      <p:grpSp>
        <p:nvGrpSpPr>
          <p:cNvPr id="96" name="Group 17"/>
          <p:cNvGrpSpPr>
            <a:grpSpLocks/>
          </p:cNvGrpSpPr>
          <p:nvPr/>
        </p:nvGrpSpPr>
        <p:grpSpPr bwMode="auto">
          <a:xfrm>
            <a:off x="2072640" y="3432937"/>
            <a:ext cx="5029200" cy="533400"/>
            <a:chOff x="1296" y="3244"/>
            <a:chExt cx="3168" cy="336"/>
          </a:xfrm>
        </p:grpSpPr>
        <p:sp>
          <p:nvSpPr>
            <p:cNvPr id="97" name="Line 18"/>
            <p:cNvSpPr>
              <a:spLocks noChangeShapeType="1"/>
            </p:cNvSpPr>
            <p:nvPr/>
          </p:nvSpPr>
          <p:spPr bwMode="gray">
            <a:xfrm>
              <a:off x="1441" y="3579"/>
              <a:ext cx="3023" cy="1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" name="Text Box 20"/>
            <p:cNvSpPr txBox="1">
              <a:spLocks noChangeArrowheads="1"/>
            </p:cNvSpPr>
            <p:nvPr/>
          </p:nvSpPr>
          <p:spPr bwMode="gray">
            <a:xfrm>
              <a:off x="2256" y="3272"/>
              <a:ext cx="162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ru-RU" sz="2400" dirty="0" smtClean="0">
                  <a:solidFill>
                    <a:srgbClr val="000000"/>
                  </a:solidFill>
                </a:rPr>
                <a:t>Поиск мест досуга</a:t>
              </a:r>
              <a:endParaRPr 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100" name="Text Box 21"/>
            <p:cNvSpPr txBox="1">
              <a:spLocks noChangeArrowheads="1"/>
            </p:cNvSpPr>
            <p:nvPr/>
          </p:nvSpPr>
          <p:spPr bwMode="gray">
            <a:xfrm>
              <a:off x="1296" y="3244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rgbClr val="FFFFFF"/>
                  </a:solidFill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41916635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/>
          <p:cNvSpPr/>
          <p:nvPr/>
        </p:nvSpPr>
        <p:spPr>
          <a:xfrm>
            <a:off x="560715" y="500331"/>
            <a:ext cx="1121435" cy="110418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59788" y="365126"/>
            <a:ext cx="6755561" cy="1325563"/>
          </a:xfrm>
        </p:spPr>
        <p:txBody>
          <a:bodyPr/>
          <a:lstStyle/>
          <a:p>
            <a:r>
              <a:rPr lang="ru-RU" dirty="0" smtClean="0"/>
              <a:t>Ведение заметок</a:t>
            </a:r>
            <a:endParaRPr lang="ru-RU" dirty="0"/>
          </a:p>
        </p:txBody>
      </p:sp>
      <p:pic>
        <p:nvPicPr>
          <p:cNvPr id="5" name="Содержимое 4" descr="lavr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64698" y="629726"/>
            <a:ext cx="917482" cy="899132"/>
          </a:xfrm>
        </p:spPr>
      </p:pic>
      <p:pic>
        <p:nvPicPr>
          <p:cNvPr id="1028" name="Picture 4" descr="https://pp.userapi.com/c846420/v846420145/207175/JgAx5Q_u7Es.jpg"/>
          <p:cNvPicPr>
            <a:picLocks noChangeAspect="1" noChangeArrowheads="1"/>
          </p:cNvPicPr>
          <p:nvPr/>
        </p:nvPicPr>
        <p:blipFill>
          <a:blip r:embed="rId3" cstate="print"/>
          <a:srcRect t="3309" b="5623"/>
          <a:stretch>
            <a:fillRect/>
          </a:stretch>
        </p:blipFill>
        <p:spPr bwMode="auto">
          <a:xfrm>
            <a:off x="975996" y="1816181"/>
            <a:ext cx="2590164" cy="4193460"/>
          </a:xfrm>
          <a:prstGeom prst="rect">
            <a:avLst/>
          </a:prstGeom>
          <a:noFill/>
        </p:spPr>
      </p:pic>
      <p:pic>
        <p:nvPicPr>
          <p:cNvPr id="1030" name="Picture 6" descr="https://pp.userapi.com/c846122/v846122145/202e9b/F7mmPuw9Vqc.jpg"/>
          <p:cNvPicPr>
            <a:picLocks noChangeAspect="1" noChangeArrowheads="1"/>
          </p:cNvPicPr>
          <p:nvPr/>
        </p:nvPicPr>
        <p:blipFill>
          <a:blip r:embed="rId4" cstate="print"/>
          <a:srcRect t="3322" b="5715"/>
          <a:stretch>
            <a:fillRect/>
          </a:stretch>
        </p:blipFill>
        <p:spPr bwMode="auto">
          <a:xfrm>
            <a:off x="5360035" y="1790700"/>
            <a:ext cx="2596355" cy="4198619"/>
          </a:xfrm>
          <a:prstGeom prst="rect">
            <a:avLst/>
          </a:prstGeom>
          <a:noFill/>
        </p:spPr>
      </p:pic>
      <p:sp>
        <p:nvSpPr>
          <p:cNvPr id="16" name="Стрелка вправо 15"/>
          <p:cNvSpPr/>
          <p:nvPr/>
        </p:nvSpPr>
        <p:spPr>
          <a:xfrm>
            <a:off x="3825240" y="3665220"/>
            <a:ext cx="1310640" cy="495300"/>
          </a:xfrm>
          <a:prstGeom prst="rightArrow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Стрелка вправо 17"/>
          <p:cNvSpPr/>
          <p:nvPr/>
        </p:nvSpPr>
        <p:spPr>
          <a:xfrm rot="10800000">
            <a:off x="3756660" y="3185160"/>
            <a:ext cx="1310640" cy="495300"/>
          </a:xfrm>
          <a:prstGeom prst="rightArrow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75460" y="365126"/>
            <a:ext cx="6739890" cy="1325563"/>
          </a:xfrm>
        </p:spPr>
        <p:txBody>
          <a:bodyPr/>
          <a:lstStyle/>
          <a:p>
            <a:r>
              <a:rPr lang="ru-RU" dirty="0" smtClean="0"/>
              <a:t>Просмотр новостей</a:t>
            </a:r>
            <a:endParaRPr lang="ru-RU" dirty="0"/>
          </a:p>
        </p:txBody>
      </p:sp>
      <p:sp>
        <p:nvSpPr>
          <p:cNvPr id="5" name="Овал 4"/>
          <p:cNvSpPr/>
          <p:nvPr/>
        </p:nvSpPr>
        <p:spPr>
          <a:xfrm>
            <a:off x="560715" y="500331"/>
            <a:ext cx="1121435" cy="110418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6" name="Содержимое 4" descr="lav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4698" y="629726"/>
            <a:ext cx="917482" cy="899132"/>
          </a:xfrm>
          <a:prstGeom prst="rect">
            <a:avLst/>
          </a:prstGeom>
        </p:spPr>
      </p:pic>
      <p:pic>
        <p:nvPicPr>
          <p:cNvPr id="16386" name="Picture 2" descr="https://pp.userapi.com/c848416/v848416897/193b36/ztMiC6HX-zs.jpg"/>
          <p:cNvPicPr>
            <a:picLocks noChangeAspect="1" noChangeArrowheads="1"/>
          </p:cNvPicPr>
          <p:nvPr/>
        </p:nvPicPr>
        <p:blipFill>
          <a:blip r:embed="rId3" cstate="print"/>
          <a:srcRect t="3520" b="5772"/>
          <a:stretch>
            <a:fillRect/>
          </a:stretch>
        </p:blipFill>
        <p:spPr bwMode="auto">
          <a:xfrm>
            <a:off x="2944493" y="1628198"/>
            <a:ext cx="3098168" cy="4996048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60220" y="365126"/>
            <a:ext cx="6755130" cy="1325563"/>
          </a:xfrm>
        </p:spPr>
        <p:txBody>
          <a:bodyPr/>
          <a:lstStyle/>
          <a:p>
            <a:r>
              <a:rPr lang="ru-RU" dirty="0" smtClean="0"/>
              <a:t>Поиск мест</a:t>
            </a:r>
            <a:endParaRPr lang="ru-RU" dirty="0"/>
          </a:p>
        </p:txBody>
      </p:sp>
      <p:sp>
        <p:nvSpPr>
          <p:cNvPr id="4" name="Овал 3"/>
          <p:cNvSpPr/>
          <p:nvPr/>
        </p:nvSpPr>
        <p:spPr>
          <a:xfrm>
            <a:off x="560715" y="500331"/>
            <a:ext cx="1121435" cy="110418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5" name="Содержимое 4" descr="lav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4698" y="629726"/>
            <a:ext cx="917482" cy="899132"/>
          </a:xfrm>
          <a:prstGeom prst="rect">
            <a:avLst/>
          </a:prstGeom>
        </p:spPr>
      </p:pic>
      <p:pic>
        <p:nvPicPr>
          <p:cNvPr id="17410" name="Picture 2" descr="https://pp.userapi.com/c848532/v848532897/1990db/iuCjA5zy9yQ.jpg"/>
          <p:cNvPicPr>
            <a:picLocks noChangeAspect="1" noChangeArrowheads="1"/>
          </p:cNvPicPr>
          <p:nvPr/>
        </p:nvPicPr>
        <p:blipFill>
          <a:blip r:embed="rId3" cstate="print"/>
          <a:srcRect t="3651" b="5873"/>
          <a:stretch>
            <a:fillRect/>
          </a:stretch>
        </p:blipFill>
        <p:spPr bwMode="auto">
          <a:xfrm>
            <a:off x="2954655" y="1637157"/>
            <a:ext cx="3075305" cy="4946523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Внимание!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704215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ru-RU" sz="4400" dirty="0" smtClean="0">
                <a:latin typeface="+mj-lt"/>
              </a:rPr>
              <a:t>Внимание!</a:t>
            </a:r>
            <a:endParaRPr lang="ru-RU" sz="4400" dirty="0">
              <a:latin typeface="+mj-lt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Спасибо за внимание!</a:t>
            </a:r>
            <a:endParaRPr lang="ru-RU" dirty="0"/>
          </a:p>
        </p:txBody>
      </p:sp>
      <p:pic>
        <p:nvPicPr>
          <p:cNvPr id="18434" name="Picture 2" descr="https://blog.duvora.com/content/images/2018/02/ironman-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9975" y="1528663"/>
            <a:ext cx="7027545" cy="4683859"/>
          </a:xfrm>
          <a:prstGeom prst="rect">
            <a:avLst/>
          </a:prstGeom>
          <a:noFill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97</TotalTime>
  <Words>38</Words>
  <Application>Microsoft Office PowerPoint</Application>
  <PresentationFormat>Экран (4:3)</PresentationFormat>
  <Paragraphs>16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Office Theme</vt:lpstr>
      <vt:lpstr>Julius</vt:lpstr>
      <vt:lpstr>Использование</vt:lpstr>
      <vt:lpstr>Ведение заметок</vt:lpstr>
      <vt:lpstr>Просмотр новостей</vt:lpstr>
      <vt:lpstr>Поиск мест</vt:lpstr>
      <vt:lpstr>Внимание!</vt:lpstr>
      <vt:lpstr>Спасибо за внимание!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user</dc:creator>
  <cp:lastModifiedBy>Александр Фролов</cp:lastModifiedBy>
  <cp:revision>24</cp:revision>
  <dcterms:created xsi:type="dcterms:W3CDTF">2018-09-04T12:10:47Z</dcterms:created>
  <dcterms:modified xsi:type="dcterms:W3CDTF">2019-05-22T14:26:47Z</dcterms:modified>
</cp:coreProperties>
</file>