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5" r:id="rId1"/>
  </p:sldMasterIdLst>
  <p:notesMasterIdLst>
    <p:notesMasterId r:id="rId9"/>
  </p:notesMasterIdLst>
  <p:handoutMasterIdLst>
    <p:handoutMasterId r:id="rId10"/>
  </p:handoutMasterIdLst>
  <p:sldIdLst>
    <p:sldId id="266" r:id="rId2"/>
    <p:sldId id="257" r:id="rId3"/>
    <p:sldId id="258" r:id="rId4"/>
    <p:sldId id="259" r:id="rId5"/>
    <p:sldId id="260" r:id="rId6"/>
    <p:sldId id="262" r:id="rId7"/>
    <p:sldId id="263" r:id="rId8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00">
          <p15:clr>
            <a:srgbClr val="A4A3A4"/>
          </p15:clr>
        </p15:guide>
        <p15:guide id="2" pos="350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000" autoAdjust="0"/>
    <p:restoredTop sz="90840" autoAdjust="0"/>
  </p:normalViewPr>
  <p:slideViewPr>
    <p:cSldViewPr>
      <p:cViewPr varScale="1">
        <p:scale>
          <a:sx n="102" d="100"/>
          <a:sy n="102" d="100"/>
        </p:scale>
        <p:origin x="1096" y="184"/>
      </p:cViewPr>
      <p:guideLst>
        <p:guide orient="horz" pos="1200"/>
        <p:guide pos="35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2052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>
            <a:extLst>
              <a:ext uri="{FF2B5EF4-FFF2-40B4-BE49-F238E27FC236}">
                <a16:creationId xmlns:a16="http://schemas.microsoft.com/office/drawing/2014/main" id="{DC9A9D53-3A58-3743-87C3-3D14AEA71B2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</a:defRPr>
            </a:lvl1pPr>
          </a:lstStyle>
          <a:p>
            <a:pPr>
              <a:defRPr/>
            </a:pPr>
            <a:r>
              <a:rPr lang="en-GB"/>
              <a:t>Björn Þór Jónsson</a:t>
            </a:r>
          </a:p>
        </p:txBody>
      </p:sp>
      <p:sp>
        <p:nvSpPr>
          <p:cNvPr id="126979" name="Rectangle 3">
            <a:extLst>
              <a:ext uri="{FF2B5EF4-FFF2-40B4-BE49-F238E27FC236}">
                <a16:creationId xmlns:a16="http://schemas.microsoft.com/office/drawing/2014/main" id="{4BEA39AD-41CB-A648-A875-F2B04D773F18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</a:defRPr>
            </a:lvl1pPr>
          </a:lstStyle>
          <a:p>
            <a:pPr>
              <a:defRPr/>
            </a:pPr>
            <a:fld id="{D1FE16D9-94A3-794D-BB2F-4958CA63B626}" type="datetime1">
              <a:rPr lang="is-IS"/>
              <a:pPr>
                <a:defRPr/>
              </a:pPr>
              <a:t>13.11.2022</a:t>
            </a:fld>
            <a:endParaRPr lang="en-GB"/>
          </a:p>
        </p:txBody>
      </p:sp>
      <p:sp>
        <p:nvSpPr>
          <p:cNvPr id="126980" name="Rectangle 4">
            <a:extLst>
              <a:ext uri="{FF2B5EF4-FFF2-40B4-BE49-F238E27FC236}">
                <a16:creationId xmlns:a16="http://schemas.microsoft.com/office/drawing/2014/main" id="{79E8F09F-B67E-A948-A9D6-479EFAABA2A0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dirty="0" smtClean="0">
                <a:latin typeface="Times New Roman" charset="0"/>
              </a:defRPr>
            </a:lvl1pPr>
          </a:lstStyle>
          <a:p>
            <a:pPr>
              <a:defRPr/>
            </a:pPr>
            <a:r>
              <a:rPr lang="en-GB"/>
              <a:t>Performance of Database Systems</a:t>
            </a:r>
          </a:p>
        </p:txBody>
      </p:sp>
      <p:sp>
        <p:nvSpPr>
          <p:cNvPr id="126981" name="Rectangle 5">
            <a:extLst>
              <a:ext uri="{FF2B5EF4-FFF2-40B4-BE49-F238E27FC236}">
                <a16:creationId xmlns:a16="http://schemas.microsoft.com/office/drawing/2014/main" id="{55C61D88-2738-6C4F-817C-842842C211B7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fld id="{C942C9AB-F982-304E-BB55-D6648552A819}" type="slidenum">
              <a:rPr lang="en-GB" altLang="da-DK"/>
              <a:pPr/>
              <a:t>‹#›</a:t>
            </a:fld>
            <a:endParaRPr lang="en-GB" altLang="da-DK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7FD2CF8E-C38E-974D-BC5B-1D355BF7DDD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</a:defRPr>
            </a:lvl1pPr>
          </a:lstStyle>
          <a:p>
            <a:pPr>
              <a:defRPr/>
            </a:pPr>
            <a:r>
              <a:rPr lang="en-GB"/>
              <a:t>Björn Þór Jónsson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50AD5469-AEB0-214A-9FBB-D691AD23ED49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</a:defRPr>
            </a:lvl1pPr>
          </a:lstStyle>
          <a:p>
            <a:pPr>
              <a:defRPr/>
            </a:pPr>
            <a:fld id="{B81C007A-0B2A-0B48-B141-0D3C22F5B2A8}" type="datetime1">
              <a:rPr lang="is-IS"/>
              <a:pPr>
                <a:defRPr/>
              </a:pPr>
              <a:t>13.11.2022</a:t>
            </a:fld>
            <a:endParaRPr lang="en-GB"/>
          </a:p>
        </p:txBody>
      </p:sp>
      <p:sp>
        <p:nvSpPr>
          <p:cNvPr id="10244" name="Rectangle 4">
            <a:extLst>
              <a:ext uri="{FF2B5EF4-FFF2-40B4-BE49-F238E27FC236}">
                <a16:creationId xmlns:a16="http://schemas.microsoft.com/office/drawing/2014/main" id="{411AFE5A-1D33-834F-ACB9-DA527F48FE1B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9E89B20E-5662-A241-B1AE-EE76B98BD92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62460DFD-C73F-4542-B001-9CB5BC3F1CE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</a:defRPr>
            </a:lvl1pPr>
          </a:lstStyle>
          <a:p>
            <a:pPr>
              <a:defRPr/>
            </a:pPr>
            <a:r>
              <a:rPr lang="en-GB"/>
              <a:t>Gagnasafnsfræði II</a:t>
            </a:r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6E7BF856-F173-364C-B745-B8B2BD86BF1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fld id="{AC6BFF5C-D154-8E46-A918-906D19C5DD14}" type="slidenum">
              <a:rPr lang="en-GB" altLang="da-DK"/>
              <a:pPr/>
              <a:t>‹#›</a:t>
            </a:fld>
            <a:endParaRPr lang="en-GB" alt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GB" altLang="en-US" sz="1800">
              <a:ea typeface="ＭＳ Ｐゴシック" charset="-128"/>
            </a:endParaRP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808080"/>
                </a:solidFill>
                <a:latin typeface="Verdana" charset="0"/>
                <a:ea typeface="ＭＳ Ｐゴシック" charset="-128"/>
              </a:defRPr>
            </a:lvl1pPr>
            <a:lvl2pPr marL="37931725" indent="-37474525" eaLnBrk="0" hangingPunct="0">
              <a:defRPr sz="2800">
                <a:solidFill>
                  <a:srgbClr val="808080"/>
                </a:solidFill>
                <a:latin typeface="Verdana" charset="0"/>
                <a:ea typeface="ＭＳ Ｐゴシック" charset="-128"/>
              </a:defRPr>
            </a:lvl2pPr>
            <a:lvl3pPr eaLnBrk="0" hangingPunct="0">
              <a:defRPr sz="2800">
                <a:solidFill>
                  <a:srgbClr val="808080"/>
                </a:solidFill>
                <a:latin typeface="Verdana" charset="0"/>
                <a:ea typeface="ＭＳ Ｐゴシック" charset="-128"/>
              </a:defRPr>
            </a:lvl3pPr>
            <a:lvl4pPr eaLnBrk="0" hangingPunct="0">
              <a:defRPr sz="2800">
                <a:solidFill>
                  <a:srgbClr val="808080"/>
                </a:solidFill>
                <a:latin typeface="Verdana" charset="0"/>
                <a:ea typeface="ＭＳ Ｐゴシック" charset="-128"/>
              </a:defRPr>
            </a:lvl4pPr>
            <a:lvl5pPr eaLnBrk="0" hangingPunct="0">
              <a:defRPr sz="2800">
                <a:solidFill>
                  <a:srgbClr val="808080"/>
                </a:solidFill>
                <a:latin typeface="Verdan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charset="0"/>
                <a:ea typeface="ＭＳ Ｐゴシック" charset="-128"/>
              </a:defRPr>
            </a:lvl9pPr>
          </a:lstStyle>
          <a:p>
            <a:pPr eaLnBrk="1" hangingPunct="1"/>
            <a:fld id="{6B14FBF2-8AEB-A642-B955-C2D24C343B70}" type="slidenum">
              <a:rPr lang="da-DK" altLang="en-US" sz="1200">
                <a:solidFill>
                  <a:schemeClr val="tx1"/>
                </a:solidFill>
                <a:latin typeface="Times New Roman" charset="0"/>
              </a:rPr>
              <a:pPr eaLnBrk="1" hangingPunct="1"/>
              <a:t>1</a:t>
            </a:fld>
            <a:endParaRPr lang="da-DK" altLang="en-US" sz="1200">
              <a:solidFill>
                <a:schemeClr val="tx1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0810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1600200"/>
            <a:ext cx="8077200" cy="1600200"/>
          </a:xfrm>
          <a:solidFill>
            <a:srgbClr val="EAEAEA"/>
          </a:solidFill>
          <a:ln w="38100">
            <a:solidFill>
              <a:srgbClr val="003300"/>
            </a:solidFill>
          </a:ln>
          <a:effectLst>
            <a:outerShdw dist="107763" dir="2700000" algn="ctr" rotWithShape="0">
              <a:srgbClr val="808080"/>
            </a:outerShdw>
          </a:effectLst>
        </p:spPr>
        <p:txBody>
          <a:bodyPr anchorCtr="1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4038600"/>
            <a:ext cx="91440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5F7C05D-C853-3C48-8090-583332F1CFA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8AC4D3-69AE-8B44-A051-FFDD55769947}" type="datetime1">
              <a:rPr lang="is-IS"/>
              <a:pPr>
                <a:defRPr/>
              </a:pPr>
              <a:t>13.11.2022</a:t>
            </a:fld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F498999-5728-2A4C-88A0-7DBF59E3B11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Björn Þór Jónsson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A878CBE-D45E-9642-AF4D-EAE75E4C4A1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E29C7C-8ED6-6043-BECE-4D29E46E266B}" type="slidenum">
              <a:rPr lang="en-US" altLang="da-DK"/>
              <a:pPr/>
              <a:t>‹#›</a:t>
            </a:fld>
            <a:endParaRPr lang="en-US" altLang="da-DK"/>
          </a:p>
        </p:txBody>
      </p:sp>
    </p:spTree>
    <p:extLst>
      <p:ext uri="{BB962C8B-B14F-4D97-AF65-F5344CB8AC3E}">
        <p14:creationId xmlns:p14="http://schemas.microsoft.com/office/powerpoint/2010/main" val="1005560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D400A4D-9F0E-B34D-B6A7-C856A33B3D3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E744AB-9963-8A45-8290-EE98ED2F1947}" type="datetime1">
              <a:rPr lang="is-IS"/>
              <a:pPr>
                <a:defRPr/>
              </a:pPr>
              <a:t>13.11.2022</a:t>
            </a:fld>
            <a:endParaRPr lang="is-I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4F4BF14-FE21-E04A-9CF4-F710FBB4315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Björn Þór Jónsson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D414339-3C8B-F045-AF60-A3C974C2134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C13638-7C78-CD49-AAD5-E3BA0411479E}" type="slidenum">
              <a:rPr lang="en-US" altLang="da-DK"/>
              <a:pPr/>
              <a:t>‹#›</a:t>
            </a:fld>
            <a:endParaRPr lang="en-US" altLang="da-DK"/>
          </a:p>
        </p:txBody>
      </p:sp>
    </p:spTree>
    <p:extLst>
      <p:ext uri="{BB962C8B-B14F-4D97-AF65-F5344CB8AC3E}">
        <p14:creationId xmlns:p14="http://schemas.microsoft.com/office/powerpoint/2010/main" val="2379897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0"/>
            <a:ext cx="2019300" cy="6248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0"/>
            <a:ext cx="5905500" cy="6248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DD2085F-9DA7-F546-87D3-D7568A7847E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4A15FF-4619-024B-B468-6060D1146C07}" type="datetime1">
              <a:rPr lang="is-IS"/>
              <a:pPr>
                <a:defRPr/>
              </a:pPr>
              <a:t>13.11.2022</a:t>
            </a:fld>
            <a:endParaRPr lang="is-I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E20D3D7-931A-644F-8576-01F6300F551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Björn Þór Jónsson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155F1DE-5356-C447-89F6-970F3C9C12C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8E5F31-6B21-9340-931F-3FBB0116B2A6}" type="slidenum">
              <a:rPr lang="en-US" altLang="da-DK"/>
              <a:pPr/>
              <a:t>‹#›</a:t>
            </a:fld>
            <a:endParaRPr lang="en-US" altLang="da-DK"/>
          </a:p>
        </p:txBody>
      </p:sp>
    </p:spTree>
    <p:extLst>
      <p:ext uri="{BB962C8B-B14F-4D97-AF65-F5344CB8AC3E}">
        <p14:creationId xmlns:p14="http://schemas.microsoft.com/office/powerpoint/2010/main" val="3232691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EB56A0D-82A6-D944-AEA6-3E3BB344FD7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E4B24A-77D2-0E4C-931C-F7BBA1CE391D}" type="datetime1">
              <a:rPr lang="is-IS"/>
              <a:pPr>
                <a:defRPr/>
              </a:pPr>
              <a:t>13.11.2022</a:t>
            </a:fld>
            <a:endParaRPr lang="is-I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4B34C4C-01EA-CE41-82CB-D24C8342F59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Björn Þór Jónsson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E4B89F0-8201-9741-8D50-9E21AED1E7C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7DC344-4DFB-9641-8B21-F44545A29D2F}" type="slidenum">
              <a:rPr lang="en-US" altLang="da-DK"/>
              <a:pPr/>
              <a:t>‹#›</a:t>
            </a:fld>
            <a:endParaRPr lang="en-US" altLang="da-DK"/>
          </a:p>
        </p:txBody>
      </p:sp>
    </p:spTree>
    <p:extLst>
      <p:ext uri="{BB962C8B-B14F-4D97-AF65-F5344CB8AC3E}">
        <p14:creationId xmlns:p14="http://schemas.microsoft.com/office/powerpoint/2010/main" val="3646737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F4CC20C-22A0-994E-BFCA-A4197068800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DA6BAC-5EC6-3243-91C6-C696EDE2060D}" type="datetime1">
              <a:rPr lang="is-IS"/>
              <a:pPr>
                <a:defRPr/>
              </a:pPr>
              <a:t>13.11.2022</a:t>
            </a:fld>
            <a:endParaRPr lang="is-I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294AE0E-3527-D144-BC77-8D4F961220B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Björn Þór Jónsson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17966F0-F999-AE43-B516-2E502B34B81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C9308E-409E-EB4B-8965-0D318CA30584}" type="slidenum">
              <a:rPr lang="en-US" altLang="da-DK"/>
              <a:pPr/>
              <a:t>‹#›</a:t>
            </a:fld>
            <a:endParaRPr lang="en-US" altLang="da-DK"/>
          </a:p>
        </p:txBody>
      </p:sp>
    </p:spTree>
    <p:extLst>
      <p:ext uri="{BB962C8B-B14F-4D97-AF65-F5344CB8AC3E}">
        <p14:creationId xmlns:p14="http://schemas.microsoft.com/office/powerpoint/2010/main" val="190799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295400"/>
            <a:ext cx="39624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39624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3B86EF-E094-B34E-94A3-3094C130380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9EDC0C-C0DC-4C4B-835C-3147098E312B}" type="datetime1">
              <a:rPr lang="is-IS"/>
              <a:pPr>
                <a:defRPr/>
              </a:pPr>
              <a:t>13.11.2022</a:t>
            </a:fld>
            <a:endParaRPr lang="is-I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46EBB7-8EF6-AE4D-A78B-19DF363FFAC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Björn Þór Jónsson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5F82BD8-9EE6-E640-AFC9-D585958842E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B52918-AB8C-364F-B1A2-B40A4C840836}" type="slidenum">
              <a:rPr lang="en-US" altLang="da-DK"/>
              <a:pPr/>
              <a:t>‹#›</a:t>
            </a:fld>
            <a:endParaRPr lang="en-US" altLang="da-DK"/>
          </a:p>
        </p:txBody>
      </p:sp>
    </p:spTree>
    <p:extLst>
      <p:ext uri="{BB962C8B-B14F-4D97-AF65-F5344CB8AC3E}">
        <p14:creationId xmlns:p14="http://schemas.microsoft.com/office/powerpoint/2010/main" val="1359794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88CE4125-09F4-634E-BE4F-BD8D4F5228B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FDEC47-D678-984F-8EAA-5AB3DC8F46FF}" type="datetime1">
              <a:rPr lang="is-IS"/>
              <a:pPr>
                <a:defRPr/>
              </a:pPr>
              <a:t>13.11.2022</a:t>
            </a:fld>
            <a:endParaRPr lang="is-I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88A1754-9E65-2943-81C6-193677EB49A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Björn Þór Jónsson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67FA6EC7-381A-B44D-8F9C-A8BEAF26BF5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37A6E8-B83A-A842-969A-ADD6E2B60A1C}" type="slidenum">
              <a:rPr lang="en-US" altLang="da-DK"/>
              <a:pPr/>
              <a:t>‹#›</a:t>
            </a:fld>
            <a:endParaRPr lang="en-US" altLang="da-DK"/>
          </a:p>
        </p:txBody>
      </p:sp>
    </p:spTree>
    <p:extLst>
      <p:ext uri="{BB962C8B-B14F-4D97-AF65-F5344CB8AC3E}">
        <p14:creationId xmlns:p14="http://schemas.microsoft.com/office/powerpoint/2010/main" val="4289829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C8BDAD9B-E048-904E-8908-797B83B8AC6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754C0F-09D1-4D4C-BB64-281B7B433119}" type="datetime1">
              <a:rPr lang="is-IS"/>
              <a:pPr>
                <a:defRPr/>
              </a:pPr>
              <a:t>13.11.2022</a:t>
            </a:fld>
            <a:endParaRPr lang="is-I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E2A2C65-4C6E-5B46-937E-47FC76C3864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Björn Þór Jónsson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12C0697-AB2D-9A49-B5C6-5F722B62D3D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D9D347-AF78-6F49-BAAD-6018B37C1411}" type="slidenum">
              <a:rPr lang="en-US" altLang="da-DK"/>
              <a:pPr/>
              <a:t>‹#›</a:t>
            </a:fld>
            <a:endParaRPr lang="en-US" altLang="da-DK"/>
          </a:p>
        </p:txBody>
      </p:sp>
    </p:spTree>
    <p:extLst>
      <p:ext uri="{BB962C8B-B14F-4D97-AF65-F5344CB8AC3E}">
        <p14:creationId xmlns:p14="http://schemas.microsoft.com/office/powerpoint/2010/main" val="2746435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3A3E78E4-0679-7E49-9F87-D55BAC340AB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3C5A87-FAAC-BD4F-B712-9B33DD9D37C0}" type="datetime1">
              <a:rPr lang="is-IS"/>
              <a:pPr>
                <a:defRPr/>
              </a:pPr>
              <a:t>13.11.2022</a:t>
            </a:fld>
            <a:endParaRPr lang="is-I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45D6E1C4-B7A9-BD41-A80F-D2A1CBF637C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Björn Þór Jónsson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A90CC4F7-C90B-9F44-A321-D9033A6FB63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34561B-9590-6C46-A4B7-CF8558E495AC}" type="slidenum">
              <a:rPr lang="en-US" altLang="da-DK"/>
              <a:pPr/>
              <a:t>‹#›</a:t>
            </a:fld>
            <a:endParaRPr lang="en-US" altLang="da-DK"/>
          </a:p>
        </p:txBody>
      </p:sp>
    </p:spTree>
    <p:extLst>
      <p:ext uri="{BB962C8B-B14F-4D97-AF65-F5344CB8AC3E}">
        <p14:creationId xmlns:p14="http://schemas.microsoft.com/office/powerpoint/2010/main" val="3040062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F0535E-6B89-DE4C-BF20-784A06D1BAD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1ABE29-D49A-2E4D-84AA-8BD9B12EE305}" type="datetime1">
              <a:rPr lang="is-IS"/>
              <a:pPr>
                <a:defRPr/>
              </a:pPr>
              <a:t>13.11.2022</a:t>
            </a:fld>
            <a:endParaRPr lang="is-I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53E399-C6C9-2C44-94F1-4F3D8410F58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Björn Þór Jónsson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7FE1F90-1BFC-9945-8CB8-46F431E33F2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408E8A-4A80-5444-B27C-E226BFF3F893}" type="slidenum">
              <a:rPr lang="en-US" altLang="da-DK"/>
              <a:pPr/>
              <a:t>‹#›</a:t>
            </a:fld>
            <a:endParaRPr lang="en-US" altLang="da-DK"/>
          </a:p>
        </p:txBody>
      </p:sp>
    </p:spTree>
    <p:extLst>
      <p:ext uri="{BB962C8B-B14F-4D97-AF65-F5344CB8AC3E}">
        <p14:creationId xmlns:p14="http://schemas.microsoft.com/office/powerpoint/2010/main" val="2591956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s-I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34DCF3C-E25B-6648-9F1F-AF677895766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02FBE3-EA22-4C49-BF4D-EFD884EAB1A3}" type="datetime1">
              <a:rPr lang="is-IS"/>
              <a:pPr>
                <a:defRPr/>
              </a:pPr>
              <a:t>13.11.2022</a:t>
            </a:fld>
            <a:endParaRPr lang="is-I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84420F-BE44-2C45-B504-52763D602A5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Björn Þór Jónsson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849CAD-AA6F-1649-B0AC-D283C623EC3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57530A-31D3-6F4C-8CCF-A5925A667885}" type="slidenum">
              <a:rPr lang="en-US" altLang="da-DK"/>
              <a:pPr/>
              <a:t>‹#›</a:t>
            </a:fld>
            <a:endParaRPr lang="en-US" altLang="da-DK"/>
          </a:p>
        </p:txBody>
      </p:sp>
    </p:spTree>
    <p:extLst>
      <p:ext uri="{BB962C8B-B14F-4D97-AF65-F5344CB8AC3E}">
        <p14:creationId xmlns:p14="http://schemas.microsoft.com/office/powerpoint/2010/main" val="2734883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C8D70313-B6B8-4044-9730-C3B398E518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0"/>
            <a:ext cx="6096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a-DK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AA71A6F8-404B-9A4E-A4E9-FB7DE31A1F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295400"/>
            <a:ext cx="80772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a-DK"/>
              <a:t>Click to edit Master text styles</a:t>
            </a:r>
          </a:p>
          <a:p>
            <a:pPr lvl="1"/>
            <a:r>
              <a:rPr lang="en-US" altLang="da-DK"/>
              <a:t>Second level</a:t>
            </a:r>
          </a:p>
          <a:p>
            <a:pPr lvl="2"/>
            <a:r>
              <a:rPr lang="en-US" altLang="da-DK"/>
              <a:t>Third level</a:t>
            </a:r>
          </a:p>
          <a:p>
            <a:pPr lvl="3"/>
            <a:r>
              <a:rPr lang="en-US" altLang="da-DK"/>
              <a:t>Fourth level</a:t>
            </a:r>
          </a:p>
          <a:p>
            <a:pPr lvl="4"/>
            <a:r>
              <a:rPr lang="en-US" altLang="da-DK"/>
              <a:t>Fifth level</a:t>
            </a:r>
          </a:p>
        </p:txBody>
      </p:sp>
      <p:sp>
        <p:nvSpPr>
          <p:cNvPr id="131076" name="Rectangle 4">
            <a:extLst>
              <a:ext uri="{FF2B5EF4-FFF2-40B4-BE49-F238E27FC236}">
                <a16:creationId xmlns:a16="http://schemas.microsoft.com/office/drawing/2014/main" id="{661B4E49-5A9F-3E41-891D-AB481759A7B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33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5863C40F-CD82-5F46-997D-BE09EE56A594}" type="datetime1">
              <a:rPr lang="is-IS"/>
              <a:pPr>
                <a:defRPr/>
              </a:pPr>
              <a:t>13.11.2022</a:t>
            </a:fld>
            <a:endParaRPr lang="is-IS"/>
          </a:p>
        </p:txBody>
      </p:sp>
      <p:sp>
        <p:nvSpPr>
          <p:cNvPr id="131077" name="Rectangle 5">
            <a:extLst>
              <a:ext uri="{FF2B5EF4-FFF2-40B4-BE49-F238E27FC236}">
                <a16:creationId xmlns:a16="http://schemas.microsoft.com/office/drawing/2014/main" id="{C877F2A1-7DA0-D543-8314-5901811A88D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/>
              <a:t>Björn Þór Jónsson</a:t>
            </a:r>
          </a:p>
        </p:txBody>
      </p:sp>
      <p:sp>
        <p:nvSpPr>
          <p:cNvPr id="131078" name="Rectangle 6">
            <a:extLst>
              <a:ext uri="{FF2B5EF4-FFF2-40B4-BE49-F238E27FC236}">
                <a16:creationId xmlns:a16="http://schemas.microsoft.com/office/drawing/2014/main" id="{22E0A5AD-7E3A-8041-AC76-E6B2AB672BE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>
                <a:latin typeface="Tahoma" panose="020B0604030504040204" pitchFamily="34" charset="0"/>
              </a:defRPr>
            </a:lvl1pPr>
          </a:lstStyle>
          <a:p>
            <a:fld id="{F40B26D6-66ED-B643-AADF-D6813B6E6F93}" type="slidenum">
              <a:rPr lang="en-US" altLang="da-DK"/>
              <a:pPr/>
              <a:t>‹#›</a:t>
            </a:fld>
            <a:endParaRPr lang="en-US" alt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is-I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Subtitle 2"/>
          <p:cNvSpPr>
            <a:spLocks noGrp="1"/>
          </p:cNvSpPr>
          <p:nvPr>
            <p:ph type="subTitle" idx="1"/>
          </p:nvPr>
        </p:nvSpPr>
        <p:spPr>
          <a:xfrm>
            <a:off x="0" y="3886199"/>
            <a:ext cx="9144000" cy="1934737"/>
          </a:xfrm>
        </p:spPr>
        <p:txBody>
          <a:bodyPr/>
          <a:lstStyle/>
          <a:p>
            <a:endParaRPr lang="sv-SE" altLang="en-US" dirty="0">
              <a:ea typeface="ＭＳ Ｐゴシック" charset="-128"/>
            </a:endParaRPr>
          </a:p>
          <a:p>
            <a:r>
              <a:rPr lang="is-IS" altLang="en-US" dirty="0">
                <a:ea typeface="ＭＳ Ｐゴシック" charset="-128"/>
              </a:rPr>
              <a:t>Björn Þór Jónsson/Eleni Tzirita Zacharatou</a:t>
            </a:r>
            <a:endParaRPr lang="en-US" altLang="en-US" dirty="0">
              <a:ea typeface="ＭＳ Ｐゴシック" charset="-128"/>
            </a:endParaRPr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808080"/>
                </a:solidFill>
                <a:latin typeface="Verdana" charset="0"/>
                <a:ea typeface="ＭＳ Ｐゴシック" charset="-128"/>
              </a:defRPr>
            </a:lvl1pPr>
            <a:lvl2pPr marL="37931725" indent="-37474525" eaLnBrk="0" hangingPunct="0">
              <a:defRPr sz="2800">
                <a:solidFill>
                  <a:srgbClr val="808080"/>
                </a:solidFill>
                <a:latin typeface="Verdana" charset="0"/>
                <a:ea typeface="ＭＳ Ｐゴシック" charset="-128"/>
              </a:defRPr>
            </a:lvl2pPr>
            <a:lvl3pPr eaLnBrk="0" hangingPunct="0">
              <a:defRPr sz="2800">
                <a:solidFill>
                  <a:srgbClr val="808080"/>
                </a:solidFill>
                <a:latin typeface="Verdana" charset="0"/>
                <a:ea typeface="ＭＳ Ｐゴシック" charset="-128"/>
              </a:defRPr>
            </a:lvl3pPr>
            <a:lvl4pPr eaLnBrk="0" hangingPunct="0">
              <a:defRPr sz="2800">
                <a:solidFill>
                  <a:srgbClr val="808080"/>
                </a:solidFill>
                <a:latin typeface="Verdana" charset="0"/>
                <a:ea typeface="ＭＳ Ｐゴシック" charset="-128"/>
              </a:defRPr>
            </a:lvl4pPr>
            <a:lvl5pPr eaLnBrk="0" hangingPunct="0">
              <a:defRPr sz="2800">
                <a:solidFill>
                  <a:srgbClr val="808080"/>
                </a:solidFill>
                <a:latin typeface="Verdan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charset="0"/>
                <a:ea typeface="ＭＳ Ｐゴシック" charset="-128"/>
              </a:defRPr>
            </a:lvl9pPr>
          </a:lstStyle>
          <a:p>
            <a:pPr eaLnBrk="1" hangingPunct="1"/>
            <a:fld id="{7D82316F-542B-1746-86DE-DB902D506F84}" type="slidenum">
              <a:rPr lang="da-DK" altLang="en-US" sz="1600">
                <a:solidFill>
                  <a:srgbClr val="FF6600"/>
                </a:solidFill>
              </a:rPr>
              <a:pPr eaLnBrk="1" hangingPunct="1"/>
              <a:t>1</a:t>
            </a:fld>
            <a:endParaRPr lang="da-DK" altLang="en-US" sz="1600">
              <a:solidFill>
                <a:srgbClr val="FF6600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CB70369-7B64-FD45-8652-B213F32653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Deadlock Example</a:t>
            </a:r>
          </a:p>
        </p:txBody>
      </p:sp>
    </p:spTree>
    <p:extLst>
      <p:ext uri="{BB962C8B-B14F-4D97-AF65-F5344CB8AC3E}">
        <p14:creationId xmlns:p14="http://schemas.microsoft.com/office/powerpoint/2010/main" val="3819994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22881460-F84C-3640-9653-EBDDA62980D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B93B5B6-5F62-4A73-AB77-ED9EF5419A4A}" type="datetime1">
              <a:rPr lang="is-IS"/>
              <a:pPr>
                <a:defRPr/>
              </a:pPr>
              <a:t>13.11.2022</a:t>
            </a:fld>
            <a:endParaRPr lang="is-I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A43964F8-B4A9-214A-A778-DCF4810F9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199" y="6324600"/>
            <a:ext cx="3581393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Björn </a:t>
            </a:r>
            <a:r>
              <a:rPr lang="en-US" dirty="0" err="1"/>
              <a:t>Þór</a:t>
            </a:r>
            <a:r>
              <a:rPr lang="en-US" dirty="0"/>
              <a:t> </a:t>
            </a:r>
            <a:r>
              <a:rPr lang="en-US" dirty="0" err="1"/>
              <a:t>Jónsson</a:t>
            </a:r>
            <a:r>
              <a:rPr lang="en-US" dirty="0"/>
              <a:t>/Eleni </a:t>
            </a:r>
            <a:r>
              <a:rPr lang="en-US" dirty="0" err="1"/>
              <a:t>Tzirita</a:t>
            </a:r>
            <a:r>
              <a:rPr lang="en-US" dirty="0"/>
              <a:t> </a:t>
            </a:r>
            <a:r>
              <a:rPr lang="en-US" dirty="0" err="1"/>
              <a:t>Zacharatou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85FE534B-9DC2-AF47-937A-B64C7D646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76CB255-BF09-F642-BDFE-7E279DCC7A5B}" type="slidenum">
              <a:rPr lang="en-US" altLang="da-DK">
                <a:latin typeface="Tahoma" panose="020B0604030504040204" pitchFamily="34" charset="0"/>
              </a:rPr>
              <a:pPr eaLnBrk="1" hangingPunct="1"/>
              <a:t>2</a:t>
            </a:fld>
            <a:endParaRPr lang="en-US" altLang="da-DK">
              <a:latin typeface="Tahoma" panose="020B0604030504040204" pitchFamily="34" charset="0"/>
            </a:endParaRPr>
          </a:p>
        </p:txBody>
      </p:sp>
      <p:sp>
        <p:nvSpPr>
          <p:cNvPr id="4101" name="Rectangle 2">
            <a:extLst>
              <a:ext uri="{FF2B5EF4-FFF2-40B4-BE49-F238E27FC236}">
                <a16:creationId xmlns:a16="http://schemas.microsoft.com/office/drawing/2014/main" id="{9020B267-D4A1-4541-8CBE-6F7E47843D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6775450" cy="1143000"/>
          </a:xfrm>
        </p:spPr>
        <p:txBody>
          <a:bodyPr/>
          <a:lstStyle/>
          <a:p>
            <a:pPr eaLnBrk="1" hangingPunct="1"/>
            <a:r>
              <a:rPr lang="is-IS" altLang="da-DK"/>
              <a:t>T1 requests X lock on F1</a:t>
            </a:r>
          </a:p>
        </p:txBody>
      </p:sp>
      <p:sp>
        <p:nvSpPr>
          <p:cNvPr id="4102" name="Oval 5">
            <a:extLst>
              <a:ext uri="{FF2B5EF4-FFF2-40B4-BE49-F238E27FC236}">
                <a16:creationId xmlns:a16="http://schemas.microsoft.com/office/drawing/2014/main" id="{259FB3A3-8368-D74B-B2D4-98047D2041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524000"/>
            <a:ext cx="762000" cy="762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is-IS" altLang="da-DK" sz="2400">
                <a:latin typeface="Times New Roman" panose="02020603050405020304" pitchFamily="18" charset="0"/>
              </a:rPr>
              <a:t>F1</a:t>
            </a:r>
            <a:endParaRPr lang="en-GB" altLang="da-DK" sz="2400">
              <a:latin typeface="Times New Roman" panose="02020603050405020304" pitchFamily="18" charset="0"/>
            </a:endParaRPr>
          </a:p>
        </p:txBody>
      </p:sp>
      <p:sp>
        <p:nvSpPr>
          <p:cNvPr id="4103" name="Line 6">
            <a:extLst>
              <a:ext uri="{FF2B5EF4-FFF2-40B4-BE49-F238E27FC236}">
                <a16:creationId xmlns:a16="http://schemas.microsoft.com/office/drawing/2014/main" id="{7CB4A2EC-2FAC-6D48-B2FC-C49EB32D9A8A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1066800"/>
            <a:ext cx="0" cy="3352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104" name="Oval 7">
            <a:extLst>
              <a:ext uri="{FF2B5EF4-FFF2-40B4-BE49-F238E27FC236}">
                <a16:creationId xmlns:a16="http://schemas.microsoft.com/office/drawing/2014/main" id="{888335A2-DA40-AC45-8A7A-4A054D7941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1600200"/>
            <a:ext cx="18288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is-IS" altLang="da-DK" sz="2400">
                <a:latin typeface="Times New Roman" panose="02020603050405020304" pitchFamily="18" charset="0"/>
              </a:rPr>
              <a:t>T1, X</a:t>
            </a:r>
            <a:endParaRPr lang="en-GB" altLang="da-DK" sz="2400">
              <a:latin typeface="Times New Roman" panose="02020603050405020304" pitchFamily="18" charset="0"/>
            </a:endParaRPr>
          </a:p>
        </p:txBody>
      </p:sp>
      <p:sp>
        <p:nvSpPr>
          <p:cNvPr id="4105" name="Oval 8">
            <a:extLst>
              <a:ext uri="{FF2B5EF4-FFF2-40B4-BE49-F238E27FC236}">
                <a16:creationId xmlns:a16="http://schemas.microsoft.com/office/drawing/2014/main" id="{0E9879ED-46EA-B241-A6AF-59CADB1004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2895600"/>
            <a:ext cx="762000" cy="762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is-IS" altLang="da-DK" sz="2400">
                <a:latin typeface="Times New Roman" panose="02020603050405020304" pitchFamily="18" charset="0"/>
              </a:rPr>
              <a:t>F2</a:t>
            </a:r>
            <a:endParaRPr lang="en-GB" altLang="da-DK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CF37B371-E118-A643-AEE3-A58C303E871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B93B5B6-5F62-4A73-AB77-ED9EF5419A4A}" type="datetime1">
              <a:rPr lang="is-IS"/>
              <a:pPr>
                <a:defRPr/>
              </a:pPr>
              <a:t>13.11.2022</a:t>
            </a:fld>
            <a:endParaRPr lang="is-I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D25E690-0935-5A44-BA92-5980F2C4F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A138E16-B7CA-8B4E-8610-481A3DA64954}" type="slidenum">
              <a:rPr lang="en-US" altLang="da-DK">
                <a:latin typeface="Tahoma" panose="020B0604030504040204" pitchFamily="34" charset="0"/>
              </a:rPr>
              <a:pPr eaLnBrk="1" hangingPunct="1"/>
              <a:t>3</a:t>
            </a:fld>
            <a:endParaRPr lang="en-US" altLang="da-DK">
              <a:latin typeface="Tahoma" panose="020B0604030504040204" pitchFamily="34" charset="0"/>
            </a:endParaRPr>
          </a:p>
        </p:txBody>
      </p:sp>
      <p:sp>
        <p:nvSpPr>
          <p:cNvPr id="5125" name="Line 6">
            <a:extLst>
              <a:ext uri="{FF2B5EF4-FFF2-40B4-BE49-F238E27FC236}">
                <a16:creationId xmlns:a16="http://schemas.microsoft.com/office/drawing/2014/main" id="{54738956-651A-A447-8142-BDFDD6AABB2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24000" y="1905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126" name="Rectangle 2">
            <a:extLst>
              <a:ext uri="{FF2B5EF4-FFF2-40B4-BE49-F238E27FC236}">
                <a16:creationId xmlns:a16="http://schemas.microsoft.com/office/drawing/2014/main" id="{A82F4D82-3D11-C547-891F-0429F24B7B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6486525" cy="1143000"/>
          </a:xfrm>
        </p:spPr>
        <p:txBody>
          <a:bodyPr/>
          <a:lstStyle/>
          <a:p>
            <a:pPr eaLnBrk="1" hangingPunct="1"/>
            <a:r>
              <a:rPr lang="is-IS" altLang="da-DK"/>
              <a:t>T1 obtains X lock on F1</a:t>
            </a:r>
          </a:p>
        </p:txBody>
      </p:sp>
      <p:sp>
        <p:nvSpPr>
          <p:cNvPr id="5127" name="Oval 7">
            <a:extLst>
              <a:ext uri="{FF2B5EF4-FFF2-40B4-BE49-F238E27FC236}">
                <a16:creationId xmlns:a16="http://schemas.microsoft.com/office/drawing/2014/main" id="{7A742043-6CC3-5241-BB6A-7E70C3C0AB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524000"/>
            <a:ext cx="762000" cy="762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is-IS" altLang="da-DK" sz="2400">
                <a:latin typeface="Times New Roman" panose="02020603050405020304" pitchFamily="18" charset="0"/>
              </a:rPr>
              <a:t>F1</a:t>
            </a:r>
            <a:endParaRPr lang="en-GB" altLang="da-DK" sz="2400">
              <a:latin typeface="Times New Roman" panose="02020603050405020304" pitchFamily="18" charset="0"/>
            </a:endParaRPr>
          </a:p>
        </p:txBody>
      </p:sp>
      <p:sp>
        <p:nvSpPr>
          <p:cNvPr id="5128" name="Line 8">
            <a:extLst>
              <a:ext uri="{FF2B5EF4-FFF2-40B4-BE49-F238E27FC236}">
                <a16:creationId xmlns:a16="http://schemas.microsoft.com/office/drawing/2014/main" id="{018CD192-6FC6-7E44-A1F2-8510DDE543C2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1066800"/>
            <a:ext cx="0" cy="3352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129" name="Oval 9">
            <a:extLst>
              <a:ext uri="{FF2B5EF4-FFF2-40B4-BE49-F238E27FC236}">
                <a16:creationId xmlns:a16="http://schemas.microsoft.com/office/drawing/2014/main" id="{5215572F-3D0F-0943-A197-3F91845548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1600200"/>
            <a:ext cx="18288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is-IS" altLang="da-DK" sz="2400">
                <a:latin typeface="Times New Roman" panose="02020603050405020304" pitchFamily="18" charset="0"/>
              </a:rPr>
              <a:t>T1, X</a:t>
            </a:r>
            <a:endParaRPr lang="en-GB" altLang="da-DK" sz="2400">
              <a:latin typeface="Times New Roman" panose="02020603050405020304" pitchFamily="18" charset="0"/>
            </a:endParaRPr>
          </a:p>
        </p:txBody>
      </p:sp>
      <p:sp>
        <p:nvSpPr>
          <p:cNvPr id="5130" name="Oval 10">
            <a:extLst>
              <a:ext uri="{FF2B5EF4-FFF2-40B4-BE49-F238E27FC236}">
                <a16:creationId xmlns:a16="http://schemas.microsoft.com/office/drawing/2014/main" id="{9922B7A0-F763-974A-B302-543AE332AF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2895600"/>
            <a:ext cx="762000" cy="762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is-IS" altLang="da-DK" sz="2400">
                <a:latin typeface="Times New Roman" panose="02020603050405020304" pitchFamily="18" charset="0"/>
              </a:rPr>
              <a:t>F2</a:t>
            </a:r>
            <a:endParaRPr lang="en-GB" altLang="da-DK" sz="2400">
              <a:latin typeface="Times New Roman" panose="02020603050405020304" pitchFamily="18" charset="0"/>
            </a:endParaRPr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D89C4F76-2E47-A2D4-2FC2-AF6BE97BC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199" y="6324600"/>
            <a:ext cx="3581393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Björn </a:t>
            </a:r>
            <a:r>
              <a:rPr lang="en-US" dirty="0" err="1"/>
              <a:t>Þór</a:t>
            </a:r>
            <a:r>
              <a:rPr lang="en-US" dirty="0"/>
              <a:t> </a:t>
            </a:r>
            <a:r>
              <a:rPr lang="en-US" dirty="0" err="1"/>
              <a:t>Jónsson</a:t>
            </a:r>
            <a:r>
              <a:rPr lang="en-US" dirty="0"/>
              <a:t>/Eleni </a:t>
            </a:r>
            <a:r>
              <a:rPr lang="en-US" dirty="0" err="1"/>
              <a:t>Tzirita</a:t>
            </a:r>
            <a:r>
              <a:rPr lang="en-US" dirty="0"/>
              <a:t> </a:t>
            </a:r>
            <a:r>
              <a:rPr lang="en-US" dirty="0" err="1"/>
              <a:t>Zacharatou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DB9BD850-397F-764A-A800-2512785C5CF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B93B5B6-5F62-4A73-AB77-ED9EF5419A4A}" type="datetime1">
              <a:rPr lang="is-IS"/>
              <a:pPr>
                <a:defRPr/>
              </a:pPr>
              <a:t>13.11.2022</a:t>
            </a:fld>
            <a:endParaRPr lang="is-IS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BFE4D7C1-3871-2E41-A773-46F42572E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A893ACB-0928-AD4E-90C1-8EF3B680DA2B}" type="slidenum">
              <a:rPr lang="en-US" altLang="da-DK">
                <a:latin typeface="Tahoma" panose="020B0604030504040204" pitchFamily="34" charset="0"/>
              </a:rPr>
              <a:pPr eaLnBrk="1" hangingPunct="1"/>
              <a:t>4</a:t>
            </a:fld>
            <a:endParaRPr lang="en-US" altLang="da-DK">
              <a:latin typeface="Tahoma" panose="020B0604030504040204" pitchFamily="34" charset="0"/>
            </a:endParaRPr>
          </a:p>
        </p:txBody>
      </p:sp>
      <p:sp>
        <p:nvSpPr>
          <p:cNvPr id="6149" name="Line 2">
            <a:extLst>
              <a:ext uri="{FF2B5EF4-FFF2-40B4-BE49-F238E27FC236}">
                <a16:creationId xmlns:a16="http://schemas.microsoft.com/office/drawing/2014/main" id="{2DC1B445-987A-4B4F-BE3E-DB9B051581B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24000" y="1905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150" name="Rectangle 3">
            <a:extLst>
              <a:ext uri="{FF2B5EF4-FFF2-40B4-BE49-F238E27FC236}">
                <a16:creationId xmlns:a16="http://schemas.microsoft.com/office/drawing/2014/main" id="{DA8B3A6E-4890-4C45-8C15-F6B6EA4ED4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6415088" cy="1143000"/>
          </a:xfrm>
        </p:spPr>
        <p:txBody>
          <a:bodyPr/>
          <a:lstStyle/>
          <a:p>
            <a:pPr eaLnBrk="1" hangingPunct="1"/>
            <a:r>
              <a:rPr lang="is-IS" altLang="da-DK"/>
              <a:t>T2 requests X lock on F2</a:t>
            </a:r>
          </a:p>
        </p:txBody>
      </p:sp>
      <p:sp>
        <p:nvSpPr>
          <p:cNvPr id="6151" name="Oval 4">
            <a:extLst>
              <a:ext uri="{FF2B5EF4-FFF2-40B4-BE49-F238E27FC236}">
                <a16:creationId xmlns:a16="http://schemas.microsoft.com/office/drawing/2014/main" id="{522EFDD5-B997-AD44-BD88-40559C35EF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524000"/>
            <a:ext cx="762000" cy="762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is-IS" altLang="da-DK" sz="2400">
                <a:latin typeface="Times New Roman" panose="02020603050405020304" pitchFamily="18" charset="0"/>
              </a:rPr>
              <a:t>F1</a:t>
            </a:r>
            <a:endParaRPr lang="en-GB" altLang="da-DK" sz="2400">
              <a:latin typeface="Times New Roman" panose="02020603050405020304" pitchFamily="18" charset="0"/>
            </a:endParaRPr>
          </a:p>
        </p:txBody>
      </p:sp>
      <p:sp>
        <p:nvSpPr>
          <p:cNvPr id="6152" name="Line 5">
            <a:extLst>
              <a:ext uri="{FF2B5EF4-FFF2-40B4-BE49-F238E27FC236}">
                <a16:creationId xmlns:a16="http://schemas.microsoft.com/office/drawing/2014/main" id="{E5FB09B0-4784-3F4B-92A7-F23B9F68B940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1066800"/>
            <a:ext cx="0" cy="3352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153" name="Oval 6">
            <a:extLst>
              <a:ext uri="{FF2B5EF4-FFF2-40B4-BE49-F238E27FC236}">
                <a16:creationId xmlns:a16="http://schemas.microsoft.com/office/drawing/2014/main" id="{1AB1334E-A7F7-6D43-ACC4-EA6CBC1229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1600200"/>
            <a:ext cx="18288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is-IS" altLang="da-DK" sz="2400">
                <a:latin typeface="Times New Roman" panose="02020603050405020304" pitchFamily="18" charset="0"/>
              </a:rPr>
              <a:t>T1, X</a:t>
            </a:r>
            <a:endParaRPr lang="en-GB" altLang="da-DK" sz="2400">
              <a:latin typeface="Times New Roman" panose="02020603050405020304" pitchFamily="18" charset="0"/>
            </a:endParaRPr>
          </a:p>
        </p:txBody>
      </p:sp>
      <p:sp>
        <p:nvSpPr>
          <p:cNvPr id="6154" name="Oval 7">
            <a:extLst>
              <a:ext uri="{FF2B5EF4-FFF2-40B4-BE49-F238E27FC236}">
                <a16:creationId xmlns:a16="http://schemas.microsoft.com/office/drawing/2014/main" id="{FA8785CF-2851-7B47-9D4B-5BE2C23087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2895600"/>
            <a:ext cx="762000" cy="762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is-IS" altLang="da-DK" sz="2400">
                <a:latin typeface="Times New Roman" panose="02020603050405020304" pitchFamily="18" charset="0"/>
              </a:rPr>
              <a:t>F2</a:t>
            </a:r>
            <a:endParaRPr lang="en-GB" altLang="da-DK" sz="2400">
              <a:latin typeface="Times New Roman" panose="02020603050405020304" pitchFamily="18" charset="0"/>
            </a:endParaRPr>
          </a:p>
        </p:txBody>
      </p:sp>
      <p:sp>
        <p:nvSpPr>
          <p:cNvPr id="6155" name="Oval 8">
            <a:extLst>
              <a:ext uri="{FF2B5EF4-FFF2-40B4-BE49-F238E27FC236}">
                <a16:creationId xmlns:a16="http://schemas.microsoft.com/office/drawing/2014/main" id="{E56B9A74-E1E3-6C41-BC90-BC940762EE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2971800"/>
            <a:ext cx="18288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is-IS" altLang="da-DK" sz="2400">
                <a:latin typeface="Times New Roman" panose="02020603050405020304" pitchFamily="18" charset="0"/>
              </a:rPr>
              <a:t>T2, X</a:t>
            </a:r>
            <a:endParaRPr lang="en-GB" altLang="da-DK" sz="2400">
              <a:latin typeface="Times New Roman" panose="02020603050405020304" pitchFamily="18" charset="0"/>
            </a:endParaRPr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0F2C05C5-2DA3-56CC-8AA1-241C5CB00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199" y="6324600"/>
            <a:ext cx="3581393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Björn </a:t>
            </a:r>
            <a:r>
              <a:rPr lang="en-US" dirty="0" err="1"/>
              <a:t>Þór</a:t>
            </a:r>
            <a:r>
              <a:rPr lang="en-US" dirty="0"/>
              <a:t> </a:t>
            </a:r>
            <a:r>
              <a:rPr lang="en-US" dirty="0" err="1"/>
              <a:t>Jónsson</a:t>
            </a:r>
            <a:r>
              <a:rPr lang="en-US" dirty="0"/>
              <a:t>/Eleni </a:t>
            </a:r>
            <a:r>
              <a:rPr lang="en-US" dirty="0" err="1"/>
              <a:t>Tzirita</a:t>
            </a:r>
            <a:r>
              <a:rPr lang="en-US" dirty="0"/>
              <a:t> </a:t>
            </a:r>
            <a:r>
              <a:rPr lang="en-US" dirty="0" err="1"/>
              <a:t>Zacharatou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15C152F7-B965-6C45-A39D-9BCFA922217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B93B5B6-5F62-4A73-AB77-ED9EF5419A4A}" type="datetime1">
              <a:rPr lang="is-IS"/>
              <a:pPr>
                <a:defRPr/>
              </a:pPr>
              <a:t>13.11.2022</a:t>
            </a:fld>
            <a:endParaRPr lang="is-IS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3423213D-4960-DC4C-8D0A-AD752C212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FC92120-A36B-964E-8A9B-FCC9220BB649}" type="slidenum">
              <a:rPr lang="en-US" altLang="da-DK">
                <a:latin typeface="Tahoma" panose="020B0604030504040204" pitchFamily="34" charset="0"/>
              </a:rPr>
              <a:pPr eaLnBrk="1" hangingPunct="1"/>
              <a:t>5</a:t>
            </a:fld>
            <a:endParaRPr lang="en-US" altLang="da-DK">
              <a:latin typeface="Tahoma" panose="020B0604030504040204" pitchFamily="34" charset="0"/>
            </a:endParaRPr>
          </a:p>
        </p:txBody>
      </p:sp>
      <p:sp>
        <p:nvSpPr>
          <p:cNvPr id="7173" name="Line 9">
            <a:extLst>
              <a:ext uri="{FF2B5EF4-FFF2-40B4-BE49-F238E27FC236}">
                <a16:creationId xmlns:a16="http://schemas.microsoft.com/office/drawing/2014/main" id="{1C8428B9-94E8-2446-A5F5-B1B141A4F42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24000" y="3276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174" name="Line 2">
            <a:extLst>
              <a:ext uri="{FF2B5EF4-FFF2-40B4-BE49-F238E27FC236}">
                <a16:creationId xmlns:a16="http://schemas.microsoft.com/office/drawing/2014/main" id="{B84C8307-AA8D-754B-8BB9-E06F92FCE3F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24000" y="1905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175" name="Rectangle 3">
            <a:extLst>
              <a:ext uri="{FF2B5EF4-FFF2-40B4-BE49-F238E27FC236}">
                <a16:creationId xmlns:a16="http://schemas.microsoft.com/office/drawing/2014/main" id="{A142DF6D-8595-254A-A080-1AEA93A918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6415088" cy="1143000"/>
          </a:xfrm>
        </p:spPr>
        <p:txBody>
          <a:bodyPr/>
          <a:lstStyle/>
          <a:p>
            <a:pPr eaLnBrk="1" hangingPunct="1"/>
            <a:r>
              <a:rPr lang="is-IS" altLang="da-DK"/>
              <a:t>T2 obtains X lock on F2</a:t>
            </a:r>
          </a:p>
        </p:txBody>
      </p:sp>
      <p:sp>
        <p:nvSpPr>
          <p:cNvPr id="7176" name="Oval 4">
            <a:extLst>
              <a:ext uri="{FF2B5EF4-FFF2-40B4-BE49-F238E27FC236}">
                <a16:creationId xmlns:a16="http://schemas.microsoft.com/office/drawing/2014/main" id="{76E43692-A26B-9148-A469-6547010BFB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524000"/>
            <a:ext cx="762000" cy="762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is-IS" altLang="da-DK" sz="2400">
                <a:latin typeface="Times New Roman" panose="02020603050405020304" pitchFamily="18" charset="0"/>
              </a:rPr>
              <a:t>F1</a:t>
            </a:r>
            <a:endParaRPr lang="en-GB" altLang="da-DK" sz="2400">
              <a:latin typeface="Times New Roman" panose="02020603050405020304" pitchFamily="18" charset="0"/>
            </a:endParaRPr>
          </a:p>
        </p:txBody>
      </p:sp>
      <p:sp>
        <p:nvSpPr>
          <p:cNvPr id="7177" name="Line 5">
            <a:extLst>
              <a:ext uri="{FF2B5EF4-FFF2-40B4-BE49-F238E27FC236}">
                <a16:creationId xmlns:a16="http://schemas.microsoft.com/office/drawing/2014/main" id="{4A601DD1-C2F4-8F4C-958E-AF227E297939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1066800"/>
            <a:ext cx="0" cy="3352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178" name="Oval 6">
            <a:extLst>
              <a:ext uri="{FF2B5EF4-FFF2-40B4-BE49-F238E27FC236}">
                <a16:creationId xmlns:a16="http://schemas.microsoft.com/office/drawing/2014/main" id="{95A5C9A9-B1A9-804B-BABD-19A4404BF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1600200"/>
            <a:ext cx="18288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is-IS" altLang="da-DK" sz="2400">
                <a:latin typeface="Times New Roman" panose="02020603050405020304" pitchFamily="18" charset="0"/>
              </a:rPr>
              <a:t>T1, X</a:t>
            </a:r>
            <a:endParaRPr lang="en-GB" altLang="da-DK" sz="2400">
              <a:latin typeface="Times New Roman" panose="02020603050405020304" pitchFamily="18" charset="0"/>
            </a:endParaRPr>
          </a:p>
        </p:txBody>
      </p:sp>
      <p:sp>
        <p:nvSpPr>
          <p:cNvPr id="7179" name="Oval 7">
            <a:extLst>
              <a:ext uri="{FF2B5EF4-FFF2-40B4-BE49-F238E27FC236}">
                <a16:creationId xmlns:a16="http://schemas.microsoft.com/office/drawing/2014/main" id="{F9FD6813-8105-1848-BEA0-30B3DFF13B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2895600"/>
            <a:ext cx="762000" cy="762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is-IS" altLang="da-DK" sz="2400">
                <a:latin typeface="Times New Roman" panose="02020603050405020304" pitchFamily="18" charset="0"/>
              </a:rPr>
              <a:t>F2</a:t>
            </a:r>
            <a:endParaRPr lang="en-GB" altLang="da-DK" sz="2400">
              <a:latin typeface="Times New Roman" panose="02020603050405020304" pitchFamily="18" charset="0"/>
            </a:endParaRPr>
          </a:p>
        </p:txBody>
      </p:sp>
      <p:sp>
        <p:nvSpPr>
          <p:cNvPr id="7180" name="Oval 8">
            <a:extLst>
              <a:ext uri="{FF2B5EF4-FFF2-40B4-BE49-F238E27FC236}">
                <a16:creationId xmlns:a16="http://schemas.microsoft.com/office/drawing/2014/main" id="{DDCFD802-66F7-2144-9FA0-865F98A914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2971800"/>
            <a:ext cx="18288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is-IS" altLang="da-DK" sz="2400">
                <a:latin typeface="Times New Roman" panose="02020603050405020304" pitchFamily="18" charset="0"/>
              </a:rPr>
              <a:t>T2, X</a:t>
            </a:r>
            <a:endParaRPr lang="en-GB" altLang="da-DK" sz="2400">
              <a:latin typeface="Times New Roman" panose="02020603050405020304" pitchFamily="18" charset="0"/>
            </a:endParaRPr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363AE6AF-2E78-425E-0A8D-4B985D199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199" y="6324600"/>
            <a:ext cx="3581393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Björn </a:t>
            </a:r>
            <a:r>
              <a:rPr lang="en-US" dirty="0" err="1"/>
              <a:t>Þór</a:t>
            </a:r>
            <a:r>
              <a:rPr lang="en-US" dirty="0"/>
              <a:t> </a:t>
            </a:r>
            <a:r>
              <a:rPr lang="en-US" dirty="0" err="1"/>
              <a:t>Jónsson</a:t>
            </a:r>
            <a:r>
              <a:rPr lang="en-US" dirty="0"/>
              <a:t>/Eleni </a:t>
            </a:r>
            <a:r>
              <a:rPr lang="en-US" dirty="0" err="1"/>
              <a:t>Tzirita</a:t>
            </a:r>
            <a:r>
              <a:rPr lang="en-US" dirty="0"/>
              <a:t> </a:t>
            </a:r>
            <a:r>
              <a:rPr lang="en-US" dirty="0" err="1"/>
              <a:t>Zacharatou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3222F06C-9F34-5A4A-B269-5F88023481B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B93B5B6-5F62-4A73-AB77-ED9EF5419A4A}" type="datetime1">
              <a:rPr lang="is-IS"/>
              <a:pPr>
                <a:defRPr/>
              </a:pPr>
              <a:t>13.11.2022</a:t>
            </a:fld>
            <a:endParaRPr lang="is-IS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A65D7EA-7140-A04C-BF16-84BC1FE5E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C30D25F-A23F-1841-9513-2FB42FE483AC}" type="slidenum">
              <a:rPr lang="en-US" altLang="da-DK">
                <a:latin typeface="Tahoma" panose="020B0604030504040204" pitchFamily="34" charset="0"/>
              </a:rPr>
              <a:pPr eaLnBrk="1" hangingPunct="1"/>
              <a:t>6</a:t>
            </a:fld>
            <a:endParaRPr lang="en-US" altLang="da-DK">
              <a:latin typeface="Tahoma" panose="020B0604030504040204" pitchFamily="34" charset="0"/>
            </a:endParaRPr>
          </a:p>
        </p:txBody>
      </p:sp>
      <p:sp>
        <p:nvSpPr>
          <p:cNvPr id="8197" name="Line 2">
            <a:extLst>
              <a:ext uri="{FF2B5EF4-FFF2-40B4-BE49-F238E27FC236}">
                <a16:creationId xmlns:a16="http://schemas.microsoft.com/office/drawing/2014/main" id="{8211C1EF-A0AE-E943-AAEE-3E93FBD005C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24000" y="3276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198" name="Line 3">
            <a:extLst>
              <a:ext uri="{FF2B5EF4-FFF2-40B4-BE49-F238E27FC236}">
                <a16:creationId xmlns:a16="http://schemas.microsoft.com/office/drawing/2014/main" id="{D15CE879-3616-E247-B6BB-2183359F926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24000" y="1905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199" name="Rectangle 4">
            <a:extLst>
              <a:ext uri="{FF2B5EF4-FFF2-40B4-BE49-F238E27FC236}">
                <a16:creationId xmlns:a16="http://schemas.microsoft.com/office/drawing/2014/main" id="{F63A91FE-767B-934D-A887-F35B3EFE78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6630988" cy="1143000"/>
          </a:xfrm>
        </p:spPr>
        <p:txBody>
          <a:bodyPr/>
          <a:lstStyle/>
          <a:p>
            <a:pPr eaLnBrk="1" hangingPunct="1"/>
            <a:r>
              <a:rPr lang="is-IS" altLang="da-DK"/>
              <a:t>T1 requests X lock on F2</a:t>
            </a:r>
          </a:p>
        </p:txBody>
      </p:sp>
      <p:sp>
        <p:nvSpPr>
          <p:cNvPr id="8200" name="Oval 5">
            <a:extLst>
              <a:ext uri="{FF2B5EF4-FFF2-40B4-BE49-F238E27FC236}">
                <a16:creationId xmlns:a16="http://schemas.microsoft.com/office/drawing/2014/main" id="{F449ABC5-6970-884E-97E3-A6A8963038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524000"/>
            <a:ext cx="762000" cy="762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is-IS" altLang="da-DK" sz="2400">
                <a:latin typeface="Times New Roman" panose="02020603050405020304" pitchFamily="18" charset="0"/>
              </a:rPr>
              <a:t>F1</a:t>
            </a:r>
            <a:endParaRPr lang="en-GB" altLang="da-DK" sz="2400">
              <a:latin typeface="Times New Roman" panose="02020603050405020304" pitchFamily="18" charset="0"/>
            </a:endParaRPr>
          </a:p>
        </p:txBody>
      </p:sp>
      <p:sp>
        <p:nvSpPr>
          <p:cNvPr id="8201" name="Line 6">
            <a:extLst>
              <a:ext uri="{FF2B5EF4-FFF2-40B4-BE49-F238E27FC236}">
                <a16:creationId xmlns:a16="http://schemas.microsoft.com/office/drawing/2014/main" id="{A2C53ECF-2BBD-EC48-9A54-BA38E26BF1B1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1066800"/>
            <a:ext cx="0" cy="3352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202" name="Oval 7">
            <a:extLst>
              <a:ext uri="{FF2B5EF4-FFF2-40B4-BE49-F238E27FC236}">
                <a16:creationId xmlns:a16="http://schemas.microsoft.com/office/drawing/2014/main" id="{FF7F3BD0-D5BF-3041-9B65-495185750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1600200"/>
            <a:ext cx="18288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is-IS" altLang="da-DK" sz="2400">
                <a:latin typeface="Times New Roman" panose="02020603050405020304" pitchFamily="18" charset="0"/>
              </a:rPr>
              <a:t>T1, X</a:t>
            </a:r>
            <a:endParaRPr lang="en-GB" altLang="da-DK" sz="2400">
              <a:latin typeface="Times New Roman" panose="02020603050405020304" pitchFamily="18" charset="0"/>
            </a:endParaRPr>
          </a:p>
        </p:txBody>
      </p:sp>
      <p:sp>
        <p:nvSpPr>
          <p:cNvPr id="8203" name="Oval 8">
            <a:extLst>
              <a:ext uri="{FF2B5EF4-FFF2-40B4-BE49-F238E27FC236}">
                <a16:creationId xmlns:a16="http://schemas.microsoft.com/office/drawing/2014/main" id="{E95E873C-AD48-EB42-B8D1-923A004D21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2895600"/>
            <a:ext cx="762000" cy="762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is-IS" altLang="da-DK" sz="2400">
                <a:latin typeface="Times New Roman" panose="02020603050405020304" pitchFamily="18" charset="0"/>
              </a:rPr>
              <a:t>F2</a:t>
            </a:r>
            <a:endParaRPr lang="en-GB" altLang="da-DK" sz="2400">
              <a:latin typeface="Times New Roman" panose="02020603050405020304" pitchFamily="18" charset="0"/>
            </a:endParaRPr>
          </a:p>
        </p:txBody>
      </p:sp>
      <p:sp>
        <p:nvSpPr>
          <p:cNvPr id="8204" name="Oval 9">
            <a:extLst>
              <a:ext uri="{FF2B5EF4-FFF2-40B4-BE49-F238E27FC236}">
                <a16:creationId xmlns:a16="http://schemas.microsoft.com/office/drawing/2014/main" id="{BB690B0E-1A82-5743-BEC2-635C0AD7D5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2971800"/>
            <a:ext cx="18288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is-IS" altLang="da-DK" sz="2400">
                <a:latin typeface="Times New Roman" panose="02020603050405020304" pitchFamily="18" charset="0"/>
              </a:rPr>
              <a:t>T2, X</a:t>
            </a:r>
            <a:endParaRPr lang="en-GB" altLang="da-DK" sz="2400">
              <a:latin typeface="Times New Roman" panose="02020603050405020304" pitchFamily="18" charset="0"/>
            </a:endParaRPr>
          </a:p>
        </p:txBody>
      </p:sp>
      <p:sp>
        <p:nvSpPr>
          <p:cNvPr id="8205" name="Oval 10">
            <a:extLst>
              <a:ext uri="{FF2B5EF4-FFF2-40B4-BE49-F238E27FC236}">
                <a16:creationId xmlns:a16="http://schemas.microsoft.com/office/drawing/2014/main" id="{C0B857BA-4340-664D-AAFA-A9EC08259E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2971800"/>
            <a:ext cx="18288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is-IS" altLang="da-DK" sz="2400">
                <a:latin typeface="Times New Roman" panose="02020603050405020304" pitchFamily="18" charset="0"/>
              </a:rPr>
              <a:t>T1, X</a:t>
            </a:r>
            <a:endParaRPr lang="en-GB" altLang="da-DK" sz="2400">
              <a:latin typeface="Times New Roman" panose="02020603050405020304" pitchFamily="18" charset="0"/>
            </a:endParaRPr>
          </a:p>
        </p:txBody>
      </p:sp>
      <p:sp>
        <p:nvSpPr>
          <p:cNvPr id="8206" name="Rectangle 11">
            <a:extLst>
              <a:ext uri="{FF2B5EF4-FFF2-40B4-BE49-F238E27FC236}">
                <a16:creationId xmlns:a16="http://schemas.microsoft.com/office/drawing/2014/main" id="{2C8B53EF-E1A3-7540-9460-4876926286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4800600"/>
            <a:ext cx="8077200" cy="1447800"/>
          </a:xfrm>
        </p:spPr>
        <p:txBody>
          <a:bodyPr/>
          <a:lstStyle/>
          <a:p>
            <a:pPr eaLnBrk="1" hangingPunct="1"/>
            <a:r>
              <a:rPr lang="is-IS" altLang="da-DK"/>
              <a:t>Must wait for X lock to be released</a:t>
            </a:r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3CD79ED2-81EF-910C-39EC-A01954784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199" y="6324600"/>
            <a:ext cx="3581393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Björn </a:t>
            </a:r>
            <a:r>
              <a:rPr lang="en-US" dirty="0" err="1"/>
              <a:t>Þór</a:t>
            </a:r>
            <a:r>
              <a:rPr lang="en-US" dirty="0"/>
              <a:t> </a:t>
            </a:r>
            <a:r>
              <a:rPr lang="en-US" dirty="0" err="1"/>
              <a:t>Jónsson</a:t>
            </a:r>
            <a:r>
              <a:rPr lang="en-US" dirty="0"/>
              <a:t>/Eleni </a:t>
            </a:r>
            <a:r>
              <a:rPr lang="en-US" dirty="0" err="1"/>
              <a:t>Tzirita</a:t>
            </a:r>
            <a:r>
              <a:rPr lang="en-US" dirty="0"/>
              <a:t> </a:t>
            </a:r>
            <a:r>
              <a:rPr lang="en-US" dirty="0" err="1"/>
              <a:t>Zacharatou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B986D72A-460B-074C-A5E2-FE7A92543C7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B93B5B6-5F62-4A73-AB77-ED9EF5419A4A}" type="datetime1">
              <a:rPr lang="is-IS"/>
              <a:pPr>
                <a:defRPr/>
              </a:pPr>
              <a:t>13.11.2022</a:t>
            </a:fld>
            <a:endParaRPr lang="is-IS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044BC833-4D8B-5947-BDBE-D49BACCF1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FC44CF3-52D0-924D-821A-04ACDF4F5F5B}" type="slidenum">
              <a:rPr lang="en-US" altLang="da-DK">
                <a:latin typeface="Tahoma" panose="020B0604030504040204" pitchFamily="34" charset="0"/>
              </a:rPr>
              <a:pPr eaLnBrk="1" hangingPunct="1"/>
              <a:t>7</a:t>
            </a:fld>
            <a:endParaRPr lang="en-US" altLang="da-DK">
              <a:latin typeface="Tahoma" panose="020B0604030504040204" pitchFamily="34" charset="0"/>
            </a:endParaRPr>
          </a:p>
        </p:txBody>
      </p:sp>
      <p:sp>
        <p:nvSpPr>
          <p:cNvPr id="9221" name="Line 2">
            <a:extLst>
              <a:ext uri="{FF2B5EF4-FFF2-40B4-BE49-F238E27FC236}">
                <a16:creationId xmlns:a16="http://schemas.microsoft.com/office/drawing/2014/main" id="{0E29B36E-4D4E-A54E-928D-7D08BFA838B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24000" y="3276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222" name="Line 3">
            <a:extLst>
              <a:ext uri="{FF2B5EF4-FFF2-40B4-BE49-F238E27FC236}">
                <a16:creationId xmlns:a16="http://schemas.microsoft.com/office/drawing/2014/main" id="{47C24A5A-8AFD-D747-9FC9-C725C71348D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24000" y="1905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223" name="Rectangle 4">
            <a:extLst>
              <a:ext uri="{FF2B5EF4-FFF2-40B4-BE49-F238E27FC236}">
                <a16:creationId xmlns:a16="http://schemas.microsoft.com/office/drawing/2014/main" id="{AA7EBB13-9459-5840-BA10-AB52881F59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6630988" cy="1143000"/>
          </a:xfrm>
        </p:spPr>
        <p:txBody>
          <a:bodyPr/>
          <a:lstStyle/>
          <a:p>
            <a:pPr eaLnBrk="1" hangingPunct="1"/>
            <a:r>
              <a:rPr lang="is-IS" altLang="da-DK"/>
              <a:t>T2 requests X lock on F1</a:t>
            </a:r>
          </a:p>
        </p:txBody>
      </p:sp>
      <p:sp>
        <p:nvSpPr>
          <p:cNvPr id="9224" name="Oval 5">
            <a:extLst>
              <a:ext uri="{FF2B5EF4-FFF2-40B4-BE49-F238E27FC236}">
                <a16:creationId xmlns:a16="http://schemas.microsoft.com/office/drawing/2014/main" id="{44BB641C-8B16-8445-AD9F-8F97DEC612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524000"/>
            <a:ext cx="762000" cy="762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is-IS" altLang="da-DK" sz="2400">
                <a:latin typeface="Times New Roman" panose="02020603050405020304" pitchFamily="18" charset="0"/>
              </a:rPr>
              <a:t>F1</a:t>
            </a:r>
            <a:endParaRPr lang="en-GB" altLang="da-DK" sz="2400">
              <a:latin typeface="Times New Roman" panose="02020603050405020304" pitchFamily="18" charset="0"/>
            </a:endParaRPr>
          </a:p>
        </p:txBody>
      </p:sp>
      <p:sp>
        <p:nvSpPr>
          <p:cNvPr id="9225" name="Line 6">
            <a:extLst>
              <a:ext uri="{FF2B5EF4-FFF2-40B4-BE49-F238E27FC236}">
                <a16:creationId xmlns:a16="http://schemas.microsoft.com/office/drawing/2014/main" id="{0CF5F80D-6388-A94F-BFB8-4DA6B614807B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1066800"/>
            <a:ext cx="0" cy="3352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226" name="Oval 7">
            <a:extLst>
              <a:ext uri="{FF2B5EF4-FFF2-40B4-BE49-F238E27FC236}">
                <a16:creationId xmlns:a16="http://schemas.microsoft.com/office/drawing/2014/main" id="{239EC327-0E12-864E-AC79-593D20C281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1600200"/>
            <a:ext cx="18288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is-IS" altLang="da-DK" sz="2400">
                <a:latin typeface="Times New Roman" panose="02020603050405020304" pitchFamily="18" charset="0"/>
              </a:rPr>
              <a:t>T1, X</a:t>
            </a:r>
            <a:endParaRPr lang="en-GB" altLang="da-DK" sz="2400">
              <a:latin typeface="Times New Roman" panose="02020603050405020304" pitchFamily="18" charset="0"/>
            </a:endParaRPr>
          </a:p>
        </p:txBody>
      </p:sp>
      <p:sp>
        <p:nvSpPr>
          <p:cNvPr id="9227" name="Oval 8">
            <a:extLst>
              <a:ext uri="{FF2B5EF4-FFF2-40B4-BE49-F238E27FC236}">
                <a16:creationId xmlns:a16="http://schemas.microsoft.com/office/drawing/2014/main" id="{846155C5-5B18-EE4B-BD00-5B08C619A7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2895600"/>
            <a:ext cx="762000" cy="762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is-IS" altLang="da-DK" sz="2400">
                <a:latin typeface="Times New Roman" panose="02020603050405020304" pitchFamily="18" charset="0"/>
              </a:rPr>
              <a:t>F2</a:t>
            </a:r>
            <a:endParaRPr lang="en-GB" altLang="da-DK" sz="2400">
              <a:latin typeface="Times New Roman" panose="02020603050405020304" pitchFamily="18" charset="0"/>
            </a:endParaRPr>
          </a:p>
        </p:txBody>
      </p:sp>
      <p:sp>
        <p:nvSpPr>
          <p:cNvPr id="9228" name="Oval 9">
            <a:extLst>
              <a:ext uri="{FF2B5EF4-FFF2-40B4-BE49-F238E27FC236}">
                <a16:creationId xmlns:a16="http://schemas.microsoft.com/office/drawing/2014/main" id="{1D524FF8-23A9-8644-9001-61EF07810C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2971800"/>
            <a:ext cx="18288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is-IS" altLang="da-DK" sz="2400">
                <a:latin typeface="Times New Roman" panose="02020603050405020304" pitchFamily="18" charset="0"/>
              </a:rPr>
              <a:t>T2, X</a:t>
            </a:r>
            <a:endParaRPr lang="en-GB" altLang="da-DK" sz="2400">
              <a:latin typeface="Times New Roman" panose="02020603050405020304" pitchFamily="18" charset="0"/>
            </a:endParaRPr>
          </a:p>
        </p:txBody>
      </p:sp>
      <p:sp>
        <p:nvSpPr>
          <p:cNvPr id="9229" name="Oval 10">
            <a:extLst>
              <a:ext uri="{FF2B5EF4-FFF2-40B4-BE49-F238E27FC236}">
                <a16:creationId xmlns:a16="http://schemas.microsoft.com/office/drawing/2014/main" id="{977245DA-99DD-EE43-B0C4-FD43DE353C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2971800"/>
            <a:ext cx="18288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is-IS" altLang="da-DK" sz="2400">
                <a:latin typeface="Times New Roman" panose="02020603050405020304" pitchFamily="18" charset="0"/>
              </a:rPr>
              <a:t>T1, X</a:t>
            </a:r>
            <a:endParaRPr lang="en-GB" altLang="da-DK" sz="2400">
              <a:latin typeface="Times New Roman" panose="02020603050405020304" pitchFamily="18" charset="0"/>
            </a:endParaRPr>
          </a:p>
        </p:txBody>
      </p:sp>
      <p:sp>
        <p:nvSpPr>
          <p:cNvPr id="9230" name="Rectangle 11">
            <a:extLst>
              <a:ext uri="{FF2B5EF4-FFF2-40B4-BE49-F238E27FC236}">
                <a16:creationId xmlns:a16="http://schemas.microsoft.com/office/drawing/2014/main" id="{8DF3F906-0FE9-314D-AAB0-9A6140782B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4800600"/>
            <a:ext cx="8077200" cy="1447800"/>
          </a:xfrm>
        </p:spPr>
        <p:txBody>
          <a:bodyPr/>
          <a:lstStyle/>
          <a:p>
            <a:pPr eaLnBrk="1" hangingPunct="1"/>
            <a:r>
              <a:rPr lang="is-IS" altLang="da-DK"/>
              <a:t>Must wait for X lock to be released</a:t>
            </a:r>
          </a:p>
          <a:p>
            <a:pPr eaLnBrk="1" hangingPunct="1"/>
            <a:r>
              <a:rPr lang="is-IS" altLang="da-DK"/>
              <a:t>Deadlock!!!</a:t>
            </a:r>
          </a:p>
        </p:txBody>
      </p:sp>
      <p:sp>
        <p:nvSpPr>
          <p:cNvPr id="9231" name="Oval 12">
            <a:extLst>
              <a:ext uri="{FF2B5EF4-FFF2-40B4-BE49-F238E27FC236}">
                <a16:creationId xmlns:a16="http://schemas.microsoft.com/office/drawing/2014/main" id="{138F9950-2652-7E40-A851-66630AEE65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1600200"/>
            <a:ext cx="18288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is-IS" altLang="da-DK" sz="2400">
                <a:latin typeface="Times New Roman" panose="02020603050405020304" pitchFamily="18" charset="0"/>
              </a:rPr>
              <a:t>T2, X</a:t>
            </a:r>
            <a:endParaRPr lang="en-GB" altLang="da-DK" sz="2400">
              <a:latin typeface="Times New Roman" panose="02020603050405020304" pitchFamily="18" charset="0"/>
            </a:endParaRPr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49EFAADD-4584-8959-29C4-BAD7E13E3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199" y="6324600"/>
            <a:ext cx="3581393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Björn </a:t>
            </a:r>
            <a:r>
              <a:rPr lang="en-US" dirty="0" err="1"/>
              <a:t>Þór</a:t>
            </a:r>
            <a:r>
              <a:rPr lang="en-US" dirty="0"/>
              <a:t> </a:t>
            </a:r>
            <a:r>
              <a:rPr lang="en-US" dirty="0" err="1"/>
              <a:t>Jónsson</a:t>
            </a:r>
            <a:r>
              <a:rPr lang="en-US" dirty="0"/>
              <a:t>/Eleni </a:t>
            </a:r>
            <a:r>
              <a:rPr lang="en-US" dirty="0" err="1"/>
              <a:t>Tzirita</a:t>
            </a:r>
            <a:r>
              <a:rPr lang="en-US" dirty="0"/>
              <a:t> </a:t>
            </a:r>
            <a:r>
              <a:rPr lang="en-US" dirty="0" err="1"/>
              <a:t>Zacharatou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g3">
  <a:themeElements>
    <a:clrScheme name="">
      <a:dk1>
        <a:srgbClr val="130B7F"/>
      </a:dk1>
      <a:lt1>
        <a:srgbClr val="FFFFFF"/>
      </a:lt1>
      <a:dk2>
        <a:srgbClr val="000000"/>
      </a:dk2>
      <a:lt2>
        <a:srgbClr val="000000"/>
      </a:lt2>
      <a:accent1>
        <a:srgbClr val="FEE168"/>
      </a:accent1>
      <a:accent2>
        <a:srgbClr val="9D88EA"/>
      </a:accent2>
      <a:accent3>
        <a:srgbClr val="FFFFFF"/>
      </a:accent3>
      <a:accent4>
        <a:srgbClr val="0E086C"/>
      </a:accent4>
      <a:accent5>
        <a:srgbClr val="FEEEB9"/>
      </a:accent5>
      <a:accent6>
        <a:srgbClr val="8E7BD4"/>
      </a:accent6>
      <a:hlink>
        <a:srgbClr val="114E8B"/>
      </a:hlink>
      <a:folHlink>
        <a:srgbClr val="FF0000"/>
      </a:folHlink>
    </a:clrScheme>
    <a:fontScheme name="Gag3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Gag3 1">
        <a:dk1>
          <a:srgbClr val="FC6600"/>
        </a:dk1>
        <a:lt1>
          <a:srgbClr val="C6FE82"/>
        </a:lt1>
        <a:dk2>
          <a:srgbClr val="FFFFFF"/>
        </a:dk2>
        <a:lt2>
          <a:srgbClr val="000000"/>
        </a:lt2>
        <a:accent1>
          <a:srgbClr val="00CC00"/>
        </a:accent1>
        <a:accent2>
          <a:srgbClr val="FF822D"/>
        </a:accent2>
        <a:accent3>
          <a:srgbClr val="DFFEC1"/>
        </a:accent3>
        <a:accent4>
          <a:srgbClr val="D75600"/>
        </a:accent4>
        <a:accent5>
          <a:srgbClr val="AAE2AA"/>
        </a:accent5>
        <a:accent6>
          <a:srgbClr val="E77528"/>
        </a:accent6>
        <a:hlink>
          <a:srgbClr val="FF63B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g3 2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00CC00"/>
        </a:accent1>
        <a:accent2>
          <a:srgbClr val="FF822D"/>
        </a:accent2>
        <a:accent3>
          <a:srgbClr val="FFFFFF"/>
        </a:accent3>
        <a:accent4>
          <a:srgbClr val="000000"/>
        </a:accent4>
        <a:accent5>
          <a:srgbClr val="AAE2AA"/>
        </a:accent5>
        <a:accent6>
          <a:srgbClr val="E77528"/>
        </a:accent6>
        <a:hlink>
          <a:srgbClr val="FF63B1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g3 3">
        <a:dk1>
          <a:srgbClr val="000000"/>
        </a:dk1>
        <a:lt1>
          <a:srgbClr val="FFFFFF"/>
        </a:lt1>
        <a:dk2>
          <a:srgbClr val="000000"/>
        </a:dk2>
        <a:lt2>
          <a:srgbClr val="4D4D4D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g3 4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72CE86"/>
        </a:accent1>
        <a:accent2>
          <a:srgbClr val="F6B070"/>
        </a:accent2>
        <a:accent3>
          <a:srgbClr val="FFFFFF"/>
        </a:accent3>
        <a:accent4>
          <a:srgbClr val="000000"/>
        </a:accent4>
        <a:accent5>
          <a:srgbClr val="BCE3C3"/>
        </a:accent5>
        <a:accent6>
          <a:srgbClr val="DF9F65"/>
        </a:accent6>
        <a:hlink>
          <a:srgbClr val="EB9DC4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g3 5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F58F91"/>
        </a:accent1>
        <a:accent2>
          <a:srgbClr val="CE7162"/>
        </a:accent2>
        <a:accent3>
          <a:srgbClr val="FFFFFF"/>
        </a:accent3>
        <a:accent4>
          <a:srgbClr val="000000"/>
        </a:accent4>
        <a:accent5>
          <a:srgbClr val="F9C6C7"/>
        </a:accent5>
        <a:accent6>
          <a:srgbClr val="BA6658"/>
        </a:accent6>
        <a:hlink>
          <a:srgbClr val="F6CA7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g3 6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FAB774"/>
        </a:accent1>
        <a:accent2>
          <a:srgbClr val="CBACD4"/>
        </a:accent2>
        <a:accent3>
          <a:srgbClr val="FFFFFF"/>
        </a:accent3>
        <a:accent4>
          <a:srgbClr val="000000"/>
        </a:accent4>
        <a:accent5>
          <a:srgbClr val="FCD8BC"/>
        </a:accent5>
        <a:accent6>
          <a:srgbClr val="B89BC0"/>
        </a:accent6>
        <a:hlink>
          <a:srgbClr val="C2EB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g3 7">
        <a:dk1>
          <a:srgbClr val="3B6147"/>
        </a:dk1>
        <a:lt1>
          <a:srgbClr val="CED5E8"/>
        </a:lt1>
        <a:dk2>
          <a:srgbClr val="FFFFFF"/>
        </a:dk2>
        <a:lt2>
          <a:srgbClr val="777777"/>
        </a:lt2>
        <a:accent1>
          <a:srgbClr val="FEA868"/>
        </a:accent1>
        <a:accent2>
          <a:srgbClr val="9AA8D0"/>
        </a:accent2>
        <a:accent3>
          <a:srgbClr val="E3E7F2"/>
        </a:accent3>
        <a:accent4>
          <a:srgbClr val="31523B"/>
        </a:accent4>
        <a:accent5>
          <a:srgbClr val="FED1B9"/>
        </a:accent5>
        <a:accent6>
          <a:srgbClr val="8B98BC"/>
        </a:accent6>
        <a:hlink>
          <a:srgbClr val="9CE157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g3 8">
        <a:dk1>
          <a:srgbClr val="2C395E"/>
        </a:dk1>
        <a:lt1>
          <a:srgbClr val="8798C7"/>
        </a:lt1>
        <a:dk2>
          <a:srgbClr val="FFFFFF"/>
        </a:dk2>
        <a:lt2>
          <a:srgbClr val="000000"/>
        </a:lt2>
        <a:accent1>
          <a:srgbClr val="FEE168"/>
        </a:accent1>
        <a:accent2>
          <a:srgbClr val="BAE482"/>
        </a:accent2>
        <a:accent3>
          <a:srgbClr val="C3CAE0"/>
        </a:accent3>
        <a:accent4>
          <a:srgbClr val="242F4F"/>
        </a:accent4>
        <a:accent5>
          <a:srgbClr val="FEEEB9"/>
        </a:accent5>
        <a:accent6>
          <a:srgbClr val="A8CF75"/>
        </a:accent6>
        <a:hlink>
          <a:srgbClr val="EFAD6B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Gag3</Template>
  <TotalTime>1151</TotalTime>
  <Words>170</Words>
  <Application>Microsoft Macintosh PowerPoint</Application>
  <PresentationFormat>On-screen Show (4:3)</PresentationFormat>
  <Paragraphs>57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Tahoma</vt:lpstr>
      <vt:lpstr>Times New Roman</vt:lpstr>
      <vt:lpstr>Verdana</vt:lpstr>
      <vt:lpstr>Wingdings</vt:lpstr>
      <vt:lpstr>Gag3</vt:lpstr>
      <vt:lpstr>Deadlock Example</vt:lpstr>
      <vt:lpstr>T1 requests X lock on F1</vt:lpstr>
      <vt:lpstr>T1 obtains X lock on F1</vt:lpstr>
      <vt:lpstr>T2 requests X lock on F2</vt:lpstr>
      <vt:lpstr>T2 obtains X lock on F2</vt:lpstr>
      <vt:lpstr>T1 requests X lock on F2</vt:lpstr>
      <vt:lpstr>T2 requests X lock on F1</vt:lpstr>
    </vt:vector>
  </TitlesOfParts>
  <Company>Viðskiptaháskólinn í Reykjavík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Inngangur</dc:title>
  <dc:creator>Nemi</dc:creator>
  <cp:lastModifiedBy>Eleni Tzirita Zacharatou</cp:lastModifiedBy>
  <cp:revision>49</cp:revision>
  <dcterms:created xsi:type="dcterms:W3CDTF">2000-08-23T18:04:34Z</dcterms:created>
  <dcterms:modified xsi:type="dcterms:W3CDTF">2022-11-13T17:16:31Z</dcterms:modified>
</cp:coreProperties>
</file>