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67" r:id="rId4"/>
    <p:sldId id="298" r:id="rId5"/>
    <p:sldId id="268" r:id="rId6"/>
    <p:sldId id="270" r:id="rId7"/>
    <p:sldId id="271" r:id="rId8"/>
    <p:sldId id="272" r:id="rId9"/>
    <p:sldId id="269" r:id="rId10"/>
    <p:sldId id="273" r:id="rId11"/>
    <p:sldId id="299" r:id="rId12"/>
    <p:sldId id="274" r:id="rId13"/>
    <p:sldId id="275" r:id="rId14"/>
    <p:sldId id="276" r:id="rId15"/>
    <p:sldId id="277" r:id="rId16"/>
    <p:sldId id="278" r:id="rId17"/>
    <p:sldId id="279" r:id="rId18"/>
    <p:sldId id="300" r:id="rId19"/>
    <p:sldId id="280" r:id="rId20"/>
    <p:sldId id="281" r:id="rId21"/>
    <p:sldId id="282" r:id="rId22"/>
    <p:sldId id="283" r:id="rId23"/>
    <p:sldId id="284" r:id="rId24"/>
    <p:sldId id="285" r:id="rId25"/>
    <p:sldId id="301" r:id="rId26"/>
    <p:sldId id="286" r:id="rId27"/>
    <p:sldId id="287" r:id="rId28"/>
    <p:sldId id="288" r:id="rId29"/>
    <p:sldId id="289" r:id="rId30"/>
    <p:sldId id="290" r:id="rId31"/>
    <p:sldId id="291" r:id="rId32"/>
    <p:sldId id="302" r:id="rId33"/>
    <p:sldId id="292" r:id="rId34"/>
    <p:sldId id="293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/>
    <p:restoredTop sz="90909"/>
  </p:normalViewPr>
  <p:slideViewPr>
    <p:cSldViewPr>
      <p:cViewPr varScale="1">
        <p:scale>
          <a:sx n="103" d="100"/>
          <a:sy n="103" d="100"/>
        </p:scale>
        <p:origin x="976" y="184"/>
      </p:cViewPr>
      <p:guideLst>
        <p:guide orient="horz" pos="3456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DBB1605-C438-F64C-9219-190A02D4B5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E1378A1A-2966-7B4C-912A-62A95CBD1D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234F279-878F-4842-A42F-0AFFB6E84696}" type="datetime1">
              <a:rPr lang="is-IS"/>
              <a:pPr>
                <a:defRPr/>
              </a:pPr>
              <a:t>5.11.2022</a:t>
            </a:fld>
            <a:endParaRPr lang="en-GB"/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F76FE0D9-4669-6C41-A517-A612B7C40D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Gagnasafnsfræði II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F8D56B34-66C1-C746-A5F5-79FA13CB07C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CDA3180-818B-874C-B46A-A7E46CB4C3D3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B82333D-C137-904A-BA15-AAE3B045F2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72D54F3-8E77-9A41-96FC-4F802972E6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FD49141-4787-5642-9DB7-FB5553FDCA85}" type="datetime1">
              <a:rPr lang="is-IS"/>
              <a:pPr>
                <a:defRPr/>
              </a:pPr>
              <a:t>5.11.2022</a:t>
            </a:fld>
            <a:endParaRPr lang="en-GB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F60529F-4054-664B-9F1A-E4278C3B67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55B65DA-783E-454C-8745-EAE24892DC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B27F1EA-61CD-4840-849E-0297E0C78D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Gagnasafnsfræði II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9ED12C8-7DB4-B34A-8D47-8BBC25CBF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2FE922B6-61FE-1F40-9992-25294D99467C}" type="slidenum">
              <a:rPr lang="en-GB" altLang="da-DK"/>
              <a:pPr/>
              <a:t>‹#›</a:t>
            </a:fld>
            <a:endParaRPr lang="en-GB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3305D62-9479-3A46-8544-64DC258AAD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da-DK" sz="1200">
                <a:latin typeface="Times New Roman" panose="02020603050405020304" pitchFamily="18" charset="0"/>
              </a:rPr>
              <a:t>Björn Þór Jónsson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4436220-FE11-024C-A43B-CDB11D35A0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1495C3-336E-FE45-A2DF-30E182027B28}" type="datetime1">
              <a:rPr lang="is-IS" altLang="da-DK" sz="1200">
                <a:latin typeface="Times New Roman" panose="02020603050405020304" pitchFamily="18" charset="0"/>
              </a:rPr>
              <a:pPr eaLnBrk="1" hangingPunct="1"/>
              <a:t>5.11.2022</a:t>
            </a:fld>
            <a:endParaRPr lang="en-GB" altLang="da-DK" sz="1200">
              <a:latin typeface="Times New Roman" panose="02020603050405020304" pitchFamily="18" charset="0"/>
            </a:endParaRP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FB1FDD72-5F25-B24A-BB23-A5C957C0DE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da-DK" sz="1200">
                <a:latin typeface="Times New Roman" panose="02020603050405020304" pitchFamily="18" charset="0"/>
              </a:rPr>
              <a:t>Gagnasafnsfræði II</a:t>
            </a: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F73D14F0-DA1C-BD4F-91E4-C7CC8C1FB6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0CC7F7-F0B5-D547-95E8-C2892246BAAD}" type="slidenum">
              <a:rPr lang="en-GB" altLang="da-DK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en-GB" altLang="da-DK" sz="1200">
              <a:latin typeface="Times New Roman" panose="02020603050405020304" pitchFamily="18" charset="0"/>
            </a:endParaRPr>
          </a:p>
        </p:txBody>
      </p:sp>
      <p:sp>
        <p:nvSpPr>
          <p:cNvPr id="41990" name="Rectangle 2">
            <a:extLst>
              <a:ext uri="{FF2B5EF4-FFF2-40B4-BE49-F238E27FC236}">
                <a16:creationId xmlns:a16="http://schemas.microsoft.com/office/drawing/2014/main" id="{9C2AF830-E206-0C4F-BDC9-D6F920311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>
            <a:extLst>
              <a:ext uri="{FF2B5EF4-FFF2-40B4-BE49-F238E27FC236}">
                <a16:creationId xmlns:a16="http://schemas.microsoft.com/office/drawing/2014/main" id="{697A42E7-18F8-284F-A50B-FB6DDCB88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077200" cy="1600200"/>
          </a:xfrm>
          <a:solidFill>
            <a:srgbClr val="EAEAEA"/>
          </a:solidFill>
          <a:ln w="38100">
            <a:solidFill>
              <a:srgbClr val="003300"/>
            </a:solidFill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8600"/>
            <a:ext cx="9144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FFCBE-DB1D-0946-89D5-9FDDC3547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8B1E9C-9C37-AD40-91BB-6813CE40115B}" type="datetime1">
              <a:rPr lang="is-IS"/>
              <a:pPr>
                <a:defRPr/>
              </a:pPr>
              <a:t>5.11.2022</a:t>
            </a:fld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45AFC8-E0EE-5A42-B42F-1B72CF505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8D9631-2C42-4C4A-AC83-CDECAB6699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04C4D-C09B-7243-A58B-54A63343090F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399846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75211E-9110-E943-86E8-04FE35E34F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42CD0-A3C2-7D4B-B8BF-4E2319C53D93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4175F1-4E54-1D46-9FB1-8D94552BD2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C9FBF7-54C8-2447-8FD3-EABEC2184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498BCE-77BF-9144-8244-82DC9F6DD71C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34795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193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9055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582B0E-0D2E-BD4E-96C2-14E280DE10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DACD2-65A0-D547-9D6A-BCC30CFB5097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CCB123-2457-5244-B569-93A7D4049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E6E79B-0003-D440-AA61-58EF5DF5FC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80B19-CACF-9746-93C1-D1BF6EFE6142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162337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82DB9D-F6AB-3147-805A-F90B7DA162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2C457-185C-CF4A-978B-C0792B868D11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AD5DFB-984F-BC4A-8777-6D2AB35E4B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AEB412-CC42-C94E-BBB7-80DEA1DBB1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489C6-8975-8849-BF0E-D2B86B586368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1363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3D90D2-3F53-8F4E-8CE5-EA9F45CDF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F0ABB-CEE6-F34D-83FC-42DC029F58B0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560592-966C-084E-ADE3-CD4AAE6B0B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792DC1-7F84-8442-8DCB-A230827E07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F2DA1-5CAC-614B-99FF-9292CDBEEE3C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40526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2CF52-0BB2-904F-AC96-E8D8D87623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A8D99-DA5C-E044-9C0C-D09E6F09E74E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8A394-A87A-F14B-969D-345087A938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09257-2A58-924C-B2B9-DACEB90BA2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14152-CC27-1C46-AAAD-C63B5AC9D7D4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60540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5BFDC0-9579-FC47-A546-31FB69DDB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6F745-3B1E-3D42-89F8-6B5CEDA6D81C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A7E7303-7FA4-E047-8C08-370D8967BD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880AEA-D717-B547-B001-A301B96BE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467BA-A2D0-0F40-A300-C4415498F32C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413513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D4DB1D-7B4B-D94F-ADAB-AA7781193B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E71A9-62F9-2647-AFB9-899A03A3A6AB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2C028D-4557-5E43-A906-6B886B0D08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DA9B80-9413-7E4C-B715-46253CF1A0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32D20D-BE1B-FE49-8099-EAFD7B652323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2203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19016F2-1398-F74E-AE40-749AAE2A91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70C33-8818-6044-B08B-18220A3155B6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1F17763-88F8-024B-8D6C-7211828A1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F4DE15-DA75-334E-B01F-9E342DE7DA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6C3FA-0DC0-4943-B416-F307F818ECE7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377331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08035A-B573-AD4D-A71F-95BD53A0D5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1755C-E580-B845-9895-B5D9A4351833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10AAF-9EA2-E54D-A991-BE1FCEC048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332C4-8003-8C4A-8220-6FCB30BA4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DB313-1869-5548-A829-6625CF84B063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320326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8BF81-9BBC-5A4D-B8D4-9780AC79CE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C13DD-F53B-6142-900F-BDF34F85FAE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F1534-EFFD-BD4A-8B8A-02E89F733D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2BFF3-D398-B343-9067-CF25D4AD4F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0CD88-A7B4-5244-B11D-3A2F904511E8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3524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D1DF27-3AA2-2A45-8355-4C0394378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a-DK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A7610AE-3BE8-E348-A1B5-07BAD5CBD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a-DK"/>
              <a:t>Click to edit Master text styles</a:t>
            </a:r>
          </a:p>
          <a:p>
            <a:pPr lvl="1"/>
            <a:r>
              <a:rPr lang="en-GB" altLang="da-DK"/>
              <a:t>Second level</a:t>
            </a:r>
          </a:p>
          <a:p>
            <a:pPr lvl="2"/>
            <a:r>
              <a:rPr lang="en-GB" altLang="da-DK"/>
              <a:t>Third level</a:t>
            </a:r>
          </a:p>
          <a:p>
            <a:pPr lvl="3"/>
            <a:r>
              <a:rPr lang="en-GB" altLang="da-DK"/>
              <a:t>Fourth level</a:t>
            </a:r>
          </a:p>
          <a:p>
            <a:pPr lvl="4"/>
            <a:r>
              <a:rPr lang="en-GB" altLang="da-DK"/>
              <a:t>Fifth level</a:t>
            </a:r>
          </a:p>
        </p:txBody>
      </p:sp>
      <p:sp>
        <p:nvSpPr>
          <p:cNvPr id="165892" name="Rectangle 4">
            <a:extLst>
              <a:ext uri="{FF2B5EF4-FFF2-40B4-BE49-F238E27FC236}">
                <a16:creationId xmlns:a16="http://schemas.microsoft.com/office/drawing/2014/main" id="{24BC48D6-CF92-A949-8B0B-7AF18493C7B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A6C5E835-2E3A-1A40-BF8B-849ADF14EE69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63411E05-DA12-9746-AF8C-E03892241E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mtClean="0">
                <a:latin typeface="+mn-lt"/>
              </a:defRPr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165894" name="Rectangle 6">
            <a:extLst>
              <a:ext uri="{FF2B5EF4-FFF2-40B4-BE49-F238E27FC236}">
                <a16:creationId xmlns:a16="http://schemas.microsoft.com/office/drawing/2014/main" id="{766B74CB-85DF-8048-8967-BB334F97CE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ahoma" panose="020B0604030504040204" pitchFamily="34" charset="0"/>
              </a:defRPr>
            </a:lvl1pPr>
          </a:lstStyle>
          <a:p>
            <a:fld id="{EDF4F3A1-5EFC-544F-AA5B-2ACC8EDF2617}" type="slidenum">
              <a:rPr lang="en-GB" altLang="da-DK"/>
              <a:pPr/>
              <a:t>‹#›</a:t>
            </a:fld>
            <a:endParaRPr lang="en-GB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2B8AEDD-C3A3-B349-984E-065D59BABD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s-IS" dirty="0"/>
              <a:t>Week 9 </a:t>
            </a:r>
            <a:r>
              <a:rPr lang="is-IS"/>
              <a:t>– Example 1:</a:t>
            </a:r>
            <a:br>
              <a:rPr lang="is-IS"/>
            </a:br>
            <a:r>
              <a:rPr lang="is-IS"/>
              <a:t>Nested-Loops </a:t>
            </a:r>
            <a:r>
              <a:rPr lang="is-IS" dirty="0"/>
              <a:t>Join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240012D-A3CF-2043-9EA6-8C85040727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s-IS" altLang="da-DK" dirty="0"/>
              <a:t>Björn Þór Jónsson/Eleni Tzirita Zacharatou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BC8DD47B-5581-CE41-AB73-318213528E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FD2B802A-5EA3-E844-9E75-C277A386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7B6B6F-CB32-C54E-B93C-AFA0FE6E9991}" type="slidenum">
              <a:rPr lang="en-GB" altLang="da-DK">
                <a:latin typeface="Tahoma" panose="020B0604030504040204" pitchFamily="34" charset="0"/>
              </a:rPr>
              <a:pPr eaLnBrk="1" hangingPunct="1"/>
              <a:t>10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A205702A-1527-2D4E-B833-3442F4580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2</a:t>
            </a:r>
          </a:p>
        </p:txBody>
      </p:sp>
      <p:graphicFrame>
        <p:nvGraphicFramePr>
          <p:cNvPr id="130051" name="Group 3">
            <a:extLst>
              <a:ext uri="{FF2B5EF4-FFF2-40B4-BE49-F238E27FC236}">
                <a16:creationId xmlns:a16="http://schemas.microsoft.com/office/drawing/2014/main" id="{8563D53B-7071-0749-88F4-CC722482C3D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0088" name="Group 40">
            <a:extLst>
              <a:ext uri="{FF2B5EF4-FFF2-40B4-BE49-F238E27FC236}">
                <a16:creationId xmlns:a16="http://schemas.microsoft.com/office/drawing/2014/main" id="{71D49ABA-1EFA-E844-A4A0-6401C8540CD5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73" name="Oval 82">
            <a:extLst>
              <a:ext uri="{FF2B5EF4-FFF2-40B4-BE49-F238E27FC236}">
                <a16:creationId xmlns:a16="http://schemas.microsoft.com/office/drawing/2014/main" id="{6F591FEE-7964-8646-982F-AEF5DA77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90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2374" name="Text Box 84">
            <a:extLst>
              <a:ext uri="{FF2B5EF4-FFF2-40B4-BE49-F238E27FC236}">
                <a16:creationId xmlns:a16="http://schemas.microsoft.com/office/drawing/2014/main" id="{85237FCB-5C09-CF49-8DFB-F4628C473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12375" name="Text Box 85">
            <a:extLst>
              <a:ext uri="{FF2B5EF4-FFF2-40B4-BE49-F238E27FC236}">
                <a16:creationId xmlns:a16="http://schemas.microsoft.com/office/drawing/2014/main" id="{FF51BED6-9A7A-5544-A30B-3312932A6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30170" name="Group 122">
            <a:extLst>
              <a:ext uri="{FF2B5EF4-FFF2-40B4-BE49-F238E27FC236}">
                <a16:creationId xmlns:a16="http://schemas.microsoft.com/office/drawing/2014/main" id="{7E613F29-EA95-B648-93E6-AACBD1BB3B8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146" name="Group 98">
            <a:extLst>
              <a:ext uri="{FF2B5EF4-FFF2-40B4-BE49-F238E27FC236}">
                <a16:creationId xmlns:a16="http://schemas.microsoft.com/office/drawing/2014/main" id="{DB5CB832-A244-E940-ACC3-DF91ABAB6B53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00" name="Line 110">
            <a:extLst>
              <a:ext uri="{FF2B5EF4-FFF2-40B4-BE49-F238E27FC236}">
                <a16:creationId xmlns:a16="http://schemas.microsoft.com/office/drawing/2014/main" id="{F66D4730-64FF-204D-9E19-34359ED2D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2401" name="Text Box 111">
            <a:extLst>
              <a:ext uri="{FF2B5EF4-FFF2-40B4-BE49-F238E27FC236}">
                <a16:creationId xmlns:a16="http://schemas.microsoft.com/office/drawing/2014/main" id="{C7D79991-7076-F843-908D-1AF9A8C7226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2402" name="Text Box 112">
            <a:extLst>
              <a:ext uri="{FF2B5EF4-FFF2-40B4-BE49-F238E27FC236}">
                <a16:creationId xmlns:a16="http://schemas.microsoft.com/office/drawing/2014/main" id="{1287D2A4-E068-BC4F-B0D4-037DD27CBF6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BEBA2AD-77FE-4E80-597D-89ED6376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77218330-5EEF-6F42-AC1C-B8E1CE7C7F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42" name="Slide Number Placeholder 5">
            <a:extLst>
              <a:ext uri="{FF2B5EF4-FFF2-40B4-BE49-F238E27FC236}">
                <a16:creationId xmlns:a16="http://schemas.microsoft.com/office/drawing/2014/main" id="{5C675412-A5A1-7B46-8D52-6DC95641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ACD455-46C4-FC4D-B14C-227FA67AF79C}" type="slidenum">
              <a:rPr lang="en-GB" altLang="da-DK">
                <a:latin typeface="Tahoma" panose="020B0604030504040204" pitchFamily="34" charset="0"/>
              </a:rPr>
              <a:pPr eaLnBrk="1" hangingPunct="1"/>
              <a:t>11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0B0930F7-0B77-CB40-BC3A-F91E4D48E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2.1</a:t>
            </a:r>
          </a:p>
        </p:txBody>
      </p:sp>
      <p:graphicFrame>
        <p:nvGraphicFramePr>
          <p:cNvPr id="157699" name="Group 3">
            <a:extLst>
              <a:ext uri="{FF2B5EF4-FFF2-40B4-BE49-F238E27FC236}">
                <a16:creationId xmlns:a16="http://schemas.microsoft.com/office/drawing/2014/main" id="{0EA75762-5E73-6E4C-B977-6AFBCE3C838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7736" name="Group 40">
            <a:extLst>
              <a:ext uri="{FF2B5EF4-FFF2-40B4-BE49-F238E27FC236}">
                <a16:creationId xmlns:a16="http://schemas.microsoft.com/office/drawing/2014/main" id="{0701E989-482F-A24D-B50A-F1DE099C7F1C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97" name="Oval 82">
            <a:extLst>
              <a:ext uri="{FF2B5EF4-FFF2-40B4-BE49-F238E27FC236}">
                <a16:creationId xmlns:a16="http://schemas.microsoft.com/office/drawing/2014/main" id="{ACF47163-6954-2B4D-A8E7-29D888066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90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3398" name="Oval 83">
            <a:extLst>
              <a:ext uri="{FF2B5EF4-FFF2-40B4-BE49-F238E27FC236}">
                <a16:creationId xmlns:a16="http://schemas.microsoft.com/office/drawing/2014/main" id="{8D540495-2CA1-EF4B-AB4C-2734EF21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05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3399" name="Text Box 84">
            <a:extLst>
              <a:ext uri="{FF2B5EF4-FFF2-40B4-BE49-F238E27FC236}">
                <a16:creationId xmlns:a16="http://schemas.microsoft.com/office/drawing/2014/main" id="{8FC4C5FE-C307-B548-9EB1-7D1AC004A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13400" name="Text Box 85">
            <a:extLst>
              <a:ext uri="{FF2B5EF4-FFF2-40B4-BE49-F238E27FC236}">
                <a16:creationId xmlns:a16="http://schemas.microsoft.com/office/drawing/2014/main" id="{17126E84-B47B-9E48-88F9-47E7FB80F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57782" name="Group 86">
            <a:extLst>
              <a:ext uri="{FF2B5EF4-FFF2-40B4-BE49-F238E27FC236}">
                <a16:creationId xmlns:a16="http://schemas.microsoft.com/office/drawing/2014/main" id="{31C7D481-984B-E640-8175-65B3E08FD53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794" name="Group 98">
            <a:extLst>
              <a:ext uri="{FF2B5EF4-FFF2-40B4-BE49-F238E27FC236}">
                <a16:creationId xmlns:a16="http://schemas.microsoft.com/office/drawing/2014/main" id="{74B43188-1635-DB4F-8E45-A5FECCBEED84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25" name="Line 110">
            <a:extLst>
              <a:ext uri="{FF2B5EF4-FFF2-40B4-BE49-F238E27FC236}">
                <a16:creationId xmlns:a16="http://schemas.microsoft.com/office/drawing/2014/main" id="{F021065B-379D-3242-8127-9CB3D3CC1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3426" name="Text Box 111">
            <a:extLst>
              <a:ext uri="{FF2B5EF4-FFF2-40B4-BE49-F238E27FC236}">
                <a16:creationId xmlns:a16="http://schemas.microsoft.com/office/drawing/2014/main" id="{178C35B0-E967-D04B-A127-6827DA34971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3427" name="Text Box 112">
            <a:extLst>
              <a:ext uri="{FF2B5EF4-FFF2-40B4-BE49-F238E27FC236}">
                <a16:creationId xmlns:a16="http://schemas.microsoft.com/office/drawing/2014/main" id="{B4E46E12-7CD2-774A-814E-21CC1178544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3428" name="Line 113">
            <a:extLst>
              <a:ext uri="{FF2B5EF4-FFF2-40B4-BE49-F238E27FC236}">
                <a16:creationId xmlns:a16="http://schemas.microsoft.com/office/drawing/2014/main" id="{F8510C0E-61F9-934D-9CEB-B695580C35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133600"/>
            <a:ext cx="152400" cy="685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57810" name="Group 114">
            <a:extLst>
              <a:ext uri="{FF2B5EF4-FFF2-40B4-BE49-F238E27FC236}">
                <a16:creationId xmlns:a16="http://schemas.microsoft.com/office/drawing/2014/main" id="{707C0666-51A3-2B47-A364-B82E40246755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5583238"/>
          <a:ext cx="2209800" cy="360362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822" name="Group 126">
            <a:extLst>
              <a:ext uri="{FF2B5EF4-FFF2-40B4-BE49-F238E27FC236}">
                <a16:creationId xmlns:a16="http://schemas.microsoft.com/office/drawing/2014/main" id="{C0A2E200-3BAB-6D40-BF8D-8390EDC8293F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28956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53" name="Line 138">
            <a:extLst>
              <a:ext uri="{FF2B5EF4-FFF2-40B4-BE49-F238E27FC236}">
                <a16:creationId xmlns:a16="http://schemas.microsoft.com/office/drawing/2014/main" id="{20D6BCC7-147A-A149-BD50-2898F2FCD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3454" name="Line 139">
            <a:extLst>
              <a:ext uri="{FF2B5EF4-FFF2-40B4-BE49-F238E27FC236}">
                <a16:creationId xmlns:a16="http://schemas.microsoft.com/office/drawing/2014/main" id="{CB4DFD44-025B-8648-9CCF-38F0325150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C97DCDF-80C1-7A99-6807-2BF8AC70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812FC8C5-1991-0245-8750-329AF5B220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42" name="Slide Number Placeholder 5">
            <a:extLst>
              <a:ext uri="{FF2B5EF4-FFF2-40B4-BE49-F238E27FC236}">
                <a16:creationId xmlns:a16="http://schemas.microsoft.com/office/drawing/2014/main" id="{7351D930-D901-AB4A-994B-8EACB5F0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B2B2C6-9E4B-4148-8614-2CB0B4B0A9CA}" type="slidenum">
              <a:rPr lang="en-GB" altLang="da-DK">
                <a:latin typeface="Tahoma" panose="020B0604030504040204" pitchFamily="34" charset="0"/>
              </a:rPr>
              <a:pPr eaLnBrk="1" hangingPunct="1"/>
              <a:t>12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93695CAF-FFD9-A744-A2A2-D8A539E69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2.2</a:t>
            </a:r>
          </a:p>
        </p:txBody>
      </p:sp>
      <p:graphicFrame>
        <p:nvGraphicFramePr>
          <p:cNvPr id="131075" name="Group 3">
            <a:extLst>
              <a:ext uri="{FF2B5EF4-FFF2-40B4-BE49-F238E27FC236}">
                <a16:creationId xmlns:a16="http://schemas.microsoft.com/office/drawing/2014/main" id="{3F130D05-8E90-B24F-9DD3-184C4C73D43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1112" name="Group 40">
            <a:extLst>
              <a:ext uri="{FF2B5EF4-FFF2-40B4-BE49-F238E27FC236}">
                <a16:creationId xmlns:a16="http://schemas.microsoft.com/office/drawing/2014/main" id="{6C916DAD-1185-6848-AF79-DED37C0663A7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421" name="Oval 82">
            <a:extLst>
              <a:ext uri="{FF2B5EF4-FFF2-40B4-BE49-F238E27FC236}">
                <a16:creationId xmlns:a16="http://schemas.microsoft.com/office/drawing/2014/main" id="{E002F2B2-9C4A-1E4E-8CEE-976802C13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90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4422" name="Oval 83">
            <a:extLst>
              <a:ext uri="{FF2B5EF4-FFF2-40B4-BE49-F238E27FC236}">
                <a16:creationId xmlns:a16="http://schemas.microsoft.com/office/drawing/2014/main" id="{6D5180BF-A3EF-4346-90EC-701EB375B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4423" name="Text Box 84">
            <a:extLst>
              <a:ext uri="{FF2B5EF4-FFF2-40B4-BE49-F238E27FC236}">
                <a16:creationId xmlns:a16="http://schemas.microsoft.com/office/drawing/2014/main" id="{F273B821-892B-054C-B589-CCB690D2A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14424" name="Text Box 85">
            <a:extLst>
              <a:ext uri="{FF2B5EF4-FFF2-40B4-BE49-F238E27FC236}">
                <a16:creationId xmlns:a16="http://schemas.microsoft.com/office/drawing/2014/main" id="{7745D72F-017A-2F4F-8EA0-3B0F803B8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31170" name="Group 98">
            <a:extLst>
              <a:ext uri="{FF2B5EF4-FFF2-40B4-BE49-F238E27FC236}">
                <a16:creationId xmlns:a16="http://schemas.microsoft.com/office/drawing/2014/main" id="{F4DB163A-6063-5140-9FF4-3F7D100130CC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37" name="Line 110">
            <a:extLst>
              <a:ext uri="{FF2B5EF4-FFF2-40B4-BE49-F238E27FC236}">
                <a16:creationId xmlns:a16="http://schemas.microsoft.com/office/drawing/2014/main" id="{19C3A0D6-8DA4-314B-B2C5-EEAC0CDC3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4438" name="Text Box 111">
            <a:extLst>
              <a:ext uri="{FF2B5EF4-FFF2-40B4-BE49-F238E27FC236}">
                <a16:creationId xmlns:a16="http://schemas.microsoft.com/office/drawing/2014/main" id="{104EE890-5D3F-6840-A46F-1C3C6396BF7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4439" name="Text Box 112">
            <a:extLst>
              <a:ext uri="{FF2B5EF4-FFF2-40B4-BE49-F238E27FC236}">
                <a16:creationId xmlns:a16="http://schemas.microsoft.com/office/drawing/2014/main" id="{03A8D8E9-AA9E-CF42-AD94-011DBBF11A5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31185" name="Group 113">
            <a:extLst>
              <a:ext uri="{FF2B5EF4-FFF2-40B4-BE49-F238E27FC236}">
                <a16:creationId xmlns:a16="http://schemas.microsoft.com/office/drawing/2014/main" id="{3628E8F6-9529-DA44-9814-647CD991EA0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197" name="Group 125">
            <a:extLst>
              <a:ext uri="{FF2B5EF4-FFF2-40B4-BE49-F238E27FC236}">
                <a16:creationId xmlns:a16="http://schemas.microsoft.com/office/drawing/2014/main" id="{A8D24EF6-3A84-5849-B206-1FF7833DD6C6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5583238"/>
          <a:ext cx="2209800" cy="360362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209" name="Group 137">
            <a:extLst>
              <a:ext uri="{FF2B5EF4-FFF2-40B4-BE49-F238E27FC236}">
                <a16:creationId xmlns:a16="http://schemas.microsoft.com/office/drawing/2014/main" id="{A09E5CA5-AE54-8A4E-A063-E4C84D77A581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28956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76" name="Line 149">
            <a:extLst>
              <a:ext uri="{FF2B5EF4-FFF2-40B4-BE49-F238E27FC236}">
                <a16:creationId xmlns:a16="http://schemas.microsoft.com/office/drawing/2014/main" id="{70B5C915-3297-594E-8C5B-C10A0A59F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4477" name="Line 150">
            <a:extLst>
              <a:ext uri="{FF2B5EF4-FFF2-40B4-BE49-F238E27FC236}">
                <a16:creationId xmlns:a16="http://schemas.microsoft.com/office/drawing/2014/main" id="{767ACECF-A26A-674A-9613-1584AE6837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4478" name="Line 151">
            <a:extLst>
              <a:ext uri="{FF2B5EF4-FFF2-40B4-BE49-F238E27FC236}">
                <a16:creationId xmlns:a16="http://schemas.microsoft.com/office/drawing/2014/main" id="{571FEAD4-9407-A34A-8C3F-4C30849009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514600"/>
            <a:ext cx="152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3B198C1-58D2-E51E-F974-A0CEC471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75D10443-31DD-D54A-9119-4C794AC1E4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AAD28D35-4EBD-654F-8D01-EF767306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EF63C7-9139-C64A-8666-BBAD346F267D}" type="slidenum">
              <a:rPr lang="en-GB" altLang="da-DK">
                <a:latin typeface="Tahoma" panose="020B0604030504040204" pitchFamily="34" charset="0"/>
              </a:rPr>
              <a:pPr eaLnBrk="1" hangingPunct="1"/>
              <a:t>13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27BB4FA9-38E9-EF43-AC61-2F982D82D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2.3</a:t>
            </a:r>
          </a:p>
        </p:txBody>
      </p:sp>
      <p:graphicFrame>
        <p:nvGraphicFramePr>
          <p:cNvPr id="132099" name="Group 3">
            <a:extLst>
              <a:ext uri="{FF2B5EF4-FFF2-40B4-BE49-F238E27FC236}">
                <a16:creationId xmlns:a16="http://schemas.microsoft.com/office/drawing/2014/main" id="{23920D7F-447E-6A41-8EC9-AC1209A12D0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2136" name="Group 40">
            <a:extLst>
              <a:ext uri="{FF2B5EF4-FFF2-40B4-BE49-F238E27FC236}">
                <a16:creationId xmlns:a16="http://schemas.microsoft.com/office/drawing/2014/main" id="{2124B113-85E2-FE4D-AC24-F201B3E2E84B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45" name="Oval 82">
            <a:extLst>
              <a:ext uri="{FF2B5EF4-FFF2-40B4-BE49-F238E27FC236}">
                <a16:creationId xmlns:a16="http://schemas.microsoft.com/office/drawing/2014/main" id="{61CD7BDA-020B-F847-9CFC-FFAA7F061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90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5446" name="Oval 83">
            <a:extLst>
              <a:ext uri="{FF2B5EF4-FFF2-40B4-BE49-F238E27FC236}">
                <a16:creationId xmlns:a16="http://schemas.microsoft.com/office/drawing/2014/main" id="{D3A88D2D-357F-C240-AAF0-A809660B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67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5447" name="Text Box 84">
            <a:extLst>
              <a:ext uri="{FF2B5EF4-FFF2-40B4-BE49-F238E27FC236}">
                <a16:creationId xmlns:a16="http://schemas.microsoft.com/office/drawing/2014/main" id="{B2039A0C-4799-9340-A4D4-324AC4057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15448" name="Text Box 85">
            <a:extLst>
              <a:ext uri="{FF2B5EF4-FFF2-40B4-BE49-F238E27FC236}">
                <a16:creationId xmlns:a16="http://schemas.microsoft.com/office/drawing/2014/main" id="{22BFE659-F958-3642-BFAA-50E037FBD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32194" name="Group 98">
            <a:extLst>
              <a:ext uri="{FF2B5EF4-FFF2-40B4-BE49-F238E27FC236}">
                <a16:creationId xmlns:a16="http://schemas.microsoft.com/office/drawing/2014/main" id="{9413DAEC-D756-C147-863F-39F0B18A6D9B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1" name="Line 110">
            <a:extLst>
              <a:ext uri="{FF2B5EF4-FFF2-40B4-BE49-F238E27FC236}">
                <a16:creationId xmlns:a16="http://schemas.microsoft.com/office/drawing/2014/main" id="{E35F316D-3F5E-4A41-AA59-77748CB5E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5462" name="Text Box 111">
            <a:extLst>
              <a:ext uri="{FF2B5EF4-FFF2-40B4-BE49-F238E27FC236}">
                <a16:creationId xmlns:a16="http://schemas.microsoft.com/office/drawing/2014/main" id="{F97C9BC0-20B7-7046-ABC1-37D98A448D7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5463" name="Text Box 112">
            <a:extLst>
              <a:ext uri="{FF2B5EF4-FFF2-40B4-BE49-F238E27FC236}">
                <a16:creationId xmlns:a16="http://schemas.microsoft.com/office/drawing/2014/main" id="{2DA05BFF-7F88-4C47-8299-D211C37098D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32209" name="Group 113">
            <a:extLst>
              <a:ext uri="{FF2B5EF4-FFF2-40B4-BE49-F238E27FC236}">
                <a16:creationId xmlns:a16="http://schemas.microsoft.com/office/drawing/2014/main" id="{3B2AC522-0E09-D040-BF29-23FC17D76EA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2A5F4C4-8AB2-C8FB-C0A6-F6867F25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9228AC1C-73A4-F645-BA03-B84F9251B8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12446759-3C78-7F4F-A268-8DB8B193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6866D5-2FE5-3B4B-8F89-15ACB7DA33D4}" type="slidenum">
              <a:rPr lang="en-GB" altLang="da-DK">
                <a:latin typeface="Tahoma" panose="020B0604030504040204" pitchFamily="34" charset="0"/>
              </a:rPr>
              <a:pPr eaLnBrk="1" hangingPunct="1"/>
              <a:t>14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D6A6A5F4-0569-1044-8F90-8442CE828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2.4</a:t>
            </a:r>
          </a:p>
        </p:txBody>
      </p:sp>
      <p:graphicFrame>
        <p:nvGraphicFramePr>
          <p:cNvPr id="133123" name="Group 3">
            <a:extLst>
              <a:ext uri="{FF2B5EF4-FFF2-40B4-BE49-F238E27FC236}">
                <a16:creationId xmlns:a16="http://schemas.microsoft.com/office/drawing/2014/main" id="{7271B2D5-B2A7-7C4A-9D98-EF7493CB21D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3160" name="Group 40">
            <a:extLst>
              <a:ext uri="{FF2B5EF4-FFF2-40B4-BE49-F238E27FC236}">
                <a16:creationId xmlns:a16="http://schemas.microsoft.com/office/drawing/2014/main" id="{399C84DA-0430-604A-9399-D0F86E3FF2E1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469" name="Oval 82">
            <a:extLst>
              <a:ext uri="{FF2B5EF4-FFF2-40B4-BE49-F238E27FC236}">
                <a16:creationId xmlns:a16="http://schemas.microsoft.com/office/drawing/2014/main" id="{F458E2C9-F206-A140-BDC9-3F85C38CF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90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6470" name="Oval 83">
            <a:extLst>
              <a:ext uri="{FF2B5EF4-FFF2-40B4-BE49-F238E27FC236}">
                <a16:creationId xmlns:a16="http://schemas.microsoft.com/office/drawing/2014/main" id="{9084B9D6-3500-3F48-A102-F98E6EFD3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718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6471" name="Text Box 84">
            <a:extLst>
              <a:ext uri="{FF2B5EF4-FFF2-40B4-BE49-F238E27FC236}">
                <a16:creationId xmlns:a16="http://schemas.microsoft.com/office/drawing/2014/main" id="{FBB8AF96-EBA7-DF49-84EF-1D6BBD31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16472" name="Text Box 85">
            <a:extLst>
              <a:ext uri="{FF2B5EF4-FFF2-40B4-BE49-F238E27FC236}">
                <a16:creationId xmlns:a16="http://schemas.microsoft.com/office/drawing/2014/main" id="{E715F9C1-A3C8-9743-9FB3-C70275DCA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33218" name="Group 98">
            <a:extLst>
              <a:ext uri="{FF2B5EF4-FFF2-40B4-BE49-F238E27FC236}">
                <a16:creationId xmlns:a16="http://schemas.microsoft.com/office/drawing/2014/main" id="{6C2B9BA9-5619-5642-9FF0-F7BE5FAB3791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85" name="Line 110">
            <a:extLst>
              <a:ext uri="{FF2B5EF4-FFF2-40B4-BE49-F238E27FC236}">
                <a16:creationId xmlns:a16="http://schemas.microsoft.com/office/drawing/2014/main" id="{1E93216D-26EE-4C45-8EBF-DDB18A33F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6486" name="Text Box 111">
            <a:extLst>
              <a:ext uri="{FF2B5EF4-FFF2-40B4-BE49-F238E27FC236}">
                <a16:creationId xmlns:a16="http://schemas.microsoft.com/office/drawing/2014/main" id="{E3B48C54-E845-E04D-9999-AE846299A4A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6487" name="Text Box 112">
            <a:extLst>
              <a:ext uri="{FF2B5EF4-FFF2-40B4-BE49-F238E27FC236}">
                <a16:creationId xmlns:a16="http://schemas.microsoft.com/office/drawing/2014/main" id="{BE297E75-758D-E14E-BE64-7001CF7B90A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33233" name="Group 113">
            <a:extLst>
              <a:ext uri="{FF2B5EF4-FFF2-40B4-BE49-F238E27FC236}">
                <a16:creationId xmlns:a16="http://schemas.microsoft.com/office/drawing/2014/main" id="{F4197F9C-D74C-8243-9A71-E259D2D252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0D5120E-2F13-A868-FA06-1DEC15C3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95676140-5ED0-3448-91F5-AF056AD0D0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9DD723F9-D9DA-F443-A44C-91E8040F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A3DCB7-4284-6E41-9638-DCE8CB4FCF5B}" type="slidenum">
              <a:rPr lang="en-GB" altLang="da-DK">
                <a:latin typeface="Tahoma" panose="020B0604030504040204" pitchFamily="34" charset="0"/>
              </a:rPr>
              <a:pPr eaLnBrk="1" hangingPunct="1"/>
              <a:t>15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7804DC48-E831-E343-A3E1-A96CB845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2.5</a:t>
            </a:r>
          </a:p>
        </p:txBody>
      </p:sp>
      <p:graphicFrame>
        <p:nvGraphicFramePr>
          <p:cNvPr id="134147" name="Group 3">
            <a:extLst>
              <a:ext uri="{FF2B5EF4-FFF2-40B4-BE49-F238E27FC236}">
                <a16:creationId xmlns:a16="http://schemas.microsoft.com/office/drawing/2014/main" id="{2A0E8C98-70C9-A341-AAD8-FB97207AB67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4184" name="Group 40">
            <a:extLst>
              <a:ext uri="{FF2B5EF4-FFF2-40B4-BE49-F238E27FC236}">
                <a16:creationId xmlns:a16="http://schemas.microsoft.com/office/drawing/2014/main" id="{677CA33E-0B42-7243-A2F5-80884198ECDC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493" name="Oval 82">
            <a:extLst>
              <a:ext uri="{FF2B5EF4-FFF2-40B4-BE49-F238E27FC236}">
                <a16:creationId xmlns:a16="http://schemas.microsoft.com/office/drawing/2014/main" id="{06FF60EA-13ED-D14B-A9C8-D0A2CFDF5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90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7494" name="Oval 83">
            <a:extLst>
              <a:ext uri="{FF2B5EF4-FFF2-40B4-BE49-F238E27FC236}">
                <a16:creationId xmlns:a16="http://schemas.microsoft.com/office/drawing/2014/main" id="{5B48225B-6455-A341-B134-09A70E83D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528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7495" name="Text Box 84">
            <a:extLst>
              <a:ext uri="{FF2B5EF4-FFF2-40B4-BE49-F238E27FC236}">
                <a16:creationId xmlns:a16="http://schemas.microsoft.com/office/drawing/2014/main" id="{4073E866-16AF-FF41-85F7-BECDEA3A4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17496" name="Text Box 85">
            <a:extLst>
              <a:ext uri="{FF2B5EF4-FFF2-40B4-BE49-F238E27FC236}">
                <a16:creationId xmlns:a16="http://schemas.microsoft.com/office/drawing/2014/main" id="{441F48BB-B670-E94D-8B14-8F06E1C6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34242" name="Group 98">
            <a:extLst>
              <a:ext uri="{FF2B5EF4-FFF2-40B4-BE49-F238E27FC236}">
                <a16:creationId xmlns:a16="http://schemas.microsoft.com/office/drawing/2014/main" id="{D51BDDA5-E940-4143-B8B0-D3C08D6A9FBE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09" name="Line 110">
            <a:extLst>
              <a:ext uri="{FF2B5EF4-FFF2-40B4-BE49-F238E27FC236}">
                <a16:creationId xmlns:a16="http://schemas.microsoft.com/office/drawing/2014/main" id="{4571A2B1-B365-6E49-998A-10BC8A4C1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7510" name="Text Box 111">
            <a:extLst>
              <a:ext uri="{FF2B5EF4-FFF2-40B4-BE49-F238E27FC236}">
                <a16:creationId xmlns:a16="http://schemas.microsoft.com/office/drawing/2014/main" id="{BF8515C6-4E37-6844-826D-42FCE45BDE2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7511" name="Text Box 112">
            <a:extLst>
              <a:ext uri="{FF2B5EF4-FFF2-40B4-BE49-F238E27FC236}">
                <a16:creationId xmlns:a16="http://schemas.microsoft.com/office/drawing/2014/main" id="{6494DDD0-498E-1342-8892-FD343FA9B54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34257" name="Group 113">
            <a:extLst>
              <a:ext uri="{FF2B5EF4-FFF2-40B4-BE49-F238E27FC236}">
                <a16:creationId xmlns:a16="http://schemas.microsoft.com/office/drawing/2014/main" id="{6B4B871D-741E-5341-BB1F-6B3B0483FA9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1FB0690-6CEA-E923-3D95-26118089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C209138F-0F59-694C-B2B5-4E20612260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AD4C9F49-79E0-EB41-9CBB-F4751E00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4F3AED-F016-B94E-A153-D79469DB3997}" type="slidenum">
              <a:rPr lang="en-GB" altLang="da-DK">
                <a:latin typeface="Tahoma" panose="020B0604030504040204" pitchFamily="34" charset="0"/>
              </a:rPr>
              <a:pPr eaLnBrk="1" hangingPunct="1"/>
              <a:t>16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D932D127-DF58-3147-B667-AF98EEB20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2.6</a:t>
            </a:r>
          </a:p>
        </p:txBody>
      </p:sp>
      <p:graphicFrame>
        <p:nvGraphicFramePr>
          <p:cNvPr id="135171" name="Group 3">
            <a:extLst>
              <a:ext uri="{FF2B5EF4-FFF2-40B4-BE49-F238E27FC236}">
                <a16:creationId xmlns:a16="http://schemas.microsoft.com/office/drawing/2014/main" id="{9C519FCC-7DC9-2945-9871-32E6B6F6CE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5208" name="Group 40">
            <a:extLst>
              <a:ext uri="{FF2B5EF4-FFF2-40B4-BE49-F238E27FC236}">
                <a16:creationId xmlns:a16="http://schemas.microsoft.com/office/drawing/2014/main" id="{7C25EC40-A517-1143-A1C9-AC4F75F60CEF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517" name="Oval 82">
            <a:extLst>
              <a:ext uri="{FF2B5EF4-FFF2-40B4-BE49-F238E27FC236}">
                <a16:creationId xmlns:a16="http://schemas.microsoft.com/office/drawing/2014/main" id="{6A823AA2-EA91-044F-B4A1-1FA3228CA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90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8518" name="Oval 83">
            <a:extLst>
              <a:ext uri="{FF2B5EF4-FFF2-40B4-BE49-F238E27FC236}">
                <a16:creationId xmlns:a16="http://schemas.microsoft.com/office/drawing/2014/main" id="{A1699620-3A81-4545-BFD5-64A2A8105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8519" name="Text Box 84">
            <a:extLst>
              <a:ext uri="{FF2B5EF4-FFF2-40B4-BE49-F238E27FC236}">
                <a16:creationId xmlns:a16="http://schemas.microsoft.com/office/drawing/2014/main" id="{CA6EE7C1-B147-B34C-A151-F6AFB8908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18520" name="Text Box 85">
            <a:extLst>
              <a:ext uri="{FF2B5EF4-FFF2-40B4-BE49-F238E27FC236}">
                <a16:creationId xmlns:a16="http://schemas.microsoft.com/office/drawing/2014/main" id="{6345E31B-120F-8448-84CB-21ACE305B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35266" name="Group 98">
            <a:extLst>
              <a:ext uri="{FF2B5EF4-FFF2-40B4-BE49-F238E27FC236}">
                <a16:creationId xmlns:a16="http://schemas.microsoft.com/office/drawing/2014/main" id="{186F2F7B-1449-344A-A922-AE183F9517B6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33" name="Line 110">
            <a:extLst>
              <a:ext uri="{FF2B5EF4-FFF2-40B4-BE49-F238E27FC236}">
                <a16:creationId xmlns:a16="http://schemas.microsoft.com/office/drawing/2014/main" id="{420ACAE2-7365-6E43-BC40-5FA64DD40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8534" name="Text Box 111">
            <a:extLst>
              <a:ext uri="{FF2B5EF4-FFF2-40B4-BE49-F238E27FC236}">
                <a16:creationId xmlns:a16="http://schemas.microsoft.com/office/drawing/2014/main" id="{9DB8ACAB-5467-6743-9B23-354785CE33E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8535" name="Text Box 112">
            <a:extLst>
              <a:ext uri="{FF2B5EF4-FFF2-40B4-BE49-F238E27FC236}">
                <a16:creationId xmlns:a16="http://schemas.microsoft.com/office/drawing/2014/main" id="{11E6363F-220A-5B4C-8C2F-F4E8810EDCC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35281" name="Group 113">
            <a:extLst>
              <a:ext uri="{FF2B5EF4-FFF2-40B4-BE49-F238E27FC236}">
                <a16:creationId xmlns:a16="http://schemas.microsoft.com/office/drawing/2014/main" id="{107DBD4E-4DFD-E14C-AFF1-FEAF6586684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A693299-37FB-8E98-C061-A400EDDA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B7815C7F-9A94-1349-9EA9-FF2A6EB3F6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5B785200-CF03-3E43-877C-2B2FFB47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64729A-8EF0-DA45-A871-E05E4E779733}" type="slidenum">
              <a:rPr lang="en-GB" altLang="da-DK">
                <a:latin typeface="Tahoma" panose="020B0604030504040204" pitchFamily="34" charset="0"/>
              </a:rPr>
              <a:pPr eaLnBrk="1" hangingPunct="1"/>
              <a:t>17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E4356D52-A7C5-5148-8601-C840FA0E5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3</a:t>
            </a:r>
          </a:p>
        </p:txBody>
      </p:sp>
      <p:graphicFrame>
        <p:nvGraphicFramePr>
          <p:cNvPr id="136195" name="Group 3">
            <a:extLst>
              <a:ext uri="{FF2B5EF4-FFF2-40B4-BE49-F238E27FC236}">
                <a16:creationId xmlns:a16="http://schemas.microsoft.com/office/drawing/2014/main" id="{3AD9358F-CB0E-2D4E-B81A-5C26A0400FB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6232" name="Group 40">
            <a:extLst>
              <a:ext uri="{FF2B5EF4-FFF2-40B4-BE49-F238E27FC236}">
                <a16:creationId xmlns:a16="http://schemas.microsoft.com/office/drawing/2014/main" id="{A5F34D83-E40E-004B-B3E0-22A2574640B8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41" name="Oval 82">
            <a:extLst>
              <a:ext uri="{FF2B5EF4-FFF2-40B4-BE49-F238E27FC236}">
                <a16:creationId xmlns:a16="http://schemas.microsoft.com/office/drawing/2014/main" id="{7C632047-6420-BE41-98A8-12F527495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9542" name="Text Box 84">
            <a:extLst>
              <a:ext uri="{FF2B5EF4-FFF2-40B4-BE49-F238E27FC236}">
                <a16:creationId xmlns:a16="http://schemas.microsoft.com/office/drawing/2014/main" id="{590E5180-DE54-0B45-8AF2-D1796CB5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19543" name="Text Box 85">
            <a:extLst>
              <a:ext uri="{FF2B5EF4-FFF2-40B4-BE49-F238E27FC236}">
                <a16:creationId xmlns:a16="http://schemas.microsoft.com/office/drawing/2014/main" id="{6FD30873-DBB9-AD43-8696-61AB6734A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36341" name="Group 149">
            <a:extLst>
              <a:ext uri="{FF2B5EF4-FFF2-40B4-BE49-F238E27FC236}">
                <a16:creationId xmlns:a16="http://schemas.microsoft.com/office/drawing/2014/main" id="{A6393561-D60D-404C-89A5-F08325F1F59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290" name="Group 98">
            <a:extLst>
              <a:ext uri="{FF2B5EF4-FFF2-40B4-BE49-F238E27FC236}">
                <a16:creationId xmlns:a16="http://schemas.microsoft.com/office/drawing/2014/main" id="{7C798E1E-FB35-7440-B2C0-FDBF93B4B393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68" name="Line 110">
            <a:extLst>
              <a:ext uri="{FF2B5EF4-FFF2-40B4-BE49-F238E27FC236}">
                <a16:creationId xmlns:a16="http://schemas.microsoft.com/office/drawing/2014/main" id="{D4DA1857-0D30-7B4E-BE82-2F0E3E225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9569" name="Text Box 111">
            <a:extLst>
              <a:ext uri="{FF2B5EF4-FFF2-40B4-BE49-F238E27FC236}">
                <a16:creationId xmlns:a16="http://schemas.microsoft.com/office/drawing/2014/main" id="{4B04D95E-C93E-B34D-9F91-62848AC7B27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9570" name="Text Box 112">
            <a:extLst>
              <a:ext uri="{FF2B5EF4-FFF2-40B4-BE49-F238E27FC236}">
                <a16:creationId xmlns:a16="http://schemas.microsoft.com/office/drawing/2014/main" id="{47AEAE06-AB58-0346-BECA-056A3C89E60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4AFF6E8-517C-3564-DD6A-278D8323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90E044C3-D548-E843-95A3-A461CEC55E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3221EF40-6FCA-CA42-9533-211F8353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D028A8-7B4E-1C4C-8078-26948E22230D}" type="slidenum">
              <a:rPr lang="en-GB" altLang="da-DK">
                <a:latin typeface="Tahoma" panose="020B0604030504040204" pitchFamily="34" charset="0"/>
              </a:rPr>
              <a:pPr eaLnBrk="1" hangingPunct="1"/>
              <a:t>18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5BC928CE-DA75-144F-9D11-9C40E2F87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3.1</a:t>
            </a:r>
          </a:p>
        </p:txBody>
      </p:sp>
      <p:graphicFrame>
        <p:nvGraphicFramePr>
          <p:cNvPr id="158723" name="Group 3">
            <a:extLst>
              <a:ext uri="{FF2B5EF4-FFF2-40B4-BE49-F238E27FC236}">
                <a16:creationId xmlns:a16="http://schemas.microsoft.com/office/drawing/2014/main" id="{49BD824A-5BA2-0948-A064-4808FCD288E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8760" name="Group 40">
            <a:extLst>
              <a:ext uri="{FF2B5EF4-FFF2-40B4-BE49-F238E27FC236}">
                <a16:creationId xmlns:a16="http://schemas.microsoft.com/office/drawing/2014/main" id="{372461F1-35DC-F84B-B98D-EA55F9909B3C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65" name="Oval 82">
            <a:extLst>
              <a:ext uri="{FF2B5EF4-FFF2-40B4-BE49-F238E27FC236}">
                <a16:creationId xmlns:a16="http://schemas.microsoft.com/office/drawing/2014/main" id="{BDD8F100-425B-3A4F-9113-8E0EDEA5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0566" name="Oval 83">
            <a:extLst>
              <a:ext uri="{FF2B5EF4-FFF2-40B4-BE49-F238E27FC236}">
                <a16:creationId xmlns:a16="http://schemas.microsoft.com/office/drawing/2014/main" id="{5C5CE79F-D702-4E49-AD26-83125260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05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0567" name="Text Box 84">
            <a:extLst>
              <a:ext uri="{FF2B5EF4-FFF2-40B4-BE49-F238E27FC236}">
                <a16:creationId xmlns:a16="http://schemas.microsoft.com/office/drawing/2014/main" id="{19E9F2E0-43EB-A947-A361-B6F5FD2A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20568" name="Text Box 85">
            <a:extLst>
              <a:ext uri="{FF2B5EF4-FFF2-40B4-BE49-F238E27FC236}">
                <a16:creationId xmlns:a16="http://schemas.microsoft.com/office/drawing/2014/main" id="{E6C608B8-D992-7E47-B671-F27556FE5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58806" name="Group 86">
            <a:extLst>
              <a:ext uri="{FF2B5EF4-FFF2-40B4-BE49-F238E27FC236}">
                <a16:creationId xmlns:a16="http://schemas.microsoft.com/office/drawing/2014/main" id="{0CD6D7E7-479E-7747-9E6C-6A5D67306C6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818" name="Group 98">
            <a:extLst>
              <a:ext uri="{FF2B5EF4-FFF2-40B4-BE49-F238E27FC236}">
                <a16:creationId xmlns:a16="http://schemas.microsoft.com/office/drawing/2014/main" id="{743C91A1-F5FE-6B4D-AEF2-9281EF404F66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93" name="Line 110">
            <a:extLst>
              <a:ext uri="{FF2B5EF4-FFF2-40B4-BE49-F238E27FC236}">
                <a16:creationId xmlns:a16="http://schemas.microsoft.com/office/drawing/2014/main" id="{37F54569-10B3-8D42-99FB-04E3F5C3C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0594" name="Text Box 111">
            <a:extLst>
              <a:ext uri="{FF2B5EF4-FFF2-40B4-BE49-F238E27FC236}">
                <a16:creationId xmlns:a16="http://schemas.microsoft.com/office/drawing/2014/main" id="{71004C8F-BA95-F84B-A055-68714ECC80F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0595" name="Text Box 112">
            <a:extLst>
              <a:ext uri="{FF2B5EF4-FFF2-40B4-BE49-F238E27FC236}">
                <a16:creationId xmlns:a16="http://schemas.microsoft.com/office/drawing/2014/main" id="{CE3C0B9B-7086-CF47-8FE3-2E7AC72CBEA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78E76BA-70D0-570B-1A1E-87B2B281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C6EFF7D0-CDDE-2D47-A00F-1AAB5554C3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1A38C6BB-B8A6-0D4F-9187-BC37EF16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F1C704-F0C6-5542-B017-D3230C7C2567}" type="slidenum">
              <a:rPr lang="en-GB" altLang="da-DK">
                <a:latin typeface="Tahoma" panose="020B0604030504040204" pitchFamily="34" charset="0"/>
              </a:rPr>
              <a:pPr eaLnBrk="1" hangingPunct="1"/>
              <a:t>19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B98B520B-9333-554E-8CEE-822746448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3.2</a:t>
            </a:r>
          </a:p>
        </p:txBody>
      </p:sp>
      <p:graphicFrame>
        <p:nvGraphicFramePr>
          <p:cNvPr id="137219" name="Group 3">
            <a:extLst>
              <a:ext uri="{FF2B5EF4-FFF2-40B4-BE49-F238E27FC236}">
                <a16:creationId xmlns:a16="http://schemas.microsoft.com/office/drawing/2014/main" id="{FE319813-1CBC-554C-9781-FA9B3F62322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7256" name="Group 40">
            <a:extLst>
              <a:ext uri="{FF2B5EF4-FFF2-40B4-BE49-F238E27FC236}">
                <a16:creationId xmlns:a16="http://schemas.microsoft.com/office/drawing/2014/main" id="{581B98D3-7789-C14F-84A7-EB415151DDB7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589" name="Oval 82">
            <a:extLst>
              <a:ext uri="{FF2B5EF4-FFF2-40B4-BE49-F238E27FC236}">
                <a16:creationId xmlns:a16="http://schemas.microsoft.com/office/drawing/2014/main" id="{C2DFF6B6-CF4E-2D48-9370-8D3947C85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1590" name="Oval 83">
            <a:extLst>
              <a:ext uri="{FF2B5EF4-FFF2-40B4-BE49-F238E27FC236}">
                <a16:creationId xmlns:a16="http://schemas.microsoft.com/office/drawing/2014/main" id="{4F83EBAF-5CC6-2F46-B45F-39309E068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1591" name="Text Box 84">
            <a:extLst>
              <a:ext uri="{FF2B5EF4-FFF2-40B4-BE49-F238E27FC236}">
                <a16:creationId xmlns:a16="http://schemas.microsoft.com/office/drawing/2014/main" id="{7223F155-2780-BC4D-A7D8-A40715F8C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21592" name="Text Box 85">
            <a:extLst>
              <a:ext uri="{FF2B5EF4-FFF2-40B4-BE49-F238E27FC236}">
                <a16:creationId xmlns:a16="http://schemas.microsoft.com/office/drawing/2014/main" id="{65686844-EDD6-F841-BF9C-0E717DB9C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37302" name="Group 86">
            <a:extLst>
              <a:ext uri="{FF2B5EF4-FFF2-40B4-BE49-F238E27FC236}">
                <a16:creationId xmlns:a16="http://schemas.microsoft.com/office/drawing/2014/main" id="{9DED0DD1-712D-004B-BF25-A657CF261A72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05" name="Line 98">
            <a:extLst>
              <a:ext uri="{FF2B5EF4-FFF2-40B4-BE49-F238E27FC236}">
                <a16:creationId xmlns:a16="http://schemas.microsoft.com/office/drawing/2014/main" id="{BA1E9FA4-C564-3247-9B32-63952E79E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1606" name="Text Box 99">
            <a:extLst>
              <a:ext uri="{FF2B5EF4-FFF2-40B4-BE49-F238E27FC236}">
                <a16:creationId xmlns:a16="http://schemas.microsoft.com/office/drawing/2014/main" id="{7F9E45EC-BD4D-BF4F-A5C6-97A33BDA511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1607" name="Text Box 100">
            <a:extLst>
              <a:ext uri="{FF2B5EF4-FFF2-40B4-BE49-F238E27FC236}">
                <a16:creationId xmlns:a16="http://schemas.microsoft.com/office/drawing/2014/main" id="{DA9021CD-F9E6-6C41-B0F4-82EE8D41A0F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37355" name="Group 139">
            <a:extLst>
              <a:ext uri="{FF2B5EF4-FFF2-40B4-BE49-F238E27FC236}">
                <a16:creationId xmlns:a16="http://schemas.microsoft.com/office/drawing/2014/main" id="{95AD76EF-24B5-F64B-80B5-6CA791AB8C7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ECC806B-8109-7B13-94AF-30D3D8D0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Date Placeholder 3">
            <a:extLst>
              <a:ext uri="{FF2B5EF4-FFF2-40B4-BE49-F238E27FC236}">
                <a16:creationId xmlns:a16="http://schemas.microsoft.com/office/drawing/2014/main" id="{9C181596-F57B-BB42-8B1B-A7CE65012F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 smtClean="0"/>
              <a:pPr>
                <a:defRPr/>
              </a:pPr>
              <a:t>5.11.2022</a:t>
            </a:fld>
            <a:endParaRPr lang="is-IS" dirty="0"/>
          </a:p>
        </p:txBody>
      </p:sp>
      <p:sp>
        <p:nvSpPr>
          <p:cNvPr id="86" name="Footer Placeholder 4">
            <a:extLst>
              <a:ext uri="{FF2B5EF4-FFF2-40B4-BE49-F238E27FC236}">
                <a16:creationId xmlns:a16="http://schemas.microsoft.com/office/drawing/2014/main" id="{29A39147-DC87-D141-87F1-FEE1F669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  <p:sp>
        <p:nvSpPr>
          <p:cNvPr id="87" name="Slide Number Placeholder 5">
            <a:extLst>
              <a:ext uri="{FF2B5EF4-FFF2-40B4-BE49-F238E27FC236}">
                <a16:creationId xmlns:a16="http://schemas.microsoft.com/office/drawing/2014/main" id="{02FA5F46-1B0D-8048-816D-D53311E4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7364E8-E683-4746-BA38-62E9B56698B6}" type="slidenum">
              <a:rPr lang="en-GB" altLang="da-DK">
                <a:latin typeface="Tahoma" panose="020B0604030504040204" pitchFamily="34" charset="0"/>
              </a:rPr>
              <a:pPr eaLnBrk="1" hangingPunct="1"/>
              <a:t>2</a:t>
            </a:fld>
            <a:endParaRPr lang="en-GB" altLang="da-DK">
              <a:latin typeface="Tahoma" panose="020B0604030504040204" pitchFamily="34" charset="0"/>
            </a:endParaRPr>
          </a:p>
        </p:txBody>
      </p:sp>
      <p:graphicFrame>
        <p:nvGraphicFramePr>
          <p:cNvPr id="103554" name="Group 130">
            <a:extLst>
              <a:ext uri="{FF2B5EF4-FFF2-40B4-BE49-F238E27FC236}">
                <a16:creationId xmlns:a16="http://schemas.microsoft.com/office/drawing/2014/main" id="{35BCAD1D-147E-8C49-9990-F661755DF6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3546" name="Group 122">
            <a:extLst>
              <a:ext uri="{FF2B5EF4-FFF2-40B4-BE49-F238E27FC236}">
                <a16:creationId xmlns:a16="http://schemas.microsoft.com/office/drawing/2014/main" id="{3CB49254-B99B-DE4A-95DF-88D47F71C0B8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80" name="Text Box 125">
            <a:extLst>
              <a:ext uri="{FF2B5EF4-FFF2-40B4-BE49-F238E27FC236}">
                <a16:creationId xmlns:a16="http://schemas.microsoft.com/office/drawing/2014/main" id="{28194867-0727-0748-97C6-BEC94C186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4529138"/>
            <a:ext cx="68103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s-IS" altLang="da-DK" sz="2800" b="1">
                <a:latin typeface="Courier New" panose="02070309020205020404" pitchFamily="49" charset="0"/>
              </a:rPr>
              <a:t>select *</a:t>
            </a:r>
            <a:br>
              <a:rPr lang="is-IS" altLang="da-DK" sz="2800" b="1">
                <a:latin typeface="Courier New" panose="02070309020205020404" pitchFamily="49" charset="0"/>
              </a:rPr>
            </a:br>
            <a:r>
              <a:rPr lang="is-IS" altLang="da-DK" sz="2800" b="1">
                <a:latin typeface="Courier New" panose="02070309020205020404" pitchFamily="49" charset="0"/>
              </a:rPr>
              <a:t>from   Sailors S, Reserves R</a:t>
            </a:r>
            <a:br>
              <a:rPr lang="is-IS" altLang="da-DK" sz="2800" b="1">
                <a:latin typeface="Courier New" panose="02070309020205020404" pitchFamily="49" charset="0"/>
              </a:rPr>
            </a:br>
            <a:r>
              <a:rPr lang="is-IS" altLang="da-DK" sz="2800" b="1">
                <a:latin typeface="Courier New" panose="02070309020205020404" pitchFamily="49" charset="0"/>
              </a:rPr>
              <a:t>where  S.sid = R.sid</a:t>
            </a:r>
            <a:endParaRPr lang="en-GB" altLang="da-DK" sz="2800" b="1">
              <a:latin typeface="Courier New" panose="02070309020205020404" pitchFamily="49" charset="0"/>
            </a:endParaRPr>
          </a:p>
        </p:txBody>
      </p:sp>
      <p:sp>
        <p:nvSpPr>
          <p:cNvPr id="4181" name="Text Box 126">
            <a:extLst>
              <a:ext uri="{FF2B5EF4-FFF2-40B4-BE49-F238E27FC236}">
                <a16:creationId xmlns:a16="http://schemas.microsoft.com/office/drawing/2014/main" id="{A241EB0F-7B13-6641-BB9E-48BBB8AE7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4182" name="Text Box 127">
            <a:extLst>
              <a:ext uri="{FF2B5EF4-FFF2-40B4-BE49-F238E27FC236}">
                <a16:creationId xmlns:a16="http://schemas.microsoft.com/office/drawing/2014/main" id="{0B2E8387-CFD9-FD4B-95C6-95FAF6B9B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4183" name="Rectangle 132">
            <a:extLst>
              <a:ext uri="{FF2B5EF4-FFF2-40B4-BE49-F238E27FC236}">
                <a16:creationId xmlns:a16="http://schemas.microsoft.com/office/drawing/2014/main" id="{34D58EC1-119A-9F4F-8D71-2828F518F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Tables and Query</a:t>
            </a:r>
            <a:endParaRPr lang="en-GB" altLang="da-D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0AAEC26D-F875-FC4C-910C-F99C145B50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42" name="Slide Number Placeholder 5">
            <a:extLst>
              <a:ext uri="{FF2B5EF4-FFF2-40B4-BE49-F238E27FC236}">
                <a16:creationId xmlns:a16="http://schemas.microsoft.com/office/drawing/2014/main" id="{B646495C-7804-9943-9631-A7C7663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8ED59D-7FE4-9149-A300-04DA5F55B7B0}" type="slidenum">
              <a:rPr lang="en-GB" altLang="da-DK">
                <a:latin typeface="Tahoma" panose="020B0604030504040204" pitchFamily="34" charset="0"/>
              </a:rPr>
              <a:pPr eaLnBrk="1" hangingPunct="1"/>
              <a:t>20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2CD65155-E6DE-C742-A4CD-F57BF593F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3.3</a:t>
            </a:r>
          </a:p>
        </p:txBody>
      </p:sp>
      <p:graphicFrame>
        <p:nvGraphicFramePr>
          <p:cNvPr id="138243" name="Group 3">
            <a:extLst>
              <a:ext uri="{FF2B5EF4-FFF2-40B4-BE49-F238E27FC236}">
                <a16:creationId xmlns:a16="http://schemas.microsoft.com/office/drawing/2014/main" id="{50457972-BB1B-1049-82F7-CD92556686E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8280" name="Group 40">
            <a:extLst>
              <a:ext uri="{FF2B5EF4-FFF2-40B4-BE49-F238E27FC236}">
                <a16:creationId xmlns:a16="http://schemas.microsoft.com/office/drawing/2014/main" id="{75313CF4-A6DE-EE46-8333-3A137B8AD9E7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613" name="Oval 82">
            <a:extLst>
              <a:ext uri="{FF2B5EF4-FFF2-40B4-BE49-F238E27FC236}">
                <a16:creationId xmlns:a16="http://schemas.microsoft.com/office/drawing/2014/main" id="{91C9736F-81D8-B245-8C30-838F88849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2614" name="Oval 83">
            <a:extLst>
              <a:ext uri="{FF2B5EF4-FFF2-40B4-BE49-F238E27FC236}">
                <a16:creationId xmlns:a16="http://schemas.microsoft.com/office/drawing/2014/main" id="{3862DBEC-1B10-0243-B6BE-AD429A643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67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2615" name="Text Box 84">
            <a:extLst>
              <a:ext uri="{FF2B5EF4-FFF2-40B4-BE49-F238E27FC236}">
                <a16:creationId xmlns:a16="http://schemas.microsoft.com/office/drawing/2014/main" id="{4F8D72FC-A226-8144-A4AF-D18721BEC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22616" name="Text Box 85">
            <a:extLst>
              <a:ext uri="{FF2B5EF4-FFF2-40B4-BE49-F238E27FC236}">
                <a16:creationId xmlns:a16="http://schemas.microsoft.com/office/drawing/2014/main" id="{CDB8BD34-ADEB-B746-A61B-88B974203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38326" name="Group 86">
            <a:extLst>
              <a:ext uri="{FF2B5EF4-FFF2-40B4-BE49-F238E27FC236}">
                <a16:creationId xmlns:a16="http://schemas.microsoft.com/office/drawing/2014/main" id="{13B4DC0E-9D67-E54F-A640-70A69D0E0AB3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29" name="Line 98">
            <a:extLst>
              <a:ext uri="{FF2B5EF4-FFF2-40B4-BE49-F238E27FC236}">
                <a16:creationId xmlns:a16="http://schemas.microsoft.com/office/drawing/2014/main" id="{DF8AA40B-D0F2-4D47-860E-F256B4950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2630" name="Text Box 99">
            <a:extLst>
              <a:ext uri="{FF2B5EF4-FFF2-40B4-BE49-F238E27FC236}">
                <a16:creationId xmlns:a16="http://schemas.microsoft.com/office/drawing/2014/main" id="{6C0DCADF-27ED-7244-B6B7-B34499D340A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2631" name="Text Box 100">
            <a:extLst>
              <a:ext uri="{FF2B5EF4-FFF2-40B4-BE49-F238E27FC236}">
                <a16:creationId xmlns:a16="http://schemas.microsoft.com/office/drawing/2014/main" id="{B32360EC-CE91-0540-8C85-AD73A84FB1D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38353" name="Group 113">
            <a:extLst>
              <a:ext uri="{FF2B5EF4-FFF2-40B4-BE49-F238E27FC236}">
                <a16:creationId xmlns:a16="http://schemas.microsoft.com/office/drawing/2014/main" id="{01483D12-7A03-3C4B-823D-441D6215ABD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396" name="Group 156">
            <a:extLst>
              <a:ext uri="{FF2B5EF4-FFF2-40B4-BE49-F238E27FC236}">
                <a16:creationId xmlns:a16="http://schemas.microsoft.com/office/drawing/2014/main" id="{2C0D1572-0E51-5B48-A402-27728A9B2187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5583238"/>
          <a:ext cx="2286000" cy="36036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393" name="Group 153">
            <a:extLst>
              <a:ext uri="{FF2B5EF4-FFF2-40B4-BE49-F238E27FC236}">
                <a16:creationId xmlns:a16="http://schemas.microsoft.com/office/drawing/2014/main" id="{A770D31E-1ED3-1B45-BAD7-229DCA87825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30480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68" name="Line 149">
            <a:extLst>
              <a:ext uri="{FF2B5EF4-FFF2-40B4-BE49-F238E27FC236}">
                <a16:creationId xmlns:a16="http://schemas.microsoft.com/office/drawing/2014/main" id="{639AAD6A-3C81-CD4B-B5D9-E2D905851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2669" name="Line 150">
            <a:extLst>
              <a:ext uri="{FF2B5EF4-FFF2-40B4-BE49-F238E27FC236}">
                <a16:creationId xmlns:a16="http://schemas.microsoft.com/office/drawing/2014/main" id="{443006C7-1CAE-134E-A6B2-C5C5BCA30E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2670" name="Line 157">
            <a:extLst>
              <a:ext uri="{FF2B5EF4-FFF2-40B4-BE49-F238E27FC236}">
                <a16:creationId xmlns:a16="http://schemas.microsoft.com/office/drawing/2014/main" id="{854A51A7-6454-5F4C-AF69-5A9D46D934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895600"/>
            <a:ext cx="152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251291D-2CF5-583D-0DE2-963E33C9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FF518309-7B3A-5040-9047-76600385F1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42" name="Slide Number Placeholder 5">
            <a:extLst>
              <a:ext uri="{FF2B5EF4-FFF2-40B4-BE49-F238E27FC236}">
                <a16:creationId xmlns:a16="http://schemas.microsoft.com/office/drawing/2014/main" id="{119B972F-CE46-654B-9E6E-0E050EEA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C685BD-B54A-EA4B-B4EB-5CBB2138FCBE}" type="slidenum">
              <a:rPr lang="en-GB" altLang="da-DK">
                <a:latin typeface="Tahoma" panose="020B0604030504040204" pitchFamily="34" charset="0"/>
              </a:rPr>
              <a:pPr eaLnBrk="1" hangingPunct="1"/>
              <a:t>21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E99624A7-B93C-A64E-A251-2E907CA32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3.4</a:t>
            </a:r>
          </a:p>
        </p:txBody>
      </p:sp>
      <p:graphicFrame>
        <p:nvGraphicFramePr>
          <p:cNvPr id="139267" name="Group 3">
            <a:extLst>
              <a:ext uri="{FF2B5EF4-FFF2-40B4-BE49-F238E27FC236}">
                <a16:creationId xmlns:a16="http://schemas.microsoft.com/office/drawing/2014/main" id="{1DA8CC6C-8B35-8549-B115-4E9A1CB0BB4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9304" name="Group 40">
            <a:extLst>
              <a:ext uri="{FF2B5EF4-FFF2-40B4-BE49-F238E27FC236}">
                <a16:creationId xmlns:a16="http://schemas.microsoft.com/office/drawing/2014/main" id="{6A69CFF1-8114-9A48-A5EE-599C956A9500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637" name="Oval 82">
            <a:extLst>
              <a:ext uri="{FF2B5EF4-FFF2-40B4-BE49-F238E27FC236}">
                <a16:creationId xmlns:a16="http://schemas.microsoft.com/office/drawing/2014/main" id="{6A76EDE2-E069-2C4D-B40C-5E31054F4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3638" name="Oval 83">
            <a:extLst>
              <a:ext uri="{FF2B5EF4-FFF2-40B4-BE49-F238E27FC236}">
                <a16:creationId xmlns:a16="http://schemas.microsoft.com/office/drawing/2014/main" id="{7B54001B-8F2D-E64A-BBA2-5AFB203DE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718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3639" name="Text Box 84">
            <a:extLst>
              <a:ext uri="{FF2B5EF4-FFF2-40B4-BE49-F238E27FC236}">
                <a16:creationId xmlns:a16="http://schemas.microsoft.com/office/drawing/2014/main" id="{33700CCB-5EBA-174B-B4BC-C87ADD4EC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23640" name="Text Box 85">
            <a:extLst>
              <a:ext uri="{FF2B5EF4-FFF2-40B4-BE49-F238E27FC236}">
                <a16:creationId xmlns:a16="http://schemas.microsoft.com/office/drawing/2014/main" id="{9305CF04-D98E-FF40-800A-F68DA83C0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39350" name="Group 86">
            <a:extLst>
              <a:ext uri="{FF2B5EF4-FFF2-40B4-BE49-F238E27FC236}">
                <a16:creationId xmlns:a16="http://schemas.microsoft.com/office/drawing/2014/main" id="{D91CFE25-7BCA-6149-8880-147402A2D43D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53" name="Line 98">
            <a:extLst>
              <a:ext uri="{FF2B5EF4-FFF2-40B4-BE49-F238E27FC236}">
                <a16:creationId xmlns:a16="http://schemas.microsoft.com/office/drawing/2014/main" id="{8BC8D2D9-124F-C94D-BEA9-7783AC8E4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3654" name="Text Box 99">
            <a:extLst>
              <a:ext uri="{FF2B5EF4-FFF2-40B4-BE49-F238E27FC236}">
                <a16:creationId xmlns:a16="http://schemas.microsoft.com/office/drawing/2014/main" id="{35E92F15-A8CD-0C44-AF25-587EDECD44E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3655" name="Text Box 100">
            <a:extLst>
              <a:ext uri="{FF2B5EF4-FFF2-40B4-BE49-F238E27FC236}">
                <a16:creationId xmlns:a16="http://schemas.microsoft.com/office/drawing/2014/main" id="{6EF196A4-75E5-1741-8EED-B643F3E2F65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39377" name="Group 113">
            <a:extLst>
              <a:ext uri="{FF2B5EF4-FFF2-40B4-BE49-F238E27FC236}">
                <a16:creationId xmlns:a16="http://schemas.microsoft.com/office/drawing/2014/main" id="{AAFFD805-2760-3F47-A5B8-51046071889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389" name="Group 125">
            <a:extLst>
              <a:ext uri="{FF2B5EF4-FFF2-40B4-BE49-F238E27FC236}">
                <a16:creationId xmlns:a16="http://schemas.microsoft.com/office/drawing/2014/main" id="{DEBA2F78-FA35-3448-8CE4-E4D666120546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5583238"/>
          <a:ext cx="2286000" cy="36036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401" name="Group 137">
            <a:extLst>
              <a:ext uri="{FF2B5EF4-FFF2-40B4-BE49-F238E27FC236}">
                <a16:creationId xmlns:a16="http://schemas.microsoft.com/office/drawing/2014/main" id="{81E755E2-D6A4-4E41-9264-4D2B18898EBA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30480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92" name="Line 149">
            <a:extLst>
              <a:ext uri="{FF2B5EF4-FFF2-40B4-BE49-F238E27FC236}">
                <a16:creationId xmlns:a16="http://schemas.microsoft.com/office/drawing/2014/main" id="{C72DFF50-BB06-7444-B2CA-A7DEDFB01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3693" name="Line 150">
            <a:extLst>
              <a:ext uri="{FF2B5EF4-FFF2-40B4-BE49-F238E27FC236}">
                <a16:creationId xmlns:a16="http://schemas.microsoft.com/office/drawing/2014/main" id="{73494B7A-7C1F-5140-A453-2F0A8C89FC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3694" name="Line 151">
            <a:extLst>
              <a:ext uri="{FF2B5EF4-FFF2-40B4-BE49-F238E27FC236}">
                <a16:creationId xmlns:a16="http://schemas.microsoft.com/office/drawing/2014/main" id="{785D2C42-874E-BF44-BDB6-7537CEBF8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200400"/>
            <a:ext cx="152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E38A8E2-04F8-FF54-3517-4CD4CB7E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40CD6C39-19AD-004D-B1E6-2A07C8DD1C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42" name="Slide Number Placeholder 5">
            <a:extLst>
              <a:ext uri="{FF2B5EF4-FFF2-40B4-BE49-F238E27FC236}">
                <a16:creationId xmlns:a16="http://schemas.microsoft.com/office/drawing/2014/main" id="{97725F14-FFC7-8642-85AA-79604CD2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644E62-FF0B-614C-A53B-2677AE507F84}" type="slidenum">
              <a:rPr lang="en-GB" altLang="da-DK">
                <a:latin typeface="Tahoma" panose="020B0604030504040204" pitchFamily="34" charset="0"/>
              </a:rPr>
              <a:pPr eaLnBrk="1" hangingPunct="1"/>
              <a:t>22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72E7DB30-F7AC-B242-9C19-51C873FCD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3.5</a:t>
            </a:r>
          </a:p>
        </p:txBody>
      </p:sp>
      <p:graphicFrame>
        <p:nvGraphicFramePr>
          <p:cNvPr id="140291" name="Group 3">
            <a:extLst>
              <a:ext uri="{FF2B5EF4-FFF2-40B4-BE49-F238E27FC236}">
                <a16:creationId xmlns:a16="http://schemas.microsoft.com/office/drawing/2014/main" id="{0D95FD19-25EA-F445-B68B-D4419661CB7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0328" name="Group 40">
            <a:extLst>
              <a:ext uri="{FF2B5EF4-FFF2-40B4-BE49-F238E27FC236}">
                <a16:creationId xmlns:a16="http://schemas.microsoft.com/office/drawing/2014/main" id="{A95118AC-2F7F-1C41-AD7B-0C9E35561E9C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661" name="Oval 82">
            <a:extLst>
              <a:ext uri="{FF2B5EF4-FFF2-40B4-BE49-F238E27FC236}">
                <a16:creationId xmlns:a16="http://schemas.microsoft.com/office/drawing/2014/main" id="{83A35371-6155-814C-88E0-DF7498E10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4662" name="Oval 83">
            <a:extLst>
              <a:ext uri="{FF2B5EF4-FFF2-40B4-BE49-F238E27FC236}">
                <a16:creationId xmlns:a16="http://schemas.microsoft.com/office/drawing/2014/main" id="{BA7D7E13-F0AC-194E-87FA-13D20073B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528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4663" name="Text Box 84">
            <a:extLst>
              <a:ext uri="{FF2B5EF4-FFF2-40B4-BE49-F238E27FC236}">
                <a16:creationId xmlns:a16="http://schemas.microsoft.com/office/drawing/2014/main" id="{A81B8E0A-F354-824E-B78B-684A054BF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24664" name="Text Box 85">
            <a:extLst>
              <a:ext uri="{FF2B5EF4-FFF2-40B4-BE49-F238E27FC236}">
                <a16:creationId xmlns:a16="http://schemas.microsoft.com/office/drawing/2014/main" id="{CB9983E7-694B-A445-ABD3-832A4E746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40374" name="Group 86">
            <a:extLst>
              <a:ext uri="{FF2B5EF4-FFF2-40B4-BE49-F238E27FC236}">
                <a16:creationId xmlns:a16="http://schemas.microsoft.com/office/drawing/2014/main" id="{33D3A198-5A42-9C40-80B7-DBA7BCFBD69F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77" name="Line 98">
            <a:extLst>
              <a:ext uri="{FF2B5EF4-FFF2-40B4-BE49-F238E27FC236}">
                <a16:creationId xmlns:a16="http://schemas.microsoft.com/office/drawing/2014/main" id="{3DF4BAC5-0E4E-2040-B462-D8CD5FD13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4678" name="Text Box 99">
            <a:extLst>
              <a:ext uri="{FF2B5EF4-FFF2-40B4-BE49-F238E27FC236}">
                <a16:creationId xmlns:a16="http://schemas.microsoft.com/office/drawing/2014/main" id="{8579FD5D-290C-6C4C-BE19-139FCC529B4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4679" name="Text Box 100">
            <a:extLst>
              <a:ext uri="{FF2B5EF4-FFF2-40B4-BE49-F238E27FC236}">
                <a16:creationId xmlns:a16="http://schemas.microsoft.com/office/drawing/2014/main" id="{213C1E5F-EBD2-5345-9F6C-2A218C3EC76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40401" name="Group 113">
            <a:extLst>
              <a:ext uri="{FF2B5EF4-FFF2-40B4-BE49-F238E27FC236}">
                <a16:creationId xmlns:a16="http://schemas.microsoft.com/office/drawing/2014/main" id="{B15F1844-F648-094B-B7BF-6404E57C967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413" name="Group 125">
            <a:extLst>
              <a:ext uri="{FF2B5EF4-FFF2-40B4-BE49-F238E27FC236}">
                <a16:creationId xmlns:a16="http://schemas.microsoft.com/office/drawing/2014/main" id="{FD65ABD3-B4A1-C349-AC70-1BE624549E89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5583238"/>
          <a:ext cx="2286000" cy="36036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425" name="Group 137">
            <a:extLst>
              <a:ext uri="{FF2B5EF4-FFF2-40B4-BE49-F238E27FC236}">
                <a16:creationId xmlns:a16="http://schemas.microsoft.com/office/drawing/2014/main" id="{7309587C-4221-354D-BABB-6168997B52B0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30480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716" name="Line 149">
            <a:extLst>
              <a:ext uri="{FF2B5EF4-FFF2-40B4-BE49-F238E27FC236}">
                <a16:creationId xmlns:a16="http://schemas.microsoft.com/office/drawing/2014/main" id="{17846F54-6B36-A543-8A30-8CBF3BB27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4717" name="Line 150">
            <a:extLst>
              <a:ext uri="{FF2B5EF4-FFF2-40B4-BE49-F238E27FC236}">
                <a16:creationId xmlns:a16="http://schemas.microsoft.com/office/drawing/2014/main" id="{DCB0FF7A-48A0-EC4E-BC1A-6A29D1CF19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4718" name="Line 151">
            <a:extLst>
              <a:ext uri="{FF2B5EF4-FFF2-40B4-BE49-F238E27FC236}">
                <a16:creationId xmlns:a16="http://schemas.microsoft.com/office/drawing/2014/main" id="{EC9D6B8C-0A34-E945-A0DC-E1B34C2A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200400"/>
            <a:ext cx="1524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D68D47D-69D8-949D-1F07-1E5517AE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F018FB8D-27AD-834D-9BD0-5CAAA13FAA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7E9ADE09-8534-5D47-A183-82896B68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D6276D-4C5C-8943-96C3-A643A198333E}" type="slidenum">
              <a:rPr lang="en-GB" altLang="da-DK">
                <a:latin typeface="Tahoma" panose="020B0604030504040204" pitchFamily="34" charset="0"/>
              </a:rPr>
              <a:pPr eaLnBrk="1" hangingPunct="1"/>
              <a:t>23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645F47CB-95A1-3642-99F3-43BD34270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3.6</a:t>
            </a:r>
          </a:p>
        </p:txBody>
      </p:sp>
      <p:graphicFrame>
        <p:nvGraphicFramePr>
          <p:cNvPr id="141315" name="Group 3">
            <a:extLst>
              <a:ext uri="{FF2B5EF4-FFF2-40B4-BE49-F238E27FC236}">
                <a16:creationId xmlns:a16="http://schemas.microsoft.com/office/drawing/2014/main" id="{8F62BD1B-5D90-6840-98BB-958B7638BC5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52" name="Group 40">
            <a:extLst>
              <a:ext uri="{FF2B5EF4-FFF2-40B4-BE49-F238E27FC236}">
                <a16:creationId xmlns:a16="http://schemas.microsoft.com/office/drawing/2014/main" id="{1E96023D-CE79-FC4E-BFFA-358558D3A882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685" name="Oval 82">
            <a:extLst>
              <a:ext uri="{FF2B5EF4-FFF2-40B4-BE49-F238E27FC236}">
                <a16:creationId xmlns:a16="http://schemas.microsoft.com/office/drawing/2014/main" id="{F4B69299-9D4D-8E4F-8384-F47EBC324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5686" name="Oval 83">
            <a:extLst>
              <a:ext uri="{FF2B5EF4-FFF2-40B4-BE49-F238E27FC236}">
                <a16:creationId xmlns:a16="http://schemas.microsoft.com/office/drawing/2014/main" id="{F7A16A47-64BB-B048-849C-1BE43E28E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5687" name="Text Box 84">
            <a:extLst>
              <a:ext uri="{FF2B5EF4-FFF2-40B4-BE49-F238E27FC236}">
                <a16:creationId xmlns:a16="http://schemas.microsoft.com/office/drawing/2014/main" id="{D62A1610-2BAE-1D49-A15D-355DE3C71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25688" name="Text Box 85">
            <a:extLst>
              <a:ext uri="{FF2B5EF4-FFF2-40B4-BE49-F238E27FC236}">
                <a16:creationId xmlns:a16="http://schemas.microsoft.com/office/drawing/2014/main" id="{5ADA755E-A659-1B4D-B8BA-B8366AAFB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41398" name="Group 86">
            <a:extLst>
              <a:ext uri="{FF2B5EF4-FFF2-40B4-BE49-F238E27FC236}">
                <a16:creationId xmlns:a16="http://schemas.microsoft.com/office/drawing/2014/main" id="{F97E0CC1-D762-B947-B374-B6DFC7E0E028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701" name="Line 98">
            <a:extLst>
              <a:ext uri="{FF2B5EF4-FFF2-40B4-BE49-F238E27FC236}">
                <a16:creationId xmlns:a16="http://schemas.microsoft.com/office/drawing/2014/main" id="{A6A1307D-812A-7E4C-820E-9B36417CE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5702" name="Text Box 99">
            <a:extLst>
              <a:ext uri="{FF2B5EF4-FFF2-40B4-BE49-F238E27FC236}">
                <a16:creationId xmlns:a16="http://schemas.microsoft.com/office/drawing/2014/main" id="{C7272630-AA39-B24A-873F-3F5075103C2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5703" name="Text Box 100">
            <a:extLst>
              <a:ext uri="{FF2B5EF4-FFF2-40B4-BE49-F238E27FC236}">
                <a16:creationId xmlns:a16="http://schemas.microsoft.com/office/drawing/2014/main" id="{9D1FC654-D87F-3F4A-BAA8-9F754488725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41425" name="Group 113">
            <a:extLst>
              <a:ext uri="{FF2B5EF4-FFF2-40B4-BE49-F238E27FC236}">
                <a16:creationId xmlns:a16="http://schemas.microsoft.com/office/drawing/2014/main" id="{EAC3C991-F0CB-3A4A-9D7F-D49AB2BDA2C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0C98E40-71B7-D378-4A45-8F79C894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D1BF4782-FBBF-B248-84C9-728B651945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1B40B86C-5521-D84C-B948-594CDF0D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1BE9B4-93C0-8942-B283-6D5B3DAE986D}" type="slidenum">
              <a:rPr lang="en-GB" altLang="da-DK">
                <a:latin typeface="Tahoma" panose="020B0604030504040204" pitchFamily="34" charset="0"/>
              </a:rPr>
              <a:pPr eaLnBrk="1" hangingPunct="1"/>
              <a:t>24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C0723F56-445D-7E4A-B1DF-86BACF699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4</a:t>
            </a:r>
          </a:p>
        </p:txBody>
      </p:sp>
      <p:graphicFrame>
        <p:nvGraphicFramePr>
          <p:cNvPr id="142339" name="Group 3">
            <a:extLst>
              <a:ext uri="{FF2B5EF4-FFF2-40B4-BE49-F238E27FC236}">
                <a16:creationId xmlns:a16="http://schemas.microsoft.com/office/drawing/2014/main" id="{09FF57AA-E730-3841-807F-7325C298E1C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376" name="Group 40">
            <a:extLst>
              <a:ext uri="{FF2B5EF4-FFF2-40B4-BE49-F238E27FC236}">
                <a16:creationId xmlns:a16="http://schemas.microsoft.com/office/drawing/2014/main" id="{5687A52B-9645-4A46-802F-40EE3AAF2795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709" name="Oval 82">
            <a:extLst>
              <a:ext uri="{FF2B5EF4-FFF2-40B4-BE49-F238E27FC236}">
                <a16:creationId xmlns:a16="http://schemas.microsoft.com/office/drawing/2014/main" id="{642D8F42-E7BD-D448-A7AB-59CAC9A3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6710" name="Text Box 84">
            <a:extLst>
              <a:ext uri="{FF2B5EF4-FFF2-40B4-BE49-F238E27FC236}">
                <a16:creationId xmlns:a16="http://schemas.microsoft.com/office/drawing/2014/main" id="{F5F9DC11-CC6B-8A49-8993-22D82036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26711" name="Text Box 85">
            <a:extLst>
              <a:ext uri="{FF2B5EF4-FFF2-40B4-BE49-F238E27FC236}">
                <a16:creationId xmlns:a16="http://schemas.microsoft.com/office/drawing/2014/main" id="{8FEB3D6B-FF75-8C46-82BF-B8776724F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42458" name="Group 122">
            <a:extLst>
              <a:ext uri="{FF2B5EF4-FFF2-40B4-BE49-F238E27FC236}">
                <a16:creationId xmlns:a16="http://schemas.microsoft.com/office/drawing/2014/main" id="{934DF5E3-7B63-8B4D-BAD9-02C91E47104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434" name="Group 98">
            <a:extLst>
              <a:ext uri="{FF2B5EF4-FFF2-40B4-BE49-F238E27FC236}">
                <a16:creationId xmlns:a16="http://schemas.microsoft.com/office/drawing/2014/main" id="{E502D525-F31E-C44F-B671-14746DFA6882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736" name="Line 110">
            <a:extLst>
              <a:ext uri="{FF2B5EF4-FFF2-40B4-BE49-F238E27FC236}">
                <a16:creationId xmlns:a16="http://schemas.microsoft.com/office/drawing/2014/main" id="{EA2DC874-E3E8-6644-80B5-2F3777AAF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6737" name="Text Box 111">
            <a:extLst>
              <a:ext uri="{FF2B5EF4-FFF2-40B4-BE49-F238E27FC236}">
                <a16:creationId xmlns:a16="http://schemas.microsoft.com/office/drawing/2014/main" id="{71832982-38C7-9140-AF3A-8673531A8EE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6738" name="Text Box 112">
            <a:extLst>
              <a:ext uri="{FF2B5EF4-FFF2-40B4-BE49-F238E27FC236}">
                <a16:creationId xmlns:a16="http://schemas.microsoft.com/office/drawing/2014/main" id="{C5FCB5F4-6DB2-EB4C-BD89-37BB5AD9BDF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654AF53-A4F5-A8E8-0A1F-525755C6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C16F11C1-39BB-A242-97E1-6F59899165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B7CFEF7E-CAD0-F143-8298-5EC6BF91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6E8CE1-1886-B747-BF2C-3A3F2F7D4E6F}" type="slidenum">
              <a:rPr lang="en-GB" altLang="da-DK">
                <a:latin typeface="Tahoma" panose="020B0604030504040204" pitchFamily="34" charset="0"/>
              </a:rPr>
              <a:pPr eaLnBrk="1" hangingPunct="1"/>
              <a:t>25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7F1F9EF0-0983-0749-8296-ADCEC117F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4.1</a:t>
            </a:r>
          </a:p>
        </p:txBody>
      </p:sp>
      <p:graphicFrame>
        <p:nvGraphicFramePr>
          <p:cNvPr id="159747" name="Group 3">
            <a:extLst>
              <a:ext uri="{FF2B5EF4-FFF2-40B4-BE49-F238E27FC236}">
                <a16:creationId xmlns:a16="http://schemas.microsoft.com/office/drawing/2014/main" id="{A24E47C7-8827-8C41-8BE6-58F43843609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9784" name="Group 40">
            <a:extLst>
              <a:ext uri="{FF2B5EF4-FFF2-40B4-BE49-F238E27FC236}">
                <a16:creationId xmlns:a16="http://schemas.microsoft.com/office/drawing/2014/main" id="{7B7B6B94-066E-D44C-9552-7C0E135E7A1E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733" name="Oval 82">
            <a:extLst>
              <a:ext uri="{FF2B5EF4-FFF2-40B4-BE49-F238E27FC236}">
                <a16:creationId xmlns:a16="http://schemas.microsoft.com/office/drawing/2014/main" id="{701364F3-1C8A-7345-89FF-8FBFCB95D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7734" name="Oval 83">
            <a:extLst>
              <a:ext uri="{FF2B5EF4-FFF2-40B4-BE49-F238E27FC236}">
                <a16:creationId xmlns:a16="http://schemas.microsoft.com/office/drawing/2014/main" id="{82489CDA-52FD-E047-A3CD-0D56E9A96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05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7735" name="Text Box 84">
            <a:extLst>
              <a:ext uri="{FF2B5EF4-FFF2-40B4-BE49-F238E27FC236}">
                <a16:creationId xmlns:a16="http://schemas.microsoft.com/office/drawing/2014/main" id="{85E9D8B7-7D4E-C54D-9C8C-9B2C2ECC0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27736" name="Text Box 85">
            <a:extLst>
              <a:ext uri="{FF2B5EF4-FFF2-40B4-BE49-F238E27FC236}">
                <a16:creationId xmlns:a16="http://schemas.microsoft.com/office/drawing/2014/main" id="{C5F2B8CF-75C3-AE4B-A768-83586DCBD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59830" name="Group 86">
            <a:extLst>
              <a:ext uri="{FF2B5EF4-FFF2-40B4-BE49-F238E27FC236}">
                <a16:creationId xmlns:a16="http://schemas.microsoft.com/office/drawing/2014/main" id="{A6E251E0-9C66-7748-894D-221C130ADF3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842" name="Group 98">
            <a:extLst>
              <a:ext uri="{FF2B5EF4-FFF2-40B4-BE49-F238E27FC236}">
                <a16:creationId xmlns:a16="http://schemas.microsoft.com/office/drawing/2014/main" id="{5FCC5133-1470-CC48-8C3D-99AB344A134B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61" name="Line 110">
            <a:extLst>
              <a:ext uri="{FF2B5EF4-FFF2-40B4-BE49-F238E27FC236}">
                <a16:creationId xmlns:a16="http://schemas.microsoft.com/office/drawing/2014/main" id="{4D7C71AF-D36E-114E-B996-0B616A9AF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7762" name="Text Box 111">
            <a:extLst>
              <a:ext uri="{FF2B5EF4-FFF2-40B4-BE49-F238E27FC236}">
                <a16:creationId xmlns:a16="http://schemas.microsoft.com/office/drawing/2014/main" id="{3969C8BE-9D6D-1149-9F24-50FC5D26CBB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7763" name="Text Box 112">
            <a:extLst>
              <a:ext uri="{FF2B5EF4-FFF2-40B4-BE49-F238E27FC236}">
                <a16:creationId xmlns:a16="http://schemas.microsoft.com/office/drawing/2014/main" id="{61516011-3179-8042-B9C6-4CCA66225F4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7A0B072-004D-95CA-B5EC-5991CFB9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8337394C-25A1-EF45-B059-ABB051E93E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30154A26-6627-E94A-AEFB-FC908E65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8D22F1-F055-0F40-9455-3424773A0E9A}" type="slidenum">
              <a:rPr lang="en-GB" altLang="da-DK">
                <a:latin typeface="Tahoma" panose="020B0604030504040204" pitchFamily="34" charset="0"/>
              </a:rPr>
              <a:pPr eaLnBrk="1" hangingPunct="1"/>
              <a:t>26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936E2920-71EE-EC47-84F7-676A05D58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4.2</a:t>
            </a:r>
          </a:p>
        </p:txBody>
      </p:sp>
      <p:graphicFrame>
        <p:nvGraphicFramePr>
          <p:cNvPr id="143363" name="Group 3">
            <a:extLst>
              <a:ext uri="{FF2B5EF4-FFF2-40B4-BE49-F238E27FC236}">
                <a16:creationId xmlns:a16="http://schemas.microsoft.com/office/drawing/2014/main" id="{AFFC6994-1AEB-4E47-84A3-BCBA0400965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3400" name="Group 40">
            <a:extLst>
              <a:ext uri="{FF2B5EF4-FFF2-40B4-BE49-F238E27FC236}">
                <a16:creationId xmlns:a16="http://schemas.microsoft.com/office/drawing/2014/main" id="{C21CF227-8777-B54D-AC0F-DC65E14251C7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57" name="Oval 82">
            <a:extLst>
              <a:ext uri="{FF2B5EF4-FFF2-40B4-BE49-F238E27FC236}">
                <a16:creationId xmlns:a16="http://schemas.microsoft.com/office/drawing/2014/main" id="{5CCED828-ACDE-4F49-A259-A69AFA4F9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8758" name="Oval 83">
            <a:extLst>
              <a:ext uri="{FF2B5EF4-FFF2-40B4-BE49-F238E27FC236}">
                <a16:creationId xmlns:a16="http://schemas.microsoft.com/office/drawing/2014/main" id="{15DC39EE-74B4-7747-81FE-40C4B905E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8759" name="Text Box 84">
            <a:extLst>
              <a:ext uri="{FF2B5EF4-FFF2-40B4-BE49-F238E27FC236}">
                <a16:creationId xmlns:a16="http://schemas.microsoft.com/office/drawing/2014/main" id="{11A0FFE2-EB0A-F148-A4AD-D1FA9FB9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28760" name="Text Box 85">
            <a:extLst>
              <a:ext uri="{FF2B5EF4-FFF2-40B4-BE49-F238E27FC236}">
                <a16:creationId xmlns:a16="http://schemas.microsoft.com/office/drawing/2014/main" id="{3DF70B66-4444-7C42-9426-8D3B56B92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43446" name="Group 86">
            <a:extLst>
              <a:ext uri="{FF2B5EF4-FFF2-40B4-BE49-F238E27FC236}">
                <a16:creationId xmlns:a16="http://schemas.microsoft.com/office/drawing/2014/main" id="{66208062-6A7D-0F41-BF52-F9AB1CA1B6DF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73" name="Line 98">
            <a:extLst>
              <a:ext uri="{FF2B5EF4-FFF2-40B4-BE49-F238E27FC236}">
                <a16:creationId xmlns:a16="http://schemas.microsoft.com/office/drawing/2014/main" id="{01E32B9C-ABC6-3D43-B0AD-BFA37CF34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8774" name="Text Box 99">
            <a:extLst>
              <a:ext uri="{FF2B5EF4-FFF2-40B4-BE49-F238E27FC236}">
                <a16:creationId xmlns:a16="http://schemas.microsoft.com/office/drawing/2014/main" id="{59460D1F-DF69-994D-B40D-4402ACE2E50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8775" name="Text Box 100">
            <a:extLst>
              <a:ext uri="{FF2B5EF4-FFF2-40B4-BE49-F238E27FC236}">
                <a16:creationId xmlns:a16="http://schemas.microsoft.com/office/drawing/2014/main" id="{B1D6053B-3944-714A-A5D6-30408D53ABE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43473" name="Group 113">
            <a:extLst>
              <a:ext uri="{FF2B5EF4-FFF2-40B4-BE49-F238E27FC236}">
                <a16:creationId xmlns:a16="http://schemas.microsoft.com/office/drawing/2014/main" id="{B11CC2BC-2731-F84F-8F96-31FC8A81E21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7F79D32-5FFF-6DC0-C319-248E8AA8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A7668535-4100-5A49-B5C8-1049B2B935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9D7D39AA-C2F4-9349-B40D-1FB5E0FB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13571A-08D4-6941-A832-DCE8B8F1BDC0}" type="slidenum">
              <a:rPr lang="en-GB" altLang="da-DK">
                <a:latin typeface="Tahoma" panose="020B0604030504040204" pitchFamily="34" charset="0"/>
              </a:rPr>
              <a:pPr eaLnBrk="1" hangingPunct="1"/>
              <a:t>27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8C4CF0C8-3F59-834D-8FF4-981129029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4.3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ABEB5E98-EAF6-6745-ACD9-9000312DF6E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4424" name="Group 40">
            <a:extLst>
              <a:ext uri="{FF2B5EF4-FFF2-40B4-BE49-F238E27FC236}">
                <a16:creationId xmlns:a16="http://schemas.microsoft.com/office/drawing/2014/main" id="{ED15249C-8236-B14E-89A9-89EEF3154C96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781" name="Oval 82">
            <a:extLst>
              <a:ext uri="{FF2B5EF4-FFF2-40B4-BE49-F238E27FC236}">
                <a16:creationId xmlns:a16="http://schemas.microsoft.com/office/drawing/2014/main" id="{6BED805D-9866-FE48-912C-0200EECEC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9782" name="Oval 83">
            <a:extLst>
              <a:ext uri="{FF2B5EF4-FFF2-40B4-BE49-F238E27FC236}">
                <a16:creationId xmlns:a16="http://schemas.microsoft.com/office/drawing/2014/main" id="{896D0905-01F7-B542-8D3A-DC3C09957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67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9783" name="Text Box 84">
            <a:extLst>
              <a:ext uri="{FF2B5EF4-FFF2-40B4-BE49-F238E27FC236}">
                <a16:creationId xmlns:a16="http://schemas.microsoft.com/office/drawing/2014/main" id="{A1AB24E6-49FE-AA48-A1D6-6EE8514E9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29784" name="Text Box 85">
            <a:extLst>
              <a:ext uri="{FF2B5EF4-FFF2-40B4-BE49-F238E27FC236}">
                <a16:creationId xmlns:a16="http://schemas.microsoft.com/office/drawing/2014/main" id="{496E9241-EC2E-634C-9DF4-2C03EA63D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44470" name="Group 86">
            <a:extLst>
              <a:ext uri="{FF2B5EF4-FFF2-40B4-BE49-F238E27FC236}">
                <a16:creationId xmlns:a16="http://schemas.microsoft.com/office/drawing/2014/main" id="{EEADE49E-B020-B544-BC2A-80DDC7CDB2D0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97" name="Line 98">
            <a:extLst>
              <a:ext uri="{FF2B5EF4-FFF2-40B4-BE49-F238E27FC236}">
                <a16:creationId xmlns:a16="http://schemas.microsoft.com/office/drawing/2014/main" id="{C9D76D2F-39E9-564B-ABD4-25CC38337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9798" name="Text Box 99">
            <a:extLst>
              <a:ext uri="{FF2B5EF4-FFF2-40B4-BE49-F238E27FC236}">
                <a16:creationId xmlns:a16="http://schemas.microsoft.com/office/drawing/2014/main" id="{F32898D7-7AEE-D44A-8768-1E01BFAFCD3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9799" name="Text Box 100">
            <a:extLst>
              <a:ext uri="{FF2B5EF4-FFF2-40B4-BE49-F238E27FC236}">
                <a16:creationId xmlns:a16="http://schemas.microsoft.com/office/drawing/2014/main" id="{EE8FA4B0-1D99-0A47-A285-F58BC16113F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44523" name="Group 139">
            <a:extLst>
              <a:ext uri="{FF2B5EF4-FFF2-40B4-BE49-F238E27FC236}">
                <a16:creationId xmlns:a16="http://schemas.microsoft.com/office/drawing/2014/main" id="{A3DA8B58-51CC-9544-9207-EFD702AF5EE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2B8F608-1A0D-3FC1-76F4-DA8C9E59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0E5D37B6-FDD0-0741-8DD6-0F05A2EABE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B73FBA02-5460-2448-9F53-7295AFEC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C6D86E-87D2-424D-AEB3-20DAE2080789}" type="slidenum">
              <a:rPr lang="en-GB" altLang="da-DK">
                <a:latin typeface="Tahoma" panose="020B0604030504040204" pitchFamily="34" charset="0"/>
              </a:rPr>
              <a:pPr eaLnBrk="1" hangingPunct="1"/>
              <a:t>28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6040E19B-3C9D-9E41-A719-A6F2FF28F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4.4</a:t>
            </a:r>
          </a:p>
        </p:txBody>
      </p:sp>
      <p:graphicFrame>
        <p:nvGraphicFramePr>
          <p:cNvPr id="145411" name="Group 3">
            <a:extLst>
              <a:ext uri="{FF2B5EF4-FFF2-40B4-BE49-F238E27FC236}">
                <a16:creationId xmlns:a16="http://schemas.microsoft.com/office/drawing/2014/main" id="{9E66E21C-5B2F-DA44-822C-2932479DF9C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5448" name="Group 40">
            <a:extLst>
              <a:ext uri="{FF2B5EF4-FFF2-40B4-BE49-F238E27FC236}">
                <a16:creationId xmlns:a16="http://schemas.microsoft.com/office/drawing/2014/main" id="{C282E19A-6023-2445-875F-EE1F2926F21C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805" name="Oval 82">
            <a:extLst>
              <a:ext uri="{FF2B5EF4-FFF2-40B4-BE49-F238E27FC236}">
                <a16:creationId xmlns:a16="http://schemas.microsoft.com/office/drawing/2014/main" id="{5A6E9904-C55E-6549-AE2D-817376778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0806" name="Oval 83">
            <a:extLst>
              <a:ext uri="{FF2B5EF4-FFF2-40B4-BE49-F238E27FC236}">
                <a16:creationId xmlns:a16="http://schemas.microsoft.com/office/drawing/2014/main" id="{25954CB1-942B-EF4F-886C-C89C08F5F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718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0807" name="Text Box 84">
            <a:extLst>
              <a:ext uri="{FF2B5EF4-FFF2-40B4-BE49-F238E27FC236}">
                <a16:creationId xmlns:a16="http://schemas.microsoft.com/office/drawing/2014/main" id="{80FE5628-FB73-474D-B859-215CEEC68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30808" name="Text Box 85">
            <a:extLst>
              <a:ext uri="{FF2B5EF4-FFF2-40B4-BE49-F238E27FC236}">
                <a16:creationId xmlns:a16="http://schemas.microsoft.com/office/drawing/2014/main" id="{165980DD-7999-D244-8317-5AC9F55A2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45494" name="Group 86">
            <a:extLst>
              <a:ext uri="{FF2B5EF4-FFF2-40B4-BE49-F238E27FC236}">
                <a16:creationId xmlns:a16="http://schemas.microsoft.com/office/drawing/2014/main" id="{D94B1ADA-F378-FB40-B170-7524FFA0C5B6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21" name="Line 98">
            <a:extLst>
              <a:ext uri="{FF2B5EF4-FFF2-40B4-BE49-F238E27FC236}">
                <a16:creationId xmlns:a16="http://schemas.microsoft.com/office/drawing/2014/main" id="{CA3B1223-6DEF-8446-B87C-2D813710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0822" name="Text Box 99">
            <a:extLst>
              <a:ext uri="{FF2B5EF4-FFF2-40B4-BE49-F238E27FC236}">
                <a16:creationId xmlns:a16="http://schemas.microsoft.com/office/drawing/2014/main" id="{6A0B6E35-77C0-F840-90E2-5EDAC017287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30823" name="Text Box 100">
            <a:extLst>
              <a:ext uri="{FF2B5EF4-FFF2-40B4-BE49-F238E27FC236}">
                <a16:creationId xmlns:a16="http://schemas.microsoft.com/office/drawing/2014/main" id="{47FD6B03-0420-9642-A7A0-09C33857E11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45547" name="Group 139">
            <a:extLst>
              <a:ext uri="{FF2B5EF4-FFF2-40B4-BE49-F238E27FC236}">
                <a16:creationId xmlns:a16="http://schemas.microsoft.com/office/drawing/2014/main" id="{B1D80784-C839-8B4A-A313-8CF94D9C9F7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2120B01-D157-82C3-5A92-2ABF9B85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B45EDD62-124F-3241-B71E-BEB900A5FD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717CCCFE-5CBC-1344-BB43-BFE5DA42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668895-EFA7-6348-B277-A04A4974B1B2}" type="slidenum">
              <a:rPr lang="en-GB" altLang="da-DK">
                <a:latin typeface="Tahoma" panose="020B0604030504040204" pitchFamily="34" charset="0"/>
              </a:rPr>
              <a:pPr eaLnBrk="1" hangingPunct="1"/>
              <a:t>29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0AC172F1-A27B-D640-B2CC-D59CD60C7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4.5</a:t>
            </a:r>
          </a:p>
        </p:txBody>
      </p:sp>
      <p:graphicFrame>
        <p:nvGraphicFramePr>
          <p:cNvPr id="146435" name="Group 3">
            <a:extLst>
              <a:ext uri="{FF2B5EF4-FFF2-40B4-BE49-F238E27FC236}">
                <a16:creationId xmlns:a16="http://schemas.microsoft.com/office/drawing/2014/main" id="{B82EB231-8967-A544-9EB1-5117F64F5D2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6472" name="Group 40">
            <a:extLst>
              <a:ext uri="{FF2B5EF4-FFF2-40B4-BE49-F238E27FC236}">
                <a16:creationId xmlns:a16="http://schemas.microsoft.com/office/drawing/2014/main" id="{F5024CBC-66D3-EC40-A4FD-0101FB6F2797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829" name="Oval 82">
            <a:extLst>
              <a:ext uri="{FF2B5EF4-FFF2-40B4-BE49-F238E27FC236}">
                <a16:creationId xmlns:a16="http://schemas.microsoft.com/office/drawing/2014/main" id="{6CA60D9F-5A15-9C42-8CCA-1082CA75C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1830" name="Oval 83">
            <a:extLst>
              <a:ext uri="{FF2B5EF4-FFF2-40B4-BE49-F238E27FC236}">
                <a16:creationId xmlns:a16="http://schemas.microsoft.com/office/drawing/2014/main" id="{D8191DF5-CBC1-9E46-9CC9-666D0F8C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528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1831" name="Text Box 84">
            <a:extLst>
              <a:ext uri="{FF2B5EF4-FFF2-40B4-BE49-F238E27FC236}">
                <a16:creationId xmlns:a16="http://schemas.microsoft.com/office/drawing/2014/main" id="{E155418F-951A-D241-BDA6-BCD1FC41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31832" name="Text Box 85">
            <a:extLst>
              <a:ext uri="{FF2B5EF4-FFF2-40B4-BE49-F238E27FC236}">
                <a16:creationId xmlns:a16="http://schemas.microsoft.com/office/drawing/2014/main" id="{7B6FA78E-154E-3141-B085-44BBC3090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46518" name="Group 86">
            <a:extLst>
              <a:ext uri="{FF2B5EF4-FFF2-40B4-BE49-F238E27FC236}">
                <a16:creationId xmlns:a16="http://schemas.microsoft.com/office/drawing/2014/main" id="{F4E59AAE-00EA-B549-A808-E9E68F5B16D4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45" name="Line 98">
            <a:extLst>
              <a:ext uri="{FF2B5EF4-FFF2-40B4-BE49-F238E27FC236}">
                <a16:creationId xmlns:a16="http://schemas.microsoft.com/office/drawing/2014/main" id="{D74187A8-7FFF-974F-B47F-9E7E7C559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1846" name="Text Box 99">
            <a:extLst>
              <a:ext uri="{FF2B5EF4-FFF2-40B4-BE49-F238E27FC236}">
                <a16:creationId xmlns:a16="http://schemas.microsoft.com/office/drawing/2014/main" id="{2676E7ED-74DA-7243-B20C-49BA13342CB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31847" name="Text Box 100">
            <a:extLst>
              <a:ext uri="{FF2B5EF4-FFF2-40B4-BE49-F238E27FC236}">
                <a16:creationId xmlns:a16="http://schemas.microsoft.com/office/drawing/2014/main" id="{7A26435B-5A2A-1543-8AAE-33ACFBAD257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46571" name="Group 139">
            <a:extLst>
              <a:ext uri="{FF2B5EF4-FFF2-40B4-BE49-F238E27FC236}">
                <a16:creationId xmlns:a16="http://schemas.microsoft.com/office/drawing/2014/main" id="{4F141E82-497A-5444-BEE8-1922FD6D0C9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F1E42B6-0B1B-68F6-3F55-DC56CF3B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4BE64649-2339-5E4B-AB74-329A9D2148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3BDB6C3C-EF5E-B644-86E0-C1454E2C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F14E54-AB29-8947-BE9B-06CA7A08C894}" type="slidenum">
              <a:rPr lang="en-GB" altLang="da-DK">
                <a:latin typeface="Tahoma" panose="020B0604030504040204" pitchFamily="34" charset="0"/>
              </a:rPr>
              <a:pPr eaLnBrk="1" hangingPunct="1"/>
              <a:t>3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6C3DE9E0-4B03-6443-BF45-D8D7216C7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1</a:t>
            </a:r>
          </a:p>
        </p:txBody>
      </p:sp>
      <p:graphicFrame>
        <p:nvGraphicFramePr>
          <p:cNvPr id="118868" name="Group 84">
            <a:extLst>
              <a:ext uri="{FF2B5EF4-FFF2-40B4-BE49-F238E27FC236}">
                <a16:creationId xmlns:a16="http://schemas.microsoft.com/office/drawing/2014/main" id="{B0FB7BE8-C51F-7F4D-A392-0CF653A6A7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824" name="Group 40">
            <a:extLst>
              <a:ext uri="{FF2B5EF4-FFF2-40B4-BE49-F238E27FC236}">
                <a16:creationId xmlns:a16="http://schemas.microsoft.com/office/drawing/2014/main" id="{D76378FF-D68B-FB40-B2FC-8CB278F2136D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05" name="Oval 82">
            <a:extLst>
              <a:ext uri="{FF2B5EF4-FFF2-40B4-BE49-F238E27FC236}">
                <a16:creationId xmlns:a16="http://schemas.microsoft.com/office/drawing/2014/main" id="{4C40E329-46EF-834E-89CD-4C026582F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5206" name="Text Box 85">
            <a:extLst>
              <a:ext uri="{FF2B5EF4-FFF2-40B4-BE49-F238E27FC236}">
                <a16:creationId xmlns:a16="http://schemas.microsoft.com/office/drawing/2014/main" id="{1761FA8A-7793-FE49-BCE0-9AF9DEB84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5207" name="Text Box 86">
            <a:extLst>
              <a:ext uri="{FF2B5EF4-FFF2-40B4-BE49-F238E27FC236}">
                <a16:creationId xmlns:a16="http://schemas.microsoft.com/office/drawing/2014/main" id="{9D4C084D-5120-FB4A-9BF5-AB02B313C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18946" name="Group 162">
            <a:extLst>
              <a:ext uri="{FF2B5EF4-FFF2-40B4-BE49-F238E27FC236}">
                <a16:creationId xmlns:a16="http://schemas.microsoft.com/office/drawing/2014/main" id="{DE9377DF-6427-584A-9483-23D335211C3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014" name="Group 230">
            <a:extLst>
              <a:ext uri="{FF2B5EF4-FFF2-40B4-BE49-F238E27FC236}">
                <a16:creationId xmlns:a16="http://schemas.microsoft.com/office/drawing/2014/main" id="{D3FA93D5-E6AE-654A-9911-E157CEA71E19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32" name="Line 218">
            <a:extLst>
              <a:ext uri="{FF2B5EF4-FFF2-40B4-BE49-F238E27FC236}">
                <a16:creationId xmlns:a16="http://schemas.microsoft.com/office/drawing/2014/main" id="{962C0191-6E69-E042-8858-21C657BDF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233" name="Text Box 219">
            <a:extLst>
              <a:ext uri="{FF2B5EF4-FFF2-40B4-BE49-F238E27FC236}">
                <a16:creationId xmlns:a16="http://schemas.microsoft.com/office/drawing/2014/main" id="{F415EAE8-CF83-C64F-A27A-2A5ABFD4450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5234" name="Text Box 220">
            <a:extLst>
              <a:ext uri="{FF2B5EF4-FFF2-40B4-BE49-F238E27FC236}">
                <a16:creationId xmlns:a16="http://schemas.microsoft.com/office/drawing/2014/main" id="{A6391D9C-7182-9E40-A2B4-69806A3C0B6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0037FEC-6AE9-8EC8-BD31-48D24097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555BB87C-B9EA-0B43-8400-27EF0214F6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5B0AF5F6-6385-1145-AD31-6660ECFD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07C5E4-8E79-0C4D-8555-187EB3BA026D}" type="slidenum">
              <a:rPr lang="en-GB" altLang="da-DK">
                <a:latin typeface="Tahoma" panose="020B0604030504040204" pitchFamily="34" charset="0"/>
              </a:rPr>
              <a:pPr eaLnBrk="1" hangingPunct="1"/>
              <a:t>30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7D7F806D-4AF6-2C41-A31B-032AB2339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4.6</a:t>
            </a:r>
          </a:p>
        </p:txBody>
      </p:sp>
      <p:graphicFrame>
        <p:nvGraphicFramePr>
          <p:cNvPr id="147459" name="Group 3">
            <a:extLst>
              <a:ext uri="{FF2B5EF4-FFF2-40B4-BE49-F238E27FC236}">
                <a16:creationId xmlns:a16="http://schemas.microsoft.com/office/drawing/2014/main" id="{18481564-0B7D-D94C-BF5B-64C26B50E22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7496" name="Group 40">
            <a:extLst>
              <a:ext uri="{FF2B5EF4-FFF2-40B4-BE49-F238E27FC236}">
                <a16:creationId xmlns:a16="http://schemas.microsoft.com/office/drawing/2014/main" id="{F7E58589-592F-5C4E-A004-A143D47AE298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53" name="Oval 82">
            <a:extLst>
              <a:ext uri="{FF2B5EF4-FFF2-40B4-BE49-F238E27FC236}">
                <a16:creationId xmlns:a16="http://schemas.microsoft.com/office/drawing/2014/main" id="{52E0E1D6-1891-BB4D-BCA2-7E70808B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2854" name="Oval 83">
            <a:extLst>
              <a:ext uri="{FF2B5EF4-FFF2-40B4-BE49-F238E27FC236}">
                <a16:creationId xmlns:a16="http://schemas.microsoft.com/office/drawing/2014/main" id="{555B8AA9-6084-8045-BCCE-080F4FAF7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2855" name="Text Box 84">
            <a:extLst>
              <a:ext uri="{FF2B5EF4-FFF2-40B4-BE49-F238E27FC236}">
                <a16:creationId xmlns:a16="http://schemas.microsoft.com/office/drawing/2014/main" id="{7C5A53AF-5264-1545-9851-651FF4844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32856" name="Text Box 85">
            <a:extLst>
              <a:ext uri="{FF2B5EF4-FFF2-40B4-BE49-F238E27FC236}">
                <a16:creationId xmlns:a16="http://schemas.microsoft.com/office/drawing/2014/main" id="{575D2246-B259-C04A-A722-A931F6129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47542" name="Group 86">
            <a:extLst>
              <a:ext uri="{FF2B5EF4-FFF2-40B4-BE49-F238E27FC236}">
                <a16:creationId xmlns:a16="http://schemas.microsoft.com/office/drawing/2014/main" id="{B5BEBD01-4FE0-E445-8DAE-2402B26E6C3D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869" name="Line 98">
            <a:extLst>
              <a:ext uri="{FF2B5EF4-FFF2-40B4-BE49-F238E27FC236}">
                <a16:creationId xmlns:a16="http://schemas.microsoft.com/office/drawing/2014/main" id="{91F2E997-B5B4-D448-988C-A2943707E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870" name="Text Box 99">
            <a:extLst>
              <a:ext uri="{FF2B5EF4-FFF2-40B4-BE49-F238E27FC236}">
                <a16:creationId xmlns:a16="http://schemas.microsoft.com/office/drawing/2014/main" id="{DC00688D-C79C-3141-B20B-9F41BF257CC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32871" name="Text Box 100">
            <a:extLst>
              <a:ext uri="{FF2B5EF4-FFF2-40B4-BE49-F238E27FC236}">
                <a16:creationId xmlns:a16="http://schemas.microsoft.com/office/drawing/2014/main" id="{01FA0EB9-38D6-EB4E-8C21-5DD693C616E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47569" name="Group 113">
            <a:extLst>
              <a:ext uri="{FF2B5EF4-FFF2-40B4-BE49-F238E27FC236}">
                <a16:creationId xmlns:a16="http://schemas.microsoft.com/office/drawing/2014/main" id="{C3F64110-6FAB-AB4D-BA5A-3A8FBEC58A5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0B0ACB9-6D50-C2A2-BC38-610F11BA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0A08BA89-32A9-DA4A-99E4-CFF1C67F20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85C50D70-1F1B-9342-9B0A-8B882B5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580DBE-CB5D-4B4B-8A15-E39773DD77BF}" type="slidenum">
              <a:rPr lang="en-GB" altLang="da-DK">
                <a:latin typeface="Tahoma" panose="020B0604030504040204" pitchFamily="34" charset="0"/>
              </a:rPr>
              <a:pPr eaLnBrk="1" hangingPunct="1"/>
              <a:t>31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E7DEA74A-D8E4-C54D-A9F5-04DBB8040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5</a:t>
            </a:r>
          </a:p>
        </p:txBody>
      </p:sp>
      <p:graphicFrame>
        <p:nvGraphicFramePr>
          <p:cNvPr id="148483" name="Group 3">
            <a:extLst>
              <a:ext uri="{FF2B5EF4-FFF2-40B4-BE49-F238E27FC236}">
                <a16:creationId xmlns:a16="http://schemas.microsoft.com/office/drawing/2014/main" id="{EC11AD16-3633-D84B-A265-622A26A7D61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8520" name="Group 40">
            <a:extLst>
              <a:ext uri="{FF2B5EF4-FFF2-40B4-BE49-F238E27FC236}">
                <a16:creationId xmlns:a16="http://schemas.microsoft.com/office/drawing/2014/main" id="{51F0CE05-74BF-914C-95BB-D2F358FEAA6E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877" name="Oval 82">
            <a:extLst>
              <a:ext uri="{FF2B5EF4-FFF2-40B4-BE49-F238E27FC236}">
                <a16:creationId xmlns:a16="http://schemas.microsoft.com/office/drawing/2014/main" id="{435C9DC8-4A75-724B-B40E-704A2D9E3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33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3878" name="Text Box 84">
            <a:extLst>
              <a:ext uri="{FF2B5EF4-FFF2-40B4-BE49-F238E27FC236}">
                <a16:creationId xmlns:a16="http://schemas.microsoft.com/office/drawing/2014/main" id="{494C12B6-F5A0-2043-A772-518E2106D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33879" name="Text Box 85">
            <a:extLst>
              <a:ext uri="{FF2B5EF4-FFF2-40B4-BE49-F238E27FC236}">
                <a16:creationId xmlns:a16="http://schemas.microsoft.com/office/drawing/2014/main" id="{9BB1D130-F579-E84B-8468-A4498427B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48602" name="Group 122">
            <a:extLst>
              <a:ext uri="{FF2B5EF4-FFF2-40B4-BE49-F238E27FC236}">
                <a16:creationId xmlns:a16="http://schemas.microsoft.com/office/drawing/2014/main" id="{E99CAE03-61E1-304F-93CF-AD78464F3E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578" name="Group 98">
            <a:extLst>
              <a:ext uri="{FF2B5EF4-FFF2-40B4-BE49-F238E27FC236}">
                <a16:creationId xmlns:a16="http://schemas.microsoft.com/office/drawing/2014/main" id="{D6356CE5-AC91-4E42-967A-2396A48B7168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04" name="Line 110">
            <a:extLst>
              <a:ext uri="{FF2B5EF4-FFF2-40B4-BE49-F238E27FC236}">
                <a16:creationId xmlns:a16="http://schemas.microsoft.com/office/drawing/2014/main" id="{C7AB0554-8D20-FF4F-AD66-AF84DA50B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3905" name="Text Box 111">
            <a:extLst>
              <a:ext uri="{FF2B5EF4-FFF2-40B4-BE49-F238E27FC236}">
                <a16:creationId xmlns:a16="http://schemas.microsoft.com/office/drawing/2014/main" id="{472922DC-8D23-4E41-8B96-2BEBE3CFE72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33906" name="Text Box 112">
            <a:extLst>
              <a:ext uri="{FF2B5EF4-FFF2-40B4-BE49-F238E27FC236}">
                <a16:creationId xmlns:a16="http://schemas.microsoft.com/office/drawing/2014/main" id="{4062FAC5-FE77-3A4E-8C0D-918335E4E93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8519C26-0AAF-C1A3-6D9A-6140A82E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9A868F0C-B907-6E42-A29A-E6396CA060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DB8AC432-DECC-A34C-85EF-76776B45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DA7BB0-2298-6140-B414-28CAFD5A2CBA}" type="slidenum">
              <a:rPr lang="en-GB" altLang="da-DK">
                <a:latin typeface="Tahoma" panose="020B0604030504040204" pitchFamily="34" charset="0"/>
              </a:rPr>
              <a:pPr eaLnBrk="1" hangingPunct="1"/>
              <a:t>32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D2FE541D-0EE8-8B4D-BEE3-05F773AA3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5.1</a:t>
            </a:r>
          </a:p>
        </p:txBody>
      </p:sp>
      <p:graphicFrame>
        <p:nvGraphicFramePr>
          <p:cNvPr id="160771" name="Group 3">
            <a:extLst>
              <a:ext uri="{FF2B5EF4-FFF2-40B4-BE49-F238E27FC236}">
                <a16:creationId xmlns:a16="http://schemas.microsoft.com/office/drawing/2014/main" id="{8C413193-936E-934F-ACBC-CFF60BF4B7F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0808" name="Group 40">
            <a:extLst>
              <a:ext uri="{FF2B5EF4-FFF2-40B4-BE49-F238E27FC236}">
                <a16:creationId xmlns:a16="http://schemas.microsoft.com/office/drawing/2014/main" id="{616D9D6A-7D4D-D44A-907F-3BD916D0D3E0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901" name="Oval 82">
            <a:extLst>
              <a:ext uri="{FF2B5EF4-FFF2-40B4-BE49-F238E27FC236}">
                <a16:creationId xmlns:a16="http://schemas.microsoft.com/office/drawing/2014/main" id="{8BD6C75B-C845-994C-87E0-3F8A13811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33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4902" name="Oval 83">
            <a:extLst>
              <a:ext uri="{FF2B5EF4-FFF2-40B4-BE49-F238E27FC236}">
                <a16:creationId xmlns:a16="http://schemas.microsoft.com/office/drawing/2014/main" id="{05CAAC64-EBB4-4445-868A-95CCD1275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05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4903" name="Text Box 84">
            <a:extLst>
              <a:ext uri="{FF2B5EF4-FFF2-40B4-BE49-F238E27FC236}">
                <a16:creationId xmlns:a16="http://schemas.microsoft.com/office/drawing/2014/main" id="{67898B92-31DF-6145-B8EA-42DA29343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34904" name="Text Box 85">
            <a:extLst>
              <a:ext uri="{FF2B5EF4-FFF2-40B4-BE49-F238E27FC236}">
                <a16:creationId xmlns:a16="http://schemas.microsoft.com/office/drawing/2014/main" id="{E0EEBD70-0AB8-E842-B2FE-6AD54192B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60854" name="Group 86">
            <a:extLst>
              <a:ext uri="{FF2B5EF4-FFF2-40B4-BE49-F238E27FC236}">
                <a16:creationId xmlns:a16="http://schemas.microsoft.com/office/drawing/2014/main" id="{9FD7BF3F-0E41-564D-A655-0F3A30233C5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866" name="Group 98">
            <a:extLst>
              <a:ext uri="{FF2B5EF4-FFF2-40B4-BE49-F238E27FC236}">
                <a16:creationId xmlns:a16="http://schemas.microsoft.com/office/drawing/2014/main" id="{183D20E6-A967-D24B-AC2E-E50EBBE3A9BC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929" name="Line 110">
            <a:extLst>
              <a:ext uri="{FF2B5EF4-FFF2-40B4-BE49-F238E27FC236}">
                <a16:creationId xmlns:a16="http://schemas.microsoft.com/office/drawing/2014/main" id="{EFDAA457-AB1F-8248-B5BC-10264A4B5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930" name="Text Box 111">
            <a:extLst>
              <a:ext uri="{FF2B5EF4-FFF2-40B4-BE49-F238E27FC236}">
                <a16:creationId xmlns:a16="http://schemas.microsoft.com/office/drawing/2014/main" id="{924D7FB3-DCD0-6445-9371-EF7BAA52D6D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34931" name="Text Box 112">
            <a:extLst>
              <a:ext uri="{FF2B5EF4-FFF2-40B4-BE49-F238E27FC236}">
                <a16:creationId xmlns:a16="http://schemas.microsoft.com/office/drawing/2014/main" id="{E6816F56-9DF7-8242-9E9D-5720F1070BC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AC7502D-2DA3-3237-813C-FE42F857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5C06D1C4-6B82-214F-8EAC-0829560E92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6E8FD822-83CD-EA4D-AA43-DE07003C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2B25C7-725B-CC45-A4A5-E19B2A3CC154}" type="slidenum">
              <a:rPr lang="en-GB" altLang="da-DK">
                <a:latin typeface="Tahoma" panose="020B0604030504040204" pitchFamily="34" charset="0"/>
              </a:rPr>
              <a:pPr eaLnBrk="1" hangingPunct="1"/>
              <a:t>33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48EA1879-E1B1-F042-AEF9-F7897BB8D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5.2</a:t>
            </a:r>
          </a:p>
        </p:txBody>
      </p:sp>
      <p:graphicFrame>
        <p:nvGraphicFramePr>
          <p:cNvPr id="149507" name="Group 3">
            <a:extLst>
              <a:ext uri="{FF2B5EF4-FFF2-40B4-BE49-F238E27FC236}">
                <a16:creationId xmlns:a16="http://schemas.microsoft.com/office/drawing/2014/main" id="{CB1C1201-2AC4-0D4D-8D9D-93F6006533D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9544" name="Group 40">
            <a:extLst>
              <a:ext uri="{FF2B5EF4-FFF2-40B4-BE49-F238E27FC236}">
                <a16:creationId xmlns:a16="http://schemas.microsoft.com/office/drawing/2014/main" id="{C9A7E957-AB0A-1E4F-B228-F4F8BA1E878D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925" name="Oval 82">
            <a:extLst>
              <a:ext uri="{FF2B5EF4-FFF2-40B4-BE49-F238E27FC236}">
                <a16:creationId xmlns:a16="http://schemas.microsoft.com/office/drawing/2014/main" id="{8F0314EE-2215-7B46-9424-13DD40A5E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33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5926" name="Oval 83">
            <a:extLst>
              <a:ext uri="{FF2B5EF4-FFF2-40B4-BE49-F238E27FC236}">
                <a16:creationId xmlns:a16="http://schemas.microsoft.com/office/drawing/2014/main" id="{A40DC7FD-2931-7149-90E0-AE4C2118A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5927" name="Text Box 84">
            <a:extLst>
              <a:ext uri="{FF2B5EF4-FFF2-40B4-BE49-F238E27FC236}">
                <a16:creationId xmlns:a16="http://schemas.microsoft.com/office/drawing/2014/main" id="{BC5A4523-F4B6-3A47-8A73-AA2697B48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35928" name="Text Box 85">
            <a:extLst>
              <a:ext uri="{FF2B5EF4-FFF2-40B4-BE49-F238E27FC236}">
                <a16:creationId xmlns:a16="http://schemas.microsoft.com/office/drawing/2014/main" id="{4643CA84-6285-CB46-9562-90BEA9DA3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49590" name="Group 86">
            <a:extLst>
              <a:ext uri="{FF2B5EF4-FFF2-40B4-BE49-F238E27FC236}">
                <a16:creationId xmlns:a16="http://schemas.microsoft.com/office/drawing/2014/main" id="{DE9E79A0-5AF2-C449-9F96-D04F68A0F13E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941" name="Line 98">
            <a:extLst>
              <a:ext uri="{FF2B5EF4-FFF2-40B4-BE49-F238E27FC236}">
                <a16:creationId xmlns:a16="http://schemas.microsoft.com/office/drawing/2014/main" id="{A5109A7C-F56F-9744-BCA9-383494DBD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5942" name="Text Box 99">
            <a:extLst>
              <a:ext uri="{FF2B5EF4-FFF2-40B4-BE49-F238E27FC236}">
                <a16:creationId xmlns:a16="http://schemas.microsoft.com/office/drawing/2014/main" id="{694BB64A-6BCF-D142-8B57-15A3F3D0A6C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35943" name="Text Box 100">
            <a:extLst>
              <a:ext uri="{FF2B5EF4-FFF2-40B4-BE49-F238E27FC236}">
                <a16:creationId xmlns:a16="http://schemas.microsoft.com/office/drawing/2014/main" id="{48484873-2110-2649-B8AF-28E3E168B68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49617" name="Group 113">
            <a:extLst>
              <a:ext uri="{FF2B5EF4-FFF2-40B4-BE49-F238E27FC236}">
                <a16:creationId xmlns:a16="http://schemas.microsoft.com/office/drawing/2014/main" id="{B4690CC9-3F40-B842-9B7D-BACE922A573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E712DA5-A8DD-2DDB-E7A8-6600216D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AAA5A823-01A7-774F-BB1A-6689C12C1B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6D65F008-80C3-3D4F-A735-5767C278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09E248-B94A-9B4B-81AE-D3217D7E13D6}" type="slidenum">
              <a:rPr lang="en-GB" altLang="da-DK">
                <a:latin typeface="Tahoma" panose="020B0604030504040204" pitchFamily="34" charset="0"/>
              </a:rPr>
              <a:pPr eaLnBrk="1" hangingPunct="1"/>
              <a:t>34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C468052A-2B88-094E-A132-7465187E8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5.3</a:t>
            </a:r>
          </a:p>
        </p:txBody>
      </p:sp>
      <p:graphicFrame>
        <p:nvGraphicFramePr>
          <p:cNvPr id="150531" name="Group 3">
            <a:extLst>
              <a:ext uri="{FF2B5EF4-FFF2-40B4-BE49-F238E27FC236}">
                <a16:creationId xmlns:a16="http://schemas.microsoft.com/office/drawing/2014/main" id="{B09A37FB-C2DB-AD43-9A6A-E919823FC69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0568" name="Group 40">
            <a:extLst>
              <a:ext uri="{FF2B5EF4-FFF2-40B4-BE49-F238E27FC236}">
                <a16:creationId xmlns:a16="http://schemas.microsoft.com/office/drawing/2014/main" id="{9A96AE01-3ACC-C742-A299-33EC0CE773AD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49" name="Oval 82">
            <a:extLst>
              <a:ext uri="{FF2B5EF4-FFF2-40B4-BE49-F238E27FC236}">
                <a16:creationId xmlns:a16="http://schemas.microsoft.com/office/drawing/2014/main" id="{92017BD4-3F5D-AD4E-8CBD-32EED1771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33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6950" name="Oval 83">
            <a:extLst>
              <a:ext uri="{FF2B5EF4-FFF2-40B4-BE49-F238E27FC236}">
                <a16:creationId xmlns:a16="http://schemas.microsoft.com/office/drawing/2014/main" id="{A9E9CA2A-6A2E-9649-8056-7078EA35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67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6951" name="Text Box 84">
            <a:extLst>
              <a:ext uri="{FF2B5EF4-FFF2-40B4-BE49-F238E27FC236}">
                <a16:creationId xmlns:a16="http://schemas.microsoft.com/office/drawing/2014/main" id="{F3D2EFBC-4A8F-B54F-8437-CC9A1C1F2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36952" name="Text Box 85">
            <a:extLst>
              <a:ext uri="{FF2B5EF4-FFF2-40B4-BE49-F238E27FC236}">
                <a16:creationId xmlns:a16="http://schemas.microsoft.com/office/drawing/2014/main" id="{6D6205A3-C261-DB4E-82F6-FF9A530D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50614" name="Group 86">
            <a:extLst>
              <a:ext uri="{FF2B5EF4-FFF2-40B4-BE49-F238E27FC236}">
                <a16:creationId xmlns:a16="http://schemas.microsoft.com/office/drawing/2014/main" id="{E1AF8FAA-7893-654C-97A7-037E1C144462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65" name="Line 98">
            <a:extLst>
              <a:ext uri="{FF2B5EF4-FFF2-40B4-BE49-F238E27FC236}">
                <a16:creationId xmlns:a16="http://schemas.microsoft.com/office/drawing/2014/main" id="{9D5E48B9-45F8-6A4B-9C3C-EA89A412A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6966" name="Text Box 99">
            <a:extLst>
              <a:ext uri="{FF2B5EF4-FFF2-40B4-BE49-F238E27FC236}">
                <a16:creationId xmlns:a16="http://schemas.microsoft.com/office/drawing/2014/main" id="{D39113F4-8151-734F-B308-0DDDCF5541A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36967" name="Text Box 100">
            <a:extLst>
              <a:ext uri="{FF2B5EF4-FFF2-40B4-BE49-F238E27FC236}">
                <a16:creationId xmlns:a16="http://schemas.microsoft.com/office/drawing/2014/main" id="{01632B86-07B4-4845-8D05-3899EFF4F24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50641" name="Group 113">
            <a:extLst>
              <a:ext uri="{FF2B5EF4-FFF2-40B4-BE49-F238E27FC236}">
                <a16:creationId xmlns:a16="http://schemas.microsoft.com/office/drawing/2014/main" id="{1393E9D1-3DD0-CF41-A6B5-1D452DC9706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845C8B6-CF03-B22F-5A09-5B041164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D8134DE2-43EE-E942-8CEE-D6D40D735A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8FABB705-05B3-DB46-AA1A-9ACDD153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7EAB15-7C58-0D4E-9E5B-2187CC2F9C04}" type="slidenum">
              <a:rPr lang="en-GB" altLang="da-DK">
                <a:latin typeface="Tahoma" panose="020B0604030504040204" pitchFamily="34" charset="0"/>
              </a:rPr>
              <a:pPr eaLnBrk="1" hangingPunct="1"/>
              <a:t>35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50323C6C-EF08-484C-B4CF-C41A60BE7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5.4</a:t>
            </a:r>
          </a:p>
        </p:txBody>
      </p:sp>
      <p:graphicFrame>
        <p:nvGraphicFramePr>
          <p:cNvPr id="151555" name="Group 3">
            <a:extLst>
              <a:ext uri="{FF2B5EF4-FFF2-40B4-BE49-F238E27FC236}">
                <a16:creationId xmlns:a16="http://schemas.microsoft.com/office/drawing/2014/main" id="{E61C2F34-1098-7E48-B051-F8848858DC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1592" name="Group 40">
            <a:extLst>
              <a:ext uri="{FF2B5EF4-FFF2-40B4-BE49-F238E27FC236}">
                <a16:creationId xmlns:a16="http://schemas.microsoft.com/office/drawing/2014/main" id="{69DA2800-DD3B-BA43-805C-489422F7BDF1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73" name="Oval 82">
            <a:extLst>
              <a:ext uri="{FF2B5EF4-FFF2-40B4-BE49-F238E27FC236}">
                <a16:creationId xmlns:a16="http://schemas.microsoft.com/office/drawing/2014/main" id="{4DCEF965-3ABB-2C47-87BB-D27B8208E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33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7974" name="Oval 83">
            <a:extLst>
              <a:ext uri="{FF2B5EF4-FFF2-40B4-BE49-F238E27FC236}">
                <a16:creationId xmlns:a16="http://schemas.microsoft.com/office/drawing/2014/main" id="{9064045E-8CA7-A941-AB4A-39B46D9D1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718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7975" name="Text Box 84">
            <a:extLst>
              <a:ext uri="{FF2B5EF4-FFF2-40B4-BE49-F238E27FC236}">
                <a16:creationId xmlns:a16="http://schemas.microsoft.com/office/drawing/2014/main" id="{3C4A4464-A000-3F4E-9FEF-247FCA365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37976" name="Text Box 85">
            <a:extLst>
              <a:ext uri="{FF2B5EF4-FFF2-40B4-BE49-F238E27FC236}">
                <a16:creationId xmlns:a16="http://schemas.microsoft.com/office/drawing/2014/main" id="{7045DF1E-37E7-9A4B-A50A-68C80EEAE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51638" name="Group 86">
            <a:extLst>
              <a:ext uri="{FF2B5EF4-FFF2-40B4-BE49-F238E27FC236}">
                <a16:creationId xmlns:a16="http://schemas.microsoft.com/office/drawing/2014/main" id="{49A0750E-FACB-9949-934A-58081E42469E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89" name="Line 98">
            <a:extLst>
              <a:ext uri="{FF2B5EF4-FFF2-40B4-BE49-F238E27FC236}">
                <a16:creationId xmlns:a16="http://schemas.microsoft.com/office/drawing/2014/main" id="{175A644C-8589-E149-86DA-CFE281D0C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7990" name="Text Box 99">
            <a:extLst>
              <a:ext uri="{FF2B5EF4-FFF2-40B4-BE49-F238E27FC236}">
                <a16:creationId xmlns:a16="http://schemas.microsoft.com/office/drawing/2014/main" id="{F72F113B-492C-C347-8861-928B327ACC9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37991" name="Text Box 100">
            <a:extLst>
              <a:ext uri="{FF2B5EF4-FFF2-40B4-BE49-F238E27FC236}">
                <a16:creationId xmlns:a16="http://schemas.microsoft.com/office/drawing/2014/main" id="{D478525B-7288-8B49-9AAE-0F9B1D98CDF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51665" name="Group 113">
            <a:extLst>
              <a:ext uri="{FF2B5EF4-FFF2-40B4-BE49-F238E27FC236}">
                <a16:creationId xmlns:a16="http://schemas.microsoft.com/office/drawing/2014/main" id="{B00DBB7F-5A96-0040-9E70-F44DF51EF7B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80E978A-7F03-2A14-BBFE-8DB8CFDD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455EDC12-3AB4-EE42-9895-060F40457C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EE9059D4-1DB6-4245-B20C-2CD6BBC6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16A68A-4AB2-4B4B-A0F9-B895F2661198}" type="slidenum">
              <a:rPr lang="en-GB" altLang="da-DK">
                <a:latin typeface="Tahoma" panose="020B0604030504040204" pitchFamily="34" charset="0"/>
              </a:rPr>
              <a:pPr eaLnBrk="1" hangingPunct="1"/>
              <a:t>36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04BC3F8-1252-3949-817C-450FD2021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5.5</a:t>
            </a:r>
          </a:p>
        </p:txBody>
      </p:sp>
      <p:graphicFrame>
        <p:nvGraphicFramePr>
          <p:cNvPr id="152579" name="Group 3">
            <a:extLst>
              <a:ext uri="{FF2B5EF4-FFF2-40B4-BE49-F238E27FC236}">
                <a16:creationId xmlns:a16="http://schemas.microsoft.com/office/drawing/2014/main" id="{DC702910-3C4B-4342-B8CB-66973EE7C6D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2616" name="Group 40">
            <a:extLst>
              <a:ext uri="{FF2B5EF4-FFF2-40B4-BE49-F238E27FC236}">
                <a16:creationId xmlns:a16="http://schemas.microsoft.com/office/drawing/2014/main" id="{27FD10AC-452E-B14B-B5B4-5427FF43BD3D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997" name="Oval 82">
            <a:extLst>
              <a:ext uri="{FF2B5EF4-FFF2-40B4-BE49-F238E27FC236}">
                <a16:creationId xmlns:a16="http://schemas.microsoft.com/office/drawing/2014/main" id="{7BCDA4C8-E29D-BC4D-98EB-12BBE6FE3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33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8998" name="Oval 83">
            <a:extLst>
              <a:ext uri="{FF2B5EF4-FFF2-40B4-BE49-F238E27FC236}">
                <a16:creationId xmlns:a16="http://schemas.microsoft.com/office/drawing/2014/main" id="{05DCB110-8ABA-C54A-95A8-6BC6C09B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528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38999" name="Text Box 84">
            <a:extLst>
              <a:ext uri="{FF2B5EF4-FFF2-40B4-BE49-F238E27FC236}">
                <a16:creationId xmlns:a16="http://schemas.microsoft.com/office/drawing/2014/main" id="{082ABD2A-7F77-1441-891D-5CE02B67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39000" name="Text Box 85">
            <a:extLst>
              <a:ext uri="{FF2B5EF4-FFF2-40B4-BE49-F238E27FC236}">
                <a16:creationId xmlns:a16="http://schemas.microsoft.com/office/drawing/2014/main" id="{0165D317-9230-4544-99A0-050F0E880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52662" name="Group 86">
            <a:extLst>
              <a:ext uri="{FF2B5EF4-FFF2-40B4-BE49-F238E27FC236}">
                <a16:creationId xmlns:a16="http://schemas.microsoft.com/office/drawing/2014/main" id="{5328F052-073A-9145-B4BF-6E18BE747A8A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013" name="Line 98">
            <a:extLst>
              <a:ext uri="{FF2B5EF4-FFF2-40B4-BE49-F238E27FC236}">
                <a16:creationId xmlns:a16="http://schemas.microsoft.com/office/drawing/2014/main" id="{FB2455E4-9B34-3D4D-9301-96B68F587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9014" name="Text Box 99">
            <a:extLst>
              <a:ext uri="{FF2B5EF4-FFF2-40B4-BE49-F238E27FC236}">
                <a16:creationId xmlns:a16="http://schemas.microsoft.com/office/drawing/2014/main" id="{E223F440-0532-A544-8B60-A6A0607F455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39015" name="Text Box 100">
            <a:extLst>
              <a:ext uri="{FF2B5EF4-FFF2-40B4-BE49-F238E27FC236}">
                <a16:creationId xmlns:a16="http://schemas.microsoft.com/office/drawing/2014/main" id="{7EFDA5E9-622D-404B-BE67-A32FCB6D2E7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52689" name="Group 113">
            <a:extLst>
              <a:ext uri="{FF2B5EF4-FFF2-40B4-BE49-F238E27FC236}">
                <a16:creationId xmlns:a16="http://schemas.microsoft.com/office/drawing/2014/main" id="{56D5F241-443F-B241-A4B4-4F035876742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E7FA20E-3628-86FA-EB17-A03EF62B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B827A7F0-DEF2-A646-82ED-3B0BA506BA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42" name="Slide Number Placeholder 5">
            <a:extLst>
              <a:ext uri="{FF2B5EF4-FFF2-40B4-BE49-F238E27FC236}">
                <a16:creationId xmlns:a16="http://schemas.microsoft.com/office/drawing/2014/main" id="{009187B9-73F2-314F-ADF7-B052B182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8E44D0-DECB-A143-838C-408F1C7E7ECE}" type="slidenum">
              <a:rPr lang="en-GB" altLang="da-DK">
                <a:latin typeface="Tahoma" panose="020B0604030504040204" pitchFamily="34" charset="0"/>
              </a:rPr>
              <a:pPr eaLnBrk="1" hangingPunct="1"/>
              <a:t>37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87577C1E-DF72-EC4B-813A-39C71C49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5.6</a:t>
            </a:r>
          </a:p>
        </p:txBody>
      </p:sp>
      <p:graphicFrame>
        <p:nvGraphicFramePr>
          <p:cNvPr id="153603" name="Group 3">
            <a:extLst>
              <a:ext uri="{FF2B5EF4-FFF2-40B4-BE49-F238E27FC236}">
                <a16:creationId xmlns:a16="http://schemas.microsoft.com/office/drawing/2014/main" id="{B8085ABE-EC8A-E243-8B42-F64B9145016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640" name="Group 40">
            <a:extLst>
              <a:ext uri="{FF2B5EF4-FFF2-40B4-BE49-F238E27FC236}">
                <a16:creationId xmlns:a16="http://schemas.microsoft.com/office/drawing/2014/main" id="{F5128B89-3A08-494F-A61E-6B4F54F797DD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021" name="Oval 82">
            <a:extLst>
              <a:ext uri="{FF2B5EF4-FFF2-40B4-BE49-F238E27FC236}">
                <a16:creationId xmlns:a16="http://schemas.microsoft.com/office/drawing/2014/main" id="{957D6FA3-2E10-CE4A-8AC9-B6946834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33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40022" name="Oval 83">
            <a:extLst>
              <a:ext uri="{FF2B5EF4-FFF2-40B4-BE49-F238E27FC236}">
                <a16:creationId xmlns:a16="http://schemas.microsoft.com/office/drawing/2014/main" id="{EC82A3E4-82F4-F544-9EC0-055FDBF14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40023" name="Text Box 84">
            <a:extLst>
              <a:ext uri="{FF2B5EF4-FFF2-40B4-BE49-F238E27FC236}">
                <a16:creationId xmlns:a16="http://schemas.microsoft.com/office/drawing/2014/main" id="{1CFE09F6-1A28-4A42-97BD-FEA458207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40024" name="Text Box 85">
            <a:extLst>
              <a:ext uri="{FF2B5EF4-FFF2-40B4-BE49-F238E27FC236}">
                <a16:creationId xmlns:a16="http://schemas.microsoft.com/office/drawing/2014/main" id="{DA8D7974-08A8-9B42-BA2F-698862145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53686" name="Group 86">
            <a:extLst>
              <a:ext uri="{FF2B5EF4-FFF2-40B4-BE49-F238E27FC236}">
                <a16:creationId xmlns:a16="http://schemas.microsoft.com/office/drawing/2014/main" id="{E02091F1-A2D4-AE4D-A7EB-F52536C5DFED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37" name="Line 98">
            <a:extLst>
              <a:ext uri="{FF2B5EF4-FFF2-40B4-BE49-F238E27FC236}">
                <a16:creationId xmlns:a16="http://schemas.microsoft.com/office/drawing/2014/main" id="{FE29A941-543D-EF4B-9B9C-47C4D6FA7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40038" name="Text Box 99">
            <a:extLst>
              <a:ext uri="{FF2B5EF4-FFF2-40B4-BE49-F238E27FC236}">
                <a16:creationId xmlns:a16="http://schemas.microsoft.com/office/drawing/2014/main" id="{03D8D6FB-57F2-3047-85FA-AAA41177165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40039" name="Text Box 100">
            <a:extLst>
              <a:ext uri="{FF2B5EF4-FFF2-40B4-BE49-F238E27FC236}">
                <a16:creationId xmlns:a16="http://schemas.microsoft.com/office/drawing/2014/main" id="{CC605912-A3FD-3C40-9101-2B7722D8BC6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53713" name="Group 113">
            <a:extLst>
              <a:ext uri="{FF2B5EF4-FFF2-40B4-BE49-F238E27FC236}">
                <a16:creationId xmlns:a16="http://schemas.microsoft.com/office/drawing/2014/main" id="{2900D3CC-CE39-C54A-9299-13CB97FCFFC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52" name="Line 125">
            <a:extLst>
              <a:ext uri="{FF2B5EF4-FFF2-40B4-BE49-F238E27FC236}">
                <a16:creationId xmlns:a16="http://schemas.microsoft.com/office/drawing/2014/main" id="{2D1955F5-DC42-BA49-99EB-A2BAA7D57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" cy="76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53753" name="Group 153">
            <a:extLst>
              <a:ext uri="{FF2B5EF4-FFF2-40B4-BE49-F238E27FC236}">
                <a16:creationId xmlns:a16="http://schemas.microsoft.com/office/drawing/2014/main" id="{08CCFB36-A571-BC47-B96A-31BDE03B88A1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5583238"/>
          <a:ext cx="2286000" cy="36036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738" name="Group 138">
            <a:extLst>
              <a:ext uri="{FF2B5EF4-FFF2-40B4-BE49-F238E27FC236}">
                <a16:creationId xmlns:a16="http://schemas.microsoft.com/office/drawing/2014/main" id="{927F8253-92AA-F946-93D2-6F3D486120F3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30480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77" name="Line 150">
            <a:extLst>
              <a:ext uri="{FF2B5EF4-FFF2-40B4-BE49-F238E27FC236}">
                <a16:creationId xmlns:a16="http://schemas.microsoft.com/office/drawing/2014/main" id="{8CC9E6BC-00A4-8241-A3AB-4F6307E21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40078" name="Line 151">
            <a:extLst>
              <a:ext uri="{FF2B5EF4-FFF2-40B4-BE49-F238E27FC236}">
                <a16:creationId xmlns:a16="http://schemas.microsoft.com/office/drawing/2014/main" id="{8D7FFF1F-2358-7C4F-B014-4F2EEAB15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18B9581-B715-D6FB-2B37-890BBADC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70F46DD5-8865-2C49-86B4-4BF6B7B6B6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8195A931-59D8-E344-B113-F3244B51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D87225-ADFC-C840-A1A5-F5454F656E1F}" type="slidenum">
              <a:rPr lang="en-GB" altLang="da-DK">
                <a:latin typeface="Tahoma" panose="020B0604030504040204" pitchFamily="34" charset="0"/>
              </a:rPr>
              <a:pPr eaLnBrk="1" hangingPunct="1"/>
              <a:t>4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E6E8AB26-D17F-B244-8142-52EC3086D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1.1</a:t>
            </a:r>
          </a:p>
        </p:txBody>
      </p:sp>
      <p:graphicFrame>
        <p:nvGraphicFramePr>
          <p:cNvPr id="156675" name="Group 3">
            <a:extLst>
              <a:ext uri="{FF2B5EF4-FFF2-40B4-BE49-F238E27FC236}">
                <a16:creationId xmlns:a16="http://schemas.microsoft.com/office/drawing/2014/main" id="{52F2694F-D5A9-AE45-8582-0369AC5E7F9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6712" name="Group 40">
            <a:extLst>
              <a:ext uri="{FF2B5EF4-FFF2-40B4-BE49-F238E27FC236}">
                <a16:creationId xmlns:a16="http://schemas.microsoft.com/office/drawing/2014/main" id="{D6DA5860-4B74-454F-B091-0D4D54BC6EAD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29" name="Oval 82">
            <a:extLst>
              <a:ext uri="{FF2B5EF4-FFF2-40B4-BE49-F238E27FC236}">
                <a16:creationId xmlns:a16="http://schemas.microsoft.com/office/drawing/2014/main" id="{A86153EE-1ECC-E940-842F-6662DB18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6230" name="Oval 83">
            <a:extLst>
              <a:ext uri="{FF2B5EF4-FFF2-40B4-BE49-F238E27FC236}">
                <a16:creationId xmlns:a16="http://schemas.microsoft.com/office/drawing/2014/main" id="{B0688647-1003-CB4F-91BB-4E043D6CA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05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6231" name="Text Box 84">
            <a:extLst>
              <a:ext uri="{FF2B5EF4-FFF2-40B4-BE49-F238E27FC236}">
                <a16:creationId xmlns:a16="http://schemas.microsoft.com/office/drawing/2014/main" id="{526DCDD6-B722-2C44-82F2-637097F78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6232" name="Text Box 85">
            <a:extLst>
              <a:ext uri="{FF2B5EF4-FFF2-40B4-BE49-F238E27FC236}">
                <a16:creationId xmlns:a16="http://schemas.microsoft.com/office/drawing/2014/main" id="{DC6105BA-0939-1C49-B99D-FCFC7458F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56758" name="Group 86">
            <a:extLst>
              <a:ext uri="{FF2B5EF4-FFF2-40B4-BE49-F238E27FC236}">
                <a16:creationId xmlns:a16="http://schemas.microsoft.com/office/drawing/2014/main" id="{B09734A6-14A6-DA42-9590-2EB8E8ABB42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770" name="Group 98">
            <a:extLst>
              <a:ext uri="{FF2B5EF4-FFF2-40B4-BE49-F238E27FC236}">
                <a16:creationId xmlns:a16="http://schemas.microsoft.com/office/drawing/2014/main" id="{52C5D191-8A76-9F47-852F-40C0F7DA8798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7" name="Line 110">
            <a:extLst>
              <a:ext uri="{FF2B5EF4-FFF2-40B4-BE49-F238E27FC236}">
                <a16:creationId xmlns:a16="http://schemas.microsoft.com/office/drawing/2014/main" id="{7924716A-23BF-C44A-BD23-C89531AF1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258" name="Text Box 111">
            <a:extLst>
              <a:ext uri="{FF2B5EF4-FFF2-40B4-BE49-F238E27FC236}">
                <a16:creationId xmlns:a16="http://schemas.microsoft.com/office/drawing/2014/main" id="{DB0786E3-D587-B34B-B6EE-2D6E14A3DE4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6259" name="Text Box 112">
            <a:extLst>
              <a:ext uri="{FF2B5EF4-FFF2-40B4-BE49-F238E27FC236}">
                <a16:creationId xmlns:a16="http://schemas.microsoft.com/office/drawing/2014/main" id="{C5A18622-D45B-9F49-B6C9-9F3D4CFC477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80F2B1C-D65C-3B0C-5903-B2FDCDF8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5924327B-19AC-D549-A6B5-75A8E02256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DC180EB2-C92F-E642-9A73-C606E34F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D34CD0-F76C-0048-939E-5B6AAE4231C7}" type="slidenum">
              <a:rPr lang="en-GB" altLang="da-DK">
                <a:latin typeface="Tahoma" panose="020B0604030504040204" pitchFamily="34" charset="0"/>
              </a:rPr>
              <a:pPr eaLnBrk="1" hangingPunct="1"/>
              <a:t>5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58807138-2515-8048-8533-F4B0825C7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1.2</a:t>
            </a:r>
          </a:p>
        </p:txBody>
      </p:sp>
      <p:graphicFrame>
        <p:nvGraphicFramePr>
          <p:cNvPr id="124931" name="Group 3">
            <a:extLst>
              <a:ext uri="{FF2B5EF4-FFF2-40B4-BE49-F238E27FC236}">
                <a16:creationId xmlns:a16="http://schemas.microsoft.com/office/drawing/2014/main" id="{F49F1BF3-37E0-2B46-9184-04BF9665FFE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4968" name="Group 40">
            <a:extLst>
              <a:ext uri="{FF2B5EF4-FFF2-40B4-BE49-F238E27FC236}">
                <a16:creationId xmlns:a16="http://schemas.microsoft.com/office/drawing/2014/main" id="{570EEFF1-BCC9-974E-A89E-8D6118EAB23B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53" name="Oval 82">
            <a:extLst>
              <a:ext uri="{FF2B5EF4-FFF2-40B4-BE49-F238E27FC236}">
                <a16:creationId xmlns:a16="http://schemas.microsoft.com/office/drawing/2014/main" id="{30FBC6E8-5588-1F4B-806F-7BE41AD0E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7254" name="Oval 83">
            <a:extLst>
              <a:ext uri="{FF2B5EF4-FFF2-40B4-BE49-F238E27FC236}">
                <a16:creationId xmlns:a16="http://schemas.microsoft.com/office/drawing/2014/main" id="{313B9F97-7478-D44A-BC23-717941C84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7255" name="Text Box 84">
            <a:extLst>
              <a:ext uri="{FF2B5EF4-FFF2-40B4-BE49-F238E27FC236}">
                <a16:creationId xmlns:a16="http://schemas.microsoft.com/office/drawing/2014/main" id="{A51F4415-DFE7-0D41-A0F6-8C3F82AD2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7256" name="Text Box 85">
            <a:extLst>
              <a:ext uri="{FF2B5EF4-FFF2-40B4-BE49-F238E27FC236}">
                <a16:creationId xmlns:a16="http://schemas.microsoft.com/office/drawing/2014/main" id="{74A90496-F8DC-1E4A-ACB0-019FE16B8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25014" name="Group 86">
            <a:extLst>
              <a:ext uri="{FF2B5EF4-FFF2-40B4-BE49-F238E27FC236}">
                <a16:creationId xmlns:a16="http://schemas.microsoft.com/office/drawing/2014/main" id="{D4526CD0-3B1C-7D40-894D-F78F56BC74B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026" name="Group 98">
            <a:extLst>
              <a:ext uri="{FF2B5EF4-FFF2-40B4-BE49-F238E27FC236}">
                <a16:creationId xmlns:a16="http://schemas.microsoft.com/office/drawing/2014/main" id="{53C35C70-EB5D-FC45-90B3-020F8433D1C7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81" name="Line 110">
            <a:extLst>
              <a:ext uri="{FF2B5EF4-FFF2-40B4-BE49-F238E27FC236}">
                <a16:creationId xmlns:a16="http://schemas.microsoft.com/office/drawing/2014/main" id="{01357878-E383-534B-9BA3-CBB9AC49C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282" name="Text Box 111">
            <a:extLst>
              <a:ext uri="{FF2B5EF4-FFF2-40B4-BE49-F238E27FC236}">
                <a16:creationId xmlns:a16="http://schemas.microsoft.com/office/drawing/2014/main" id="{BC606EDA-E3FE-414A-8BD1-3BF062ED975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7283" name="Text Box 112">
            <a:extLst>
              <a:ext uri="{FF2B5EF4-FFF2-40B4-BE49-F238E27FC236}">
                <a16:creationId xmlns:a16="http://schemas.microsoft.com/office/drawing/2014/main" id="{0F07683A-1E80-B942-A1A6-6DE0A0DFD3C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13ED90E-A83B-0984-900B-4F624AA4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6A53D339-786A-044C-A710-378D129C09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7259FBE6-B1AE-1D49-9CE5-1774B308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6D53AA-FA04-8D43-B664-97CCD502B94D}" type="slidenum">
              <a:rPr lang="en-GB" altLang="da-DK">
                <a:latin typeface="Tahoma" panose="020B0604030504040204" pitchFamily="34" charset="0"/>
              </a:rPr>
              <a:pPr eaLnBrk="1" hangingPunct="1"/>
              <a:t>6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02346ABE-5E0D-994F-9717-263FB7AE7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1.3</a:t>
            </a:r>
          </a:p>
        </p:txBody>
      </p:sp>
      <p:graphicFrame>
        <p:nvGraphicFramePr>
          <p:cNvPr id="126979" name="Group 3">
            <a:extLst>
              <a:ext uri="{FF2B5EF4-FFF2-40B4-BE49-F238E27FC236}">
                <a16:creationId xmlns:a16="http://schemas.microsoft.com/office/drawing/2014/main" id="{3E43FA88-CD3E-774A-9CD8-2DD4E31FD5B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7016" name="Group 40">
            <a:extLst>
              <a:ext uri="{FF2B5EF4-FFF2-40B4-BE49-F238E27FC236}">
                <a16:creationId xmlns:a16="http://schemas.microsoft.com/office/drawing/2014/main" id="{83267C43-BF1E-1C4E-91BA-2ED6328E1E80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277" name="Oval 82">
            <a:extLst>
              <a:ext uri="{FF2B5EF4-FFF2-40B4-BE49-F238E27FC236}">
                <a16:creationId xmlns:a16="http://schemas.microsoft.com/office/drawing/2014/main" id="{4498A0AA-A8F2-DC4D-B928-C6A65E6CB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8278" name="Oval 83">
            <a:extLst>
              <a:ext uri="{FF2B5EF4-FFF2-40B4-BE49-F238E27FC236}">
                <a16:creationId xmlns:a16="http://schemas.microsoft.com/office/drawing/2014/main" id="{650D22E2-F58F-714B-A0E6-52D8F52AA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67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8279" name="Text Box 84">
            <a:extLst>
              <a:ext uri="{FF2B5EF4-FFF2-40B4-BE49-F238E27FC236}">
                <a16:creationId xmlns:a16="http://schemas.microsoft.com/office/drawing/2014/main" id="{67EC4200-4597-9849-8D4B-57B9F4EAA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8280" name="Text Box 85">
            <a:extLst>
              <a:ext uri="{FF2B5EF4-FFF2-40B4-BE49-F238E27FC236}">
                <a16:creationId xmlns:a16="http://schemas.microsoft.com/office/drawing/2014/main" id="{55329E0F-3909-6340-BE3D-A37F2AECF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27062" name="Group 86">
            <a:extLst>
              <a:ext uri="{FF2B5EF4-FFF2-40B4-BE49-F238E27FC236}">
                <a16:creationId xmlns:a16="http://schemas.microsoft.com/office/drawing/2014/main" id="{496EDDB0-AA8B-614A-B7E1-58737705CA5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098" name="Group 122">
            <a:extLst>
              <a:ext uri="{FF2B5EF4-FFF2-40B4-BE49-F238E27FC236}">
                <a16:creationId xmlns:a16="http://schemas.microsoft.com/office/drawing/2014/main" id="{484D98EF-98FE-D54B-A2D7-C9F2673EB761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05" name="Line 110">
            <a:extLst>
              <a:ext uri="{FF2B5EF4-FFF2-40B4-BE49-F238E27FC236}">
                <a16:creationId xmlns:a16="http://schemas.microsoft.com/office/drawing/2014/main" id="{44A80EA9-0060-6C4E-BC3A-0718FEE0D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306" name="Text Box 111">
            <a:extLst>
              <a:ext uri="{FF2B5EF4-FFF2-40B4-BE49-F238E27FC236}">
                <a16:creationId xmlns:a16="http://schemas.microsoft.com/office/drawing/2014/main" id="{84F0F354-214E-6E49-BE50-FB947DE0B7A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8307" name="Text Box 112">
            <a:extLst>
              <a:ext uri="{FF2B5EF4-FFF2-40B4-BE49-F238E27FC236}">
                <a16:creationId xmlns:a16="http://schemas.microsoft.com/office/drawing/2014/main" id="{F66CBA7C-DB26-E740-9AC8-BE3F57F435C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EAC697-F14D-A8F8-9960-8FBFF139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24B97C5C-A7F3-2847-AC03-09F8668135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B7E01A56-AE1D-8E45-B051-9FD4D7CA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3741D1-8272-8040-8D98-C9554815E07A}" type="slidenum">
              <a:rPr lang="en-GB" altLang="da-DK">
                <a:latin typeface="Tahoma" panose="020B0604030504040204" pitchFamily="34" charset="0"/>
              </a:rPr>
              <a:pPr eaLnBrk="1" hangingPunct="1"/>
              <a:t>7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7208FDB5-841C-CF49-BFF8-C6918CF77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1.4</a:t>
            </a:r>
          </a:p>
        </p:txBody>
      </p:sp>
      <p:graphicFrame>
        <p:nvGraphicFramePr>
          <p:cNvPr id="128003" name="Group 3">
            <a:extLst>
              <a:ext uri="{FF2B5EF4-FFF2-40B4-BE49-F238E27FC236}">
                <a16:creationId xmlns:a16="http://schemas.microsoft.com/office/drawing/2014/main" id="{F618D700-69DF-F244-BB9C-7332ADC908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8040" name="Group 40">
            <a:extLst>
              <a:ext uri="{FF2B5EF4-FFF2-40B4-BE49-F238E27FC236}">
                <a16:creationId xmlns:a16="http://schemas.microsoft.com/office/drawing/2014/main" id="{FA7364A4-853D-9E42-85D1-8B92306E7F5A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01" name="Oval 82">
            <a:extLst>
              <a:ext uri="{FF2B5EF4-FFF2-40B4-BE49-F238E27FC236}">
                <a16:creationId xmlns:a16="http://schemas.microsoft.com/office/drawing/2014/main" id="{C6968C41-382E-C64F-8636-68FCAF8AC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9302" name="Oval 83">
            <a:extLst>
              <a:ext uri="{FF2B5EF4-FFF2-40B4-BE49-F238E27FC236}">
                <a16:creationId xmlns:a16="http://schemas.microsoft.com/office/drawing/2014/main" id="{D142741C-2F40-E247-B1B1-856546095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718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9303" name="Text Box 84">
            <a:extLst>
              <a:ext uri="{FF2B5EF4-FFF2-40B4-BE49-F238E27FC236}">
                <a16:creationId xmlns:a16="http://schemas.microsoft.com/office/drawing/2014/main" id="{45AC5A57-392E-0C41-9A34-E346F625F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9304" name="Text Box 85">
            <a:extLst>
              <a:ext uri="{FF2B5EF4-FFF2-40B4-BE49-F238E27FC236}">
                <a16:creationId xmlns:a16="http://schemas.microsoft.com/office/drawing/2014/main" id="{5FF97C21-216F-9A48-9AEE-86B988C9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28086" name="Group 86">
            <a:extLst>
              <a:ext uri="{FF2B5EF4-FFF2-40B4-BE49-F238E27FC236}">
                <a16:creationId xmlns:a16="http://schemas.microsoft.com/office/drawing/2014/main" id="{FDB6FC7B-36C9-0F4F-A4AF-6BF719F67E9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122" name="Group 122">
            <a:extLst>
              <a:ext uri="{FF2B5EF4-FFF2-40B4-BE49-F238E27FC236}">
                <a16:creationId xmlns:a16="http://schemas.microsoft.com/office/drawing/2014/main" id="{66D22E23-1696-494B-8424-DFA3529E6C60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29" name="Line 110">
            <a:extLst>
              <a:ext uri="{FF2B5EF4-FFF2-40B4-BE49-F238E27FC236}">
                <a16:creationId xmlns:a16="http://schemas.microsoft.com/office/drawing/2014/main" id="{51A3F1F8-5FA6-A44F-9C50-C4EC06268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9330" name="Text Box 111">
            <a:extLst>
              <a:ext uri="{FF2B5EF4-FFF2-40B4-BE49-F238E27FC236}">
                <a16:creationId xmlns:a16="http://schemas.microsoft.com/office/drawing/2014/main" id="{FE15CD24-2246-9A4F-8834-FA3CA1ACDED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9331" name="Text Box 112">
            <a:extLst>
              <a:ext uri="{FF2B5EF4-FFF2-40B4-BE49-F238E27FC236}">
                <a16:creationId xmlns:a16="http://schemas.microsoft.com/office/drawing/2014/main" id="{ECED8423-81BC-964A-B7E1-F1448979105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ED5FD2A-53F9-6C5F-05FB-A934C003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E667DDD3-196C-1E47-A065-B9D13CC63E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0AF30C3D-CF9D-4C4C-8CB7-AC3BC95F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827435-62D9-F04B-867C-EDC09F23F963}" type="slidenum">
              <a:rPr lang="en-GB" altLang="da-DK">
                <a:latin typeface="Tahoma" panose="020B0604030504040204" pitchFamily="34" charset="0"/>
              </a:rPr>
              <a:pPr eaLnBrk="1" hangingPunct="1"/>
              <a:t>8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5A9F6205-6E7E-ED46-9833-B88B269A9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1.5</a:t>
            </a:r>
          </a:p>
        </p:txBody>
      </p:sp>
      <p:graphicFrame>
        <p:nvGraphicFramePr>
          <p:cNvPr id="129027" name="Group 3">
            <a:extLst>
              <a:ext uri="{FF2B5EF4-FFF2-40B4-BE49-F238E27FC236}">
                <a16:creationId xmlns:a16="http://schemas.microsoft.com/office/drawing/2014/main" id="{8B1EFB2E-8011-F344-B08A-7E85C2699F3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9064" name="Group 40">
            <a:extLst>
              <a:ext uri="{FF2B5EF4-FFF2-40B4-BE49-F238E27FC236}">
                <a16:creationId xmlns:a16="http://schemas.microsoft.com/office/drawing/2014/main" id="{2EA6BD04-61CF-4B4B-BBAE-CBAB6CBA5808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325" name="Oval 82">
            <a:extLst>
              <a:ext uri="{FF2B5EF4-FFF2-40B4-BE49-F238E27FC236}">
                <a16:creationId xmlns:a16="http://schemas.microsoft.com/office/drawing/2014/main" id="{BC006D1B-AF1E-2F45-99F7-B3F23E7AE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0326" name="Oval 83">
            <a:extLst>
              <a:ext uri="{FF2B5EF4-FFF2-40B4-BE49-F238E27FC236}">
                <a16:creationId xmlns:a16="http://schemas.microsoft.com/office/drawing/2014/main" id="{BD788F93-A317-2641-A336-2F7BCBDF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528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0327" name="Text Box 84">
            <a:extLst>
              <a:ext uri="{FF2B5EF4-FFF2-40B4-BE49-F238E27FC236}">
                <a16:creationId xmlns:a16="http://schemas.microsoft.com/office/drawing/2014/main" id="{2D0DE3A0-B5F5-4448-8036-FC8B8E6B3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10328" name="Text Box 85">
            <a:extLst>
              <a:ext uri="{FF2B5EF4-FFF2-40B4-BE49-F238E27FC236}">
                <a16:creationId xmlns:a16="http://schemas.microsoft.com/office/drawing/2014/main" id="{5F60494F-AF45-1F49-942C-634166FE2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29110" name="Group 86">
            <a:extLst>
              <a:ext uri="{FF2B5EF4-FFF2-40B4-BE49-F238E27FC236}">
                <a16:creationId xmlns:a16="http://schemas.microsoft.com/office/drawing/2014/main" id="{4AC67091-CE49-FC46-8585-FDAE0D2B675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146" name="Group 122">
            <a:extLst>
              <a:ext uri="{FF2B5EF4-FFF2-40B4-BE49-F238E27FC236}">
                <a16:creationId xmlns:a16="http://schemas.microsoft.com/office/drawing/2014/main" id="{9BB71785-6313-DE47-A4C6-9711A1FC5965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53" name="Line 110">
            <a:extLst>
              <a:ext uri="{FF2B5EF4-FFF2-40B4-BE49-F238E27FC236}">
                <a16:creationId xmlns:a16="http://schemas.microsoft.com/office/drawing/2014/main" id="{61C96580-D498-E941-8CE7-40D6B8A12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0354" name="Text Box 111">
            <a:extLst>
              <a:ext uri="{FF2B5EF4-FFF2-40B4-BE49-F238E27FC236}">
                <a16:creationId xmlns:a16="http://schemas.microsoft.com/office/drawing/2014/main" id="{93482759-02C3-0245-884C-DF67C037EFB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0355" name="Text Box 112">
            <a:extLst>
              <a:ext uri="{FF2B5EF4-FFF2-40B4-BE49-F238E27FC236}">
                <a16:creationId xmlns:a16="http://schemas.microsoft.com/office/drawing/2014/main" id="{A9D398C9-1CD3-5445-AAAC-C6F80F4FBA6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D71652E-140E-B683-BB75-F189B3E4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589D3B88-169F-9D4E-AAB2-2ED6A6336C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77650-848B-4416-8E80-FDF4B462B9F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E63CE214-D356-1842-B15F-E27C67B8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652E0F-487D-D640-8850-CFF45A65DA15}" type="slidenum">
              <a:rPr lang="en-GB" altLang="da-DK">
                <a:latin typeface="Tahoma" panose="020B0604030504040204" pitchFamily="34" charset="0"/>
              </a:rPr>
              <a:pPr eaLnBrk="1" hangingPunct="1"/>
              <a:t>9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8584BECF-7562-934D-99F1-1086EB27A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1.6</a:t>
            </a:r>
          </a:p>
        </p:txBody>
      </p:sp>
      <p:graphicFrame>
        <p:nvGraphicFramePr>
          <p:cNvPr id="125955" name="Group 3">
            <a:extLst>
              <a:ext uri="{FF2B5EF4-FFF2-40B4-BE49-F238E27FC236}">
                <a16:creationId xmlns:a16="http://schemas.microsoft.com/office/drawing/2014/main" id="{CCC08E56-E03C-3C40-AEE2-4986A7FB5EC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5992" name="Group 40">
            <a:extLst>
              <a:ext uri="{FF2B5EF4-FFF2-40B4-BE49-F238E27FC236}">
                <a16:creationId xmlns:a16="http://schemas.microsoft.com/office/drawing/2014/main" id="{580F515C-D62A-C440-980B-01010C0BAB6A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49" name="Oval 82">
            <a:extLst>
              <a:ext uri="{FF2B5EF4-FFF2-40B4-BE49-F238E27FC236}">
                <a16:creationId xmlns:a16="http://schemas.microsoft.com/office/drawing/2014/main" id="{8A81574F-47BF-4C44-951F-832481E5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1350" name="Oval 83">
            <a:extLst>
              <a:ext uri="{FF2B5EF4-FFF2-40B4-BE49-F238E27FC236}">
                <a16:creationId xmlns:a16="http://schemas.microsoft.com/office/drawing/2014/main" id="{50149BE0-9E22-7F45-B006-8190EF68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1351" name="Text Box 84">
            <a:extLst>
              <a:ext uri="{FF2B5EF4-FFF2-40B4-BE49-F238E27FC236}">
                <a16:creationId xmlns:a16="http://schemas.microsoft.com/office/drawing/2014/main" id="{B33C774C-0B7E-414E-BB88-87AA92131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11352" name="Text Box 85">
            <a:extLst>
              <a:ext uri="{FF2B5EF4-FFF2-40B4-BE49-F238E27FC236}">
                <a16:creationId xmlns:a16="http://schemas.microsoft.com/office/drawing/2014/main" id="{79997C9F-874D-A84A-973B-8C29AB936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26038" name="Group 86">
            <a:extLst>
              <a:ext uri="{FF2B5EF4-FFF2-40B4-BE49-F238E27FC236}">
                <a16:creationId xmlns:a16="http://schemas.microsoft.com/office/drawing/2014/main" id="{9278656D-115E-8146-957B-FCBBCA22C70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074" name="Group 122">
            <a:extLst>
              <a:ext uri="{FF2B5EF4-FFF2-40B4-BE49-F238E27FC236}">
                <a16:creationId xmlns:a16="http://schemas.microsoft.com/office/drawing/2014/main" id="{786CA45A-36A3-6449-9CE0-195C27793130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77" name="Line 110">
            <a:extLst>
              <a:ext uri="{FF2B5EF4-FFF2-40B4-BE49-F238E27FC236}">
                <a16:creationId xmlns:a16="http://schemas.microsoft.com/office/drawing/2014/main" id="{B595371D-42B5-A544-BEEF-B9A7B38B1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1378" name="Text Box 111">
            <a:extLst>
              <a:ext uri="{FF2B5EF4-FFF2-40B4-BE49-F238E27FC236}">
                <a16:creationId xmlns:a16="http://schemas.microsoft.com/office/drawing/2014/main" id="{DCC9E86D-8935-A147-AE5F-7DE18530CB5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5501" y="4491037"/>
            <a:ext cx="114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  <a:p>
            <a:pPr algn="r" eaLnBrk="1" hangingPunct="1"/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1379" name="Text Box 112">
            <a:extLst>
              <a:ext uri="{FF2B5EF4-FFF2-40B4-BE49-F238E27FC236}">
                <a16:creationId xmlns:a16="http://schemas.microsoft.com/office/drawing/2014/main" id="{0B42604E-951D-3643-8E95-5460D3FE0FA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20CD556-EC57-B7C9-EE23-9EA8F32E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g3">
  <a:themeElements>
    <a:clrScheme name="">
      <a:dk1>
        <a:srgbClr val="130B7F"/>
      </a:dk1>
      <a:lt1>
        <a:srgbClr val="FFFFFF"/>
      </a:lt1>
      <a:dk2>
        <a:srgbClr val="000000"/>
      </a:dk2>
      <a:lt2>
        <a:srgbClr val="000000"/>
      </a:lt2>
      <a:accent1>
        <a:srgbClr val="FEE168"/>
      </a:accent1>
      <a:accent2>
        <a:srgbClr val="9D88EA"/>
      </a:accent2>
      <a:accent3>
        <a:srgbClr val="FFFFFF"/>
      </a:accent3>
      <a:accent4>
        <a:srgbClr val="0E086C"/>
      </a:accent4>
      <a:accent5>
        <a:srgbClr val="FEEEB9"/>
      </a:accent5>
      <a:accent6>
        <a:srgbClr val="8E7BD4"/>
      </a:accent6>
      <a:hlink>
        <a:srgbClr val="114E8B"/>
      </a:hlink>
      <a:folHlink>
        <a:srgbClr val="FF0000"/>
      </a:folHlink>
    </a:clrScheme>
    <a:fontScheme name="Gag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g3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Settings\bjorn\Application Data\Microsoft\Templates\Gag3.pot</Template>
  <TotalTime>1248</TotalTime>
  <Words>2760</Words>
  <Application>Microsoft Macintosh PowerPoint</Application>
  <PresentationFormat>On-screen Show (4:3)</PresentationFormat>
  <Paragraphs>2473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Courier New</vt:lpstr>
      <vt:lpstr>Tahoma</vt:lpstr>
      <vt:lpstr>Times New Roman</vt:lpstr>
      <vt:lpstr>Wingdings</vt:lpstr>
      <vt:lpstr>Gag3</vt:lpstr>
      <vt:lpstr>Week 9 – Example 1: Nested-Loops Join</vt:lpstr>
      <vt:lpstr>Tables and Query</vt:lpstr>
      <vt:lpstr>Round 1</vt:lpstr>
      <vt:lpstr>Round 1.1</vt:lpstr>
      <vt:lpstr>Round 1.2</vt:lpstr>
      <vt:lpstr>Round 1.3</vt:lpstr>
      <vt:lpstr>Round 1.4</vt:lpstr>
      <vt:lpstr>Round 1.5</vt:lpstr>
      <vt:lpstr>Round 1.6</vt:lpstr>
      <vt:lpstr>Round 2</vt:lpstr>
      <vt:lpstr>Round 2.1</vt:lpstr>
      <vt:lpstr>Round 2.2</vt:lpstr>
      <vt:lpstr>Round 2.3</vt:lpstr>
      <vt:lpstr>Round 2.4</vt:lpstr>
      <vt:lpstr>Round 2.5</vt:lpstr>
      <vt:lpstr>Round 2.6</vt:lpstr>
      <vt:lpstr>Round 3</vt:lpstr>
      <vt:lpstr>Round 3.1</vt:lpstr>
      <vt:lpstr>Round 3.2</vt:lpstr>
      <vt:lpstr>Round 3.3</vt:lpstr>
      <vt:lpstr>Round 3.4</vt:lpstr>
      <vt:lpstr>Round 3.5</vt:lpstr>
      <vt:lpstr>Round 3.6</vt:lpstr>
      <vt:lpstr>Round 4</vt:lpstr>
      <vt:lpstr>Round 4.1</vt:lpstr>
      <vt:lpstr>Round 4.2</vt:lpstr>
      <vt:lpstr>Round 4.3</vt:lpstr>
      <vt:lpstr>Round 4.4</vt:lpstr>
      <vt:lpstr>Round 4.5</vt:lpstr>
      <vt:lpstr>Round 4.6</vt:lpstr>
      <vt:lpstr>Round 5</vt:lpstr>
      <vt:lpstr>Round 5.1</vt:lpstr>
      <vt:lpstr>Round 5.2</vt:lpstr>
      <vt:lpstr>Round 5.3</vt:lpstr>
      <vt:lpstr>Round 5.4</vt:lpstr>
      <vt:lpstr>Round 5.5</vt:lpstr>
      <vt:lpstr>Round 5.6</vt:lpstr>
    </vt:vector>
  </TitlesOfParts>
  <Company>Viðskiptaháskólinn í Reykjavík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Inngangur</dc:title>
  <dc:creator>Nemi</dc:creator>
  <cp:lastModifiedBy>Eleni Tzirita Zacharatou</cp:lastModifiedBy>
  <cp:revision>50</cp:revision>
  <dcterms:created xsi:type="dcterms:W3CDTF">2000-08-23T18:04:34Z</dcterms:created>
  <dcterms:modified xsi:type="dcterms:W3CDTF">2022-11-05T16:02:15Z</dcterms:modified>
</cp:coreProperties>
</file>