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65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98" r:id="rId5"/>
    <p:sldId id="299" r:id="rId6"/>
    <p:sldId id="300" r:id="rId7"/>
    <p:sldId id="302" r:id="rId8"/>
    <p:sldId id="303" r:id="rId9"/>
    <p:sldId id="304" r:id="rId10"/>
    <p:sldId id="305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/>
    <p:restoredTop sz="90909"/>
  </p:normalViewPr>
  <p:slideViewPr>
    <p:cSldViewPr>
      <p:cViewPr varScale="1">
        <p:scale>
          <a:sx n="103" d="100"/>
          <a:sy n="103" d="100"/>
        </p:scale>
        <p:origin x="976" y="184"/>
      </p:cViewPr>
      <p:guideLst>
        <p:guide orient="horz" pos="3456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931E04D-9246-CD4B-9192-BA36D8A3B8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9D935CAA-5BEC-3149-9B20-3A503A0E9F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9BA05FE-6274-C146-9338-92EB9598AA22}" type="datetime1">
              <a:rPr lang="is-IS"/>
              <a:pPr>
                <a:defRPr/>
              </a:pPr>
              <a:t>5.11.2022</a:t>
            </a:fld>
            <a:endParaRPr lang="en-GB"/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5134A17F-E49F-6646-8AF0-FDC15E9A713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Gagnasafnsfræði II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D1416C7F-3FD0-4740-A336-F07E41CE267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BD55171D-F2D8-4B4E-AAB3-097E6965190A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3714C85-D354-E74B-96B7-DDCB34C035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2CE312-AD0E-2141-B2DB-DD3BB6ED7F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C78136E-3ED3-054F-A832-D8A18EC6E272}" type="datetime1">
              <a:rPr lang="is-IS"/>
              <a:pPr>
                <a:defRPr/>
              </a:pPr>
              <a:t>5.11.2022</a:t>
            </a:fld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BC1CD0C-8C85-6B4D-B2C1-62650D4A512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B954C1D-E7E9-5248-85F4-60C14EC08C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A4BD380-739C-874E-ABEE-20990B34C7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Gagnasafnsfræði II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0FFBAAD-8D55-3C45-849E-F28D7B873B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63728F2B-30E2-024F-A4F2-3566A924E04E}" type="slidenum">
              <a:rPr lang="en-GB" altLang="da-DK"/>
              <a:pPr/>
              <a:t>‹#›</a:t>
            </a:fld>
            <a:endParaRPr lang="en-GB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8716CD6-C698-0B45-89BE-F78DC8971F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da-DK" sz="1200">
                <a:latin typeface="Times New Roman" panose="02020603050405020304" pitchFamily="18" charset="0"/>
              </a:rPr>
              <a:t>Björn Þór Jónsson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5C91FBA-15C1-A044-A06D-F2EFF9D497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B22F5A-14E7-8C4C-B139-0201302B3000}" type="datetime1">
              <a:rPr lang="is-IS" altLang="da-DK" sz="1200">
                <a:latin typeface="Times New Roman" panose="02020603050405020304" pitchFamily="18" charset="0"/>
              </a:rPr>
              <a:pPr eaLnBrk="1" hangingPunct="1"/>
              <a:t>5.11.2022</a:t>
            </a:fld>
            <a:endParaRPr lang="en-GB" altLang="da-DK" sz="1200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087CE534-F5EF-E241-ACFE-283F4531BD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da-DK" sz="1200">
                <a:latin typeface="Times New Roman" panose="02020603050405020304" pitchFamily="18" charset="0"/>
              </a:rPr>
              <a:t>Gagnasafnsfræði II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016FC375-7334-B846-97E6-219DFCD205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D77E14-E911-8149-B333-F32B0B0953B5}" type="slidenum">
              <a:rPr lang="en-GB" altLang="da-DK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en-GB" altLang="da-DK" sz="1200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2E52755C-49BC-8E4E-91FC-8E83AE657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554580A3-5FEF-0C44-8CBD-1689AA550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077200" cy="1600200"/>
          </a:xfrm>
          <a:solidFill>
            <a:srgbClr val="EAEAEA"/>
          </a:solidFill>
          <a:ln w="38100">
            <a:solidFill>
              <a:srgbClr val="003300"/>
            </a:solidFill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8600"/>
            <a:ext cx="9144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4E8D34-0925-CC4E-A972-0794C37BD6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2EDC2E-71F3-0940-9AD3-7A13EB5A59DB}" type="datetime1">
              <a:rPr lang="is-IS"/>
              <a:pPr>
                <a:defRPr/>
              </a:pPr>
              <a:t>5.11.2022</a:t>
            </a:fld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F0DA3B-0E53-054E-8C13-48D3F651BD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DCAC53-7035-1640-85D5-DB1D8483A7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FBD5E-83C4-EE4A-AE5A-EBCFD90A195A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32677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899621-E632-854B-8A56-EFEDFE152B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2BCB7-5A02-A143-933B-659BFE83D48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8CB8A9-4B7D-BF43-9C4D-F44BF70328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630BBD-BF67-F94E-8AEE-8CC549312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58858-E3B5-B441-B6C6-60139800CDC5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161342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193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9055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1C89C1-8C39-9B4E-952C-12C2C66EA8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A035E-1189-BD45-9AC2-C8D19E5E6826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BEEEE4-53DE-C14F-8CF3-739BB14872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EF57B6-85FC-634C-9AC2-999E569F3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50A73-36E8-BC4F-AA58-18CC4D240E5F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360809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6EC004-1C6B-7649-86D3-A5F8128B07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E1D99-589E-424C-8D1A-2EB9BCA3678D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24344C-F527-C741-860B-61FCA39599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4EE817-313D-C44B-88A8-835B26F3D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A6C35-2304-534F-ABE7-C9D158CA5C28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407971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8C11E1-1CF9-2245-89C9-1C4EAB567A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08A37-3669-BA43-AA3C-C815D9439E1C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EAD576-BBE9-B143-B16F-1882FB3875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029327-9102-FD4B-AED4-FFB43FB3CB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24152-6656-DA41-946E-8450F03D6736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164139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CF70E-3492-0643-A35C-5489EC9D72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A7AD0-E1DC-FD43-9BF8-5E855AEE3BD0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B2C8B-3CC3-0946-8D44-111C76E78D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4BF24-5507-C34E-89D6-D224F691CF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1109-C7F4-F245-937D-61368636083E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345693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8682E8-044A-C54C-A7D3-16CDB4AC9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3FDCA-5F2A-CF46-ADAA-AA4839101AA4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1E693C-D3AD-5344-9468-0E6347F9A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D69E08E-7157-9149-9DFD-61A4F66A6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60227-4049-C644-853B-0BA8ABD2632D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62399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152020-FA34-3C4C-B583-73A56A5B9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61A5B-0EF8-1448-B035-8A3574C41F34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8870D5-780F-F04F-A7BE-58E36CD973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6A585A-2F42-4446-9E92-516128A812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86B426-EC4C-CD4E-9153-BC37550F5A2D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21441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BA7E4C6-0930-784B-956E-A75143D526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EFF6-8BD5-5F43-B9BE-94C55B0FF685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02647F-B6B3-1E4B-91C8-6D719E30D2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0A65483-B85D-634B-B66A-E80DFC27E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743F2-EC31-D94E-9A09-6824C96525F7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13110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ABEF9-DD70-394F-998E-8B360FB226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910DD-624E-084F-9572-A6E2FE6E2AED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00596-43F9-B041-A4BC-C14064512F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CA3E7-EA03-6747-A35C-151D90A70B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8ACC55-BE38-CE47-ACD3-37C82D644452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08973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24445-1C81-A046-AEF7-ACC23B5EAD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BEEBB-7A49-8445-B5D0-4E09E31573FC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96273-EF2A-2B4A-A84C-1989B1EA7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BF24CB-5DA8-7648-93E2-C0C1D28311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5CA1A-BB56-344C-BEC6-008E4FED0F4A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54904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9B6EF6-63F1-AA41-818B-87B813A78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a-DK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99B1C26-3FF0-9D47-B10C-CF1436086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a-DK"/>
              <a:t>Click to edit Master text styles</a:t>
            </a:r>
          </a:p>
          <a:p>
            <a:pPr lvl="1"/>
            <a:r>
              <a:rPr lang="en-GB" altLang="da-DK"/>
              <a:t>Second level</a:t>
            </a:r>
          </a:p>
          <a:p>
            <a:pPr lvl="2"/>
            <a:r>
              <a:rPr lang="en-GB" altLang="da-DK"/>
              <a:t>Third level</a:t>
            </a:r>
          </a:p>
          <a:p>
            <a:pPr lvl="3"/>
            <a:r>
              <a:rPr lang="en-GB" altLang="da-DK"/>
              <a:t>Fourth level</a:t>
            </a:r>
          </a:p>
          <a:p>
            <a:pPr lvl="4"/>
            <a:r>
              <a:rPr lang="en-GB" altLang="da-DK"/>
              <a:t>Fifth level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B2D94E98-1AF1-A149-93E1-9FCCCB5FE2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A63D36EA-4E46-344B-A95C-FAD043F832D4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45DE7544-8EA4-AE4A-B784-3FA4202908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mtClean="0">
                <a:latin typeface="+mn-lt"/>
              </a:defRPr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3185C4EF-9515-EA49-BCF9-3D2F49EE50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ahoma" panose="020B0604030504040204" pitchFamily="34" charset="0"/>
              </a:defRPr>
            </a:lvl1pPr>
          </a:lstStyle>
          <a:p>
            <a:fld id="{7081B4EB-D33C-4A41-9DF2-F0C1000B04EA}" type="slidenum">
              <a:rPr lang="en-GB" altLang="da-DK"/>
              <a:pPr/>
              <a:t>‹#›</a:t>
            </a:fld>
            <a:endParaRPr lang="en-GB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A032EE1-8499-3A4A-8106-912F95DB39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s-IS" dirty="0"/>
              <a:t>Week 9 – Example 2:</a:t>
            </a:r>
            <a:br>
              <a:rPr lang="is-IS" dirty="0"/>
            </a:br>
            <a:r>
              <a:rPr lang="is-IS" dirty="0"/>
              <a:t>Index NL Join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3EA1827-AEF7-964A-A8E7-BC25000F2C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s-IS" altLang="da-DK" dirty="0"/>
              <a:t>Björn Þór Jónsson/Eleni Tzirita Zacharatou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74E74171-C226-4649-ACA6-B04346380D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4EFA12-1C65-4BC7-BE9E-7CDA3122E18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42" name="Slide Number Placeholder 5">
            <a:extLst>
              <a:ext uri="{FF2B5EF4-FFF2-40B4-BE49-F238E27FC236}">
                <a16:creationId xmlns:a16="http://schemas.microsoft.com/office/drawing/2014/main" id="{3BFFF3C4-4F30-F845-8DE2-59851366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79D2F7-8861-4045-A145-59C6BC5EB29E}" type="slidenum">
              <a:rPr lang="en-GB" altLang="da-DK">
                <a:latin typeface="Tahoma" panose="020B0604030504040204" pitchFamily="34" charset="0"/>
              </a:rPr>
              <a:pPr eaLnBrk="1" hangingPunct="1"/>
              <a:t>10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8CC80760-F839-4A4F-A67C-812525F89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5.6</a:t>
            </a:r>
          </a:p>
        </p:txBody>
      </p:sp>
      <p:graphicFrame>
        <p:nvGraphicFramePr>
          <p:cNvPr id="163843" name="Group 3">
            <a:extLst>
              <a:ext uri="{FF2B5EF4-FFF2-40B4-BE49-F238E27FC236}">
                <a16:creationId xmlns:a16="http://schemas.microsoft.com/office/drawing/2014/main" id="{95D9E00F-3B67-1943-A2EF-3DB00053B05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3880" name="Group 40">
            <a:extLst>
              <a:ext uri="{FF2B5EF4-FFF2-40B4-BE49-F238E27FC236}">
                <a16:creationId xmlns:a16="http://schemas.microsoft.com/office/drawing/2014/main" id="{2CB397C8-B33C-EF47-9923-6991D3522278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73" name="Oval 82">
            <a:extLst>
              <a:ext uri="{FF2B5EF4-FFF2-40B4-BE49-F238E27FC236}">
                <a16:creationId xmlns:a16="http://schemas.microsoft.com/office/drawing/2014/main" id="{A14F5D91-03FF-5942-A082-6EB04E634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733800"/>
            <a:ext cx="3124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2374" name="Text Box 83">
            <a:extLst>
              <a:ext uri="{FF2B5EF4-FFF2-40B4-BE49-F238E27FC236}">
                <a16:creationId xmlns:a16="http://schemas.microsoft.com/office/drawing/2014/main" id="{EBEE18BD-657C-C942-A310-329141D58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12375" name="Text Box 84">
            <a:extLst>
              <a:ext uri="{FF2B5EF4-FFF2-40B4-BE49-F238E27FC236}">
                <a16:creationId xmlns:a16="http://schemas.microsoft.com/office/drawing/2014/main" id="{7E99D7DE-59C6-6D41-8EE5-44CCF3B96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64000" name="Group 160">
            <a:extLst>
              <a:ext uri="{FF2B5EF4-FFF2-40B4-BE49-F238E27FC236}">
                <a16:creationId xmlns:a16="http://schemas.microsoft.com/office/drawing/2014/main" id="{905898EA-65C9-2D4B-8C3E-86F1145F4F6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989" name="Group 149">
            <a:extLst>
              <a:ext uri="{FF2B5EF4-FFF2-40B4-BE49-F238E27FC236}">
                <a16:creationId xmlns:a16="http://schemas.microsoft.com/office/drawing/2014/main" id="{BE0F2960-D8D7-6D49-BE99-17CE33FD6B0A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00" name="Line 109">
            <a:extLst>
              <a:ext uri="{FF2B5EF4-FFF2-40B4-BE49-F238E27FC236}">
                <a16:creationId xmlns:a16="http://schemas.microsoft.com/office/drawing/2014/main" id="{FE7E35C0-41FF-AC4A-8717-22836E617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2401" name="Text Box 110">
            <a:extLst>
              <a:ext uri="{FF2B5EF4-FFF2-40B4-BE49-F238E27FC236}">
                <a16:creationId xmlns:a16="http://schemas.microsoft.com/office/drawing/2014/main" id="{1D118061-678A-0844-B246-C97B42AB01E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2402" name="Text Box 111">
            <a:extLst>
              <a:ext uri="{FF2B5EF4-FFF2-40B4-BE49-F238E27FC236}">
                <a16:creationId xmlns:a16="http://schemas.microsoft.com/office/drawing/2014/main" id="{05280805-5B93-8440-9534-36A8A812486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2403" name="AutoShape 112">
            <a:extLst>
              <a:ext uri="{FF2B5EF4-FFF2-40B4-BE49-F238E27FC236}">
                <a16:creationId xmlns:a16="http://schemas.microsoft.com/office/drawing/2014/main" id="{E98838FA-FC88-1D45-A9BE-4FB2069F00A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33700" y="2628900"/>
            <a:ext cx="2514600" cy="457200"/>
          </a:xfrm>
          <a:prstGeom prst="triangle">
            <a:avLst>
              <a:gd name="adj" fmla="val 50000"/>
            </a:avLst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2404" name="Freeform 113">
            <a:extLst>
              <a:ext uri="{FF2B5EF4-FFF2-40B4-BE49-F238E27FC236}">
                <a16:creationId xmlns:a16="http://schemas.microsoft.com/office/drawing/2014/main" id="{6B47A3CB-91DD-3245-BEB5-6956BB2D472F}"/>
              </a:ext>
            </a:extLst>
          </p:cNvPr>
          <p:cNvSpPr>
            <a:spLocks/>
          </p:cNvSpPr>
          <p:nvPr/>
        </p:nvSpPr>
        <p:spPr bwMode="auto">
          <a:xfrm>
            <a:off x="3903663" y="2663825"/>
            <a:ext cx="727075" cy="1298575"/>
          </a:xfrm>
          <a:custGeom>
            <a:avLst/>
            <a:gdLst>
              <a:gd name="T0" fmla="*/ 0 w 458"/>
              <a:gd name="T1" fmla="*/ 818 h 818"/>
              <a:gd name="T2" fmla="*/ 37 w 458"/>
              <a:gd name="T3" fmla="*/ 98 h 818"/>
              <a:gd name="T4" fmla="*/ 211 w 458"/>
              <a:gd name="T5" fmla="*/ 233 h 818"/>
              <a:gd name="T6" fmla="*/ 284 w 458"/>
              <a:gd name="T7" fmla="*/ 635 h 818"/>
              <a:gd name="T8" fmla="*/ 458 w 458"/>
              <a:gd name="T9" fmla="*/ 80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8"/>
              <a:gd name="T16" fmla="*/ 0 h 818"/>
              <a:gd name="T17" fmla="*/ 458 w 45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8" h="818">
                <a:moveTo>
                  <a:pt x="0" y="818"/>
                </a:moveTo>
                <a:cubicBezTo>
                  <a:pt x="6" y="700"/>
                  <a:pt x="2" y="196"/>
                  <a:pt x="37" y="98"/>
                </a:cubicBezTo>
                <a:cubicBezTo>
                  <a:pt x="72" y="0"/>
                  <a:pt x="170" y="144"/>
                  <a:pt x="211" y="233"/>
                </a:cubicBezTo>
                <a:cubicBezTo>
                  <a:pt x="252" y="322"/>
                  <a:pt x="243" y="540"/>
                  <a:pt x="284" y="635"/>
                </a:cubicBezTo>
                <a:cubicBezTo>
                  <a:pt x="325" y="730"/>
                  <a:pt x="422" y="766"/>
                  <a:pt x="458" y="80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64002" name="Group 162">
            <a:extLst>
              <a:ext uri="{FF2B5EF4-FFF2-40B4-BE49-F238E27FC236}">
                <a16:creationId xmlns:a16="http://schemas.microsoft.com/office/drawing/2014/main" id="{4074E2DA-42AE-624C-89C8-59D2A16D26F5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5583238"/>
          <a:ext cx="22098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966" name="Group 126">
            <a:extLst>
              <a:ext uri="{FF2B5EF4-FFF2-40B4-BE49-F238E27FC236}">
                <a16:creationId xmlns:a16="http://schemas.microsoft.com/office/drawing/2014/main" id="{42F1193E-5DBC-664A-84EA-C5F0C515B241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29718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29" name="Line 138">
            <a:extLst>
              <a:ext uri="{FF2B5EF4-FFF2-40B4-BE49-F238E27FC236}">
                <a16:creationId xmlns:a16="http://schemas.microsoft.com/office/drawing/2014/main" id="{A36BE83D-D642-FF4A-AC42-C34B98234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2430" name="Line 139">
            <a:extLst>
              <a:ext uri="{FF2B5EF4-FFF2-40B4-BE49-F238E27FC236}">
                <a16:creationId xmlns:a16="http://schemas.microsoft.com/office/drawing/2014/main" id="{70BE8717-AED3-2A48-9DF8-5BE415E82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2A6394D-9992-2628-3C9B-60BDCAD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ate Placeholder 3">
            <a:extLst>
              <a:ext uri="{FF2B5EF4-FFF2-40B4-BE49-F238E27FC236}">
                <a16:creationId xmlns:a16="http://schemas.microsoft.com/office/drawing/2014/main" id="{18F2C8BD-8A60-1B4A-8E1B-CC5D1857AC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4EFA12-1C65-4BC7-BE9E-7CDA3122E18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88" name="Slide Number Placeholder 5">
            <a:extLst>
              <a:ext uri="{FF2B5EF4-FFF2-40B4-BE49-F238E27FC236}">
                <a16:creationId xmlns:a16="http://schemas.microsoft.com/office/drawing/2014/main" id="{A3139084-BF1A-CD45-BA8D-29C0E0FE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88924A-9534-3F4A-AEBB-CC122EDA8BB3}" type="slidenum">
              <a:rPr lang="en-GB" altLang="da-DK">
                <a:latin typeface="Tahoma" panose="020B0604030504040204" pitchFamily="34" charset="0"/>
              </a:rPr>
              <a:pPr eaLnBrk="1" hangingPunct="1"/>
              <a:t>2</a:t>
            </a:fld>
            <a:endParaRPr lang="en-GB" altLang="da-DK">
              <a:latin typeface="Tahoma" panose="020B0604030504040204" pitchFamily="34" charset="0"/>
            </a:endParaRPr>
          </a:p>
        </p:txBody>
      </p:sp>
      <p:graphicFrame>
        <p:nvGraphicFramePr>
          <p:cNvPr id="103554" name="Group 130">
            <a:extLst>
              <a:ext uri="{FF2B5EF4-FFF2-40B4-BE49-F238E27FC236}">
                <a16:creationId xmlns:a16="http://schemas.microsoft.com/office/drawing/2014/main" id="{66B852F0-4034-064E-A0E6-9DFA7F622BA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3546" name="Group 122">
            <a:extLst>
              <a:ext uri="{FF2B5EF4-FFF2-40B4-BE49-F238E27FC236}">
                <a16:creationId xmlns:a16="http://schemas.microsoft.com/office/drawing/2014/main" id="{465598C7-E80D-2749-9360-62B922CF223E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80" name="Text Box 125">
            <a:extLst>
              <a:ext uri="{FF2B5EF4-FFF2-40B4-BE49-F238E27FC236}">
                <a16:creationId xmlns:a16="http://schemas.microsoft.com/office/drawing/2014/main" id="{D396C23B-FD97-BD45-AACA-6C4B4B30A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4529138"/>
            <a:ext cx="68103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s-IS" altLang="da-DK" sz="2800" b="1">
                <a:latin typeface="Courier New" panose="02070309020205020404" pitchFamily="49" charset="0"/>
              </a:rPr>
              <a:t>select *</a:t>
            </a:r>
            <a:br>
              <a:rPr lang="is-IS" altLang="da-DK" sz="2800" b="1">
                <a:latin typeface="Courier New" panose="02070309020205020404" pitchFamily="49" charset="0"/>
              </a:rPr>
            </a:br>
            <a:r>
              <a:rPr lang="is-IS" altLang="da-DK" sz="2800" b="1">
                <a:latin typeface="Courier New" panose="02070309020205020404" pitchFamily="49" charset="0"/>
              </a:rPr>
              <a:t>from   Sailors S, Reserves R</a:t>
            </a:r>
            <a:br>
              <a:rPr lang="is-IS" altLang="da-DK" sz="2800" b="1">
                <a:latin typeface="Courier New" panose="02070309020205020404" pitchFamily="49" charset="0"/>
              </a:rPr>
            </a:br>
            <a:r>
              <a:rPr lang="is-IS" altLang="da-DK" sz="2800" b="1">
                <a:latin typeface="Courier New" panose="02070309020205020404" pitchFamily="49" charset="0"/>
              </a:rPr>
              <a:t>where  S.sid = R.sid</a:t>
            </a:r>
            <a:endParaRPr lang="en-GB" altLang="da-DK" sz="2800" b="1">
              <a:latin typeface="Courier New" panose="02070309020205020404" pitchFamily="49" charset="0"/>
            </a:endParaRPr>
          </a:p>
        </p:txBody>
      </p:sp>
      <p:sp>
        <p:nvSpPr>
          <p:cNvPr id="4181" name="Text Box 126">
            <a:extLst>
              <a:ext uri="{FF2B5EF4-FFF2-40B4-BE49-F238E27FC236}">
                <a16:creationId xmlns:a16="http://schemas.microsoft.com/office/drawing/2014/main" id="{4D5134B3-49F6-974E-B501-F50B7A83A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4182" name="Text Box 127">
            <a:extLst>
              <a:ext uri="{FF2B5EF4-FFF2-40B4-BE49-F238E27FC236}">
                <a16:creationId xmlns:a16="http://schemas.microsoft.com/office/drawing/2014/main" id="{5F931187-BD00-7347-8C57-46E0D7F99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4183" name="Rectangle 132">
            <a:extLst>
              <a:ext uri="{FF2B5EF4-FFF2-40B4-BE49-F238E27FC236}">
                <a16:creationId xmlns:a16="http://schemas.microsoft.com/office/drawing/2014/main" id="{0A743C99-EC50-3340-9C58-A7B7DCD8A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Tables and Query</a:t>
            </a:r>
            <a:endParaRPr lang="en-GB" altLang="da-DK"/>
          </a:p>
        </p:txBody>
      </p:sp>
      <p:sp>
        <p:nvSpPr>
          <p:cNvPr id="4184" name="AutoShape 133">
            <a:extLst>
              <a:ext uri="{FF2B5EF4-FFF2-40B4-BE49-F238E27FC236}">
                <a16:creationId xmlns:a16="http://schemas.microsoft.com/office/drawing/2014/main" id="{793DBFB7-2985-FB47-B45F-6A1C0C0788D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33700" y="2628900"/>
            <a:ext cx="2514600" cy="457200"/>
          </a:xfrm>
          <a:prstGeom prst="triangle">
            <a:avLst>
              <a:gd name="adj" fmla="val 50000"/>
            </a:avLst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CED4BF3-2079-0E04-945F-A990C73A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Date Placeholder 3">
            <a:extLst>
              <a:ext uri="{FF2B5EF4-FFF2-40B4-BE49-F238E27FC236}">
                <a16:creationId xmlns:a16="http://schemas.microsoft.com/office/drawing/2014/main" id="{E3065D4A-2A1D-764C-80F2-7ABE5DF0BF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4EFA12-1C65-4BC7-BE9E-7CDA3122E18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6" name="Slide Number Placeholder 5">
            <a:extLst>
              <a:ext uri="{FF2B5EF4-FFF2-40B4-BE49-F238E27FC236}">
                <a16:creationId xmlns:a16="http://schemas.microsoft.com/office/drawing/2014/main" id="{43D02AFB-962E-B145-868C-D1435CD0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331BB1-6C56-A64B-8092-327EEA9B2BFA}" type="slidenum">
              <a:rPr lang="en-GB" altLang="da-DK">
                <a:latin typeface="Tahoma" panose="020B0604030504040204" pitchFamily="34" charset="0"/>
              </a:rPr>
              <a:pPr eaLnBrk="1" hangingPunct="1"/>
              <a:t>3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09D72590-3C5E-7645-BCDC-58B6C5740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1</a:t>
            </a:r>
          </a:p>
        </p:txBody>
      </p:sp>
      <p:graphicFrame>
        <p:nvGraphicFramePr>
          <p:cNvPr id="118868" name="Group 84">
            <a:extLst>
              <a:ext uri="{FF2B5EF4-FFF2-40B4-BE49-F238E27FC236}">
                <a16:creationId xmlns:a16="http://schemas.microsoft.com/office/drawing/2014/main" id="{E032492A-95F7-7D4B-8C8A-FA911A37797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824" name="Group 40">
            <a:extLst>
              <a:ext uri="{FF2B5EF4-FFF2-40B4-BE49-F238E27FC236}">
                <a16:creationId xmlns:a16="http://schemas.microsoft.com/office/drawing/2014/main" id="{4DE7A0A1-2DDA-2843-B511-4FB377EB5228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05" name="Oval 82">
            <a:extLst>
              <a:ext uri="{FF2B5EF4-FFF2-40B4-BE49-F238E27FC236}">
                <a16:creationId xmlns:a16="http://schemas.microsoft.com/office/drawing/2014/main" id="{808FA4DA-DCBE-6F4A-BA64-0805D520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09800"/>
            <a:ext cx="3124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5206" name="Text Box 85">
            <a:extLst>
              <a:ext uri="{FF2B5EF4-FFF2-40B4-BE49-F238E27FC236}">
                <a16:creationId xmlns:a16="http://schemas.microsoft.com/office/drawing/2014/main" id="{6F67D595-15AF-6E44-A65F-3BB4DDE14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5207" name="Text Box 86">
            <a:extLst>
              <a:ext uri="{FF2B5EF4-FFF2-40B4-BE49-F238E27FC236}">
                <a16:creationId xmlns:a16="http://schemas.microsoft.com/office/drawing/2014/main" id="{4B154B29-1CB9-774C-BEFE-3B029F39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18946" name="Group 162">
            <a:extLst>
              <a:ext uri="{FF2B5EF4-FFF2-40B4-BE49-F238E27FC236}">
                <a16:creationId xmlns:a16="http://schemas.microsoft.com/office/drawing/2014/main" id="{8D4FE2B1-0B2B-8346-A715-1B1D2FC7017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014" name="Group 230">
            <a:extLst>
              <a:ext uri="{FF2B5EF4-FFF2-40B4-BE49-F238E27FC236}">
                <a16:creationId xmlns:a16="http://schemas.microsoft.com/office/drawing/2014/main" id="{4EE6576C-9FD6-1946-A7AA-3B98C6FF60C7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32" name="Line 218">
            <a:extLst>
              <a:ext uri="{FF2B5EF4-FFF2-40B4-BE49-F238E27FC236}">
                <a16:creationId xmlns:a16="http://schemas.microsoft.com/office/drawing/2014/main" id="{7CE94FEB-47EF-AB4C-B460-CC25D8182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233" name="Text Box 219">
            <a:extLst>
              <a:ext uri="{FF2B5EF4-FFF2-40B4-BE49-F238E27FC236}">
                <a16:creationId xmlns:a16="http://schemas.microsoft.com/office/drawing/2014/main" id="{0ABDC8E8-437B-AF4F-B1A4-5C297E08F60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5234" name="Text Box 220">
            <a:extLst>
              <a:ext uri="{FF2B5EF4-FFF2-40B4-BE49-F238E27FC236}">
                <a16:creationId xmlns:a16="http://schemas.microsoft.com/office/drawing/2014/main" id="{20F9C80B-9ED2-E24B-AA1C-833A1EFDE20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5235" name="AutoShape 231">
            <a:extLst>
              <a:ext uri="{FF2B5EF4-FFF2-40B4-BE49-F238E27FC236}">
                <a16:creationId xmlns:a16="http://schemas.microsoft.com/office/drawing/2014/main" id="{BAFF4C06-F229-6B4A-A0A4-4559C18516D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33700" y="2628900"/>
            <a:ext cx="2514600" cy="457200"/>
          </a:xfrm>
          <a:prstGeom prst="triangle">
            <a:avLst>
              <a:gd name="adj" fmla="val 50000"/>
            </a:avLst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5236" name="Freeform 232">
            <a:extLst>
              <a:ext uri="{FF2B5EF4-FFF2-40B4-BE49-F238E27FC236}">
                <a16:creationId xmlns:a16="http://schemas.microsoft.com/office/drawing/2014/main" id="{5EC0F9E0-3D12-E046-8768-BD21F3C0612D}"/>
              </a:ext>
            </a:extLst>
          </p:cNvPr>
          <p:cNvSpPr>
            <a:spLocks/>
          </p:cNvSpPr>
          <p:nvPr/>
        </p:nvSpPr>
        <p:spPr bwMode="auto">
          <a:xfrm>
            <a:off x="3886200" y="2133600"/>
            <a:ext cx="457200" cy="723900"/>
          </a:xfrm>
          <a:custGeom>
            <a:avLst/>
            <a:gdLst>
              <a:gd name="T0" fmla="*/ 0 w 288"/>
              <a:gd name="T1" fmla="*/ 192 h 456"/>
              <a:gd name="T2" fmla="*/ 48 w 288"/>
              <a:gd name="T3" fmla="*/ 432 h 456"/>
              <a:gd name="T4" fmla="*/ 192 w 288"/>
              <a:gd name="T5" fmla="*/ 336 h 456"/>
              <a:gd name="T6" fmla="*/ 288 w 288"/>
              <a:gd name="T7" fmla="*/ 0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456"/>
              <a:gd name="T14" fmla="*/ 288 w 288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456">
                <a:moveTo>
                  <a:pt x="0" y="192"/>
                </a:moveTo>
                <a:cubicBezTo>
                  <a:pt x="8" y="300"/>
                  <a:pt x="16" y="408"/>
                  <a:pt x="48" y="432"/>
                </a:cubicBezTo>
                <a:cubicBezTo>
                  <a:pt x="80" y="456"/>
                  <a:pt x="152" y="408"/>
                  <a:pt x="192" y="336"/>
                </a:cubicBezTo>
                <a:cubicBezTo>
                  <a:pt x="232" y="264"/>
                  <a:pt x="260" y="132"/>
                  <a:pt x="288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36F725B-DBAF-8CC7-4DEC-7D26DC9B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7920AED4-7B1E-B14D-BA92-8E5B348D07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4EFA12-1C65-4BC7-BE9E-7CDA3122E18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42" name="Slide Number Placeholder 5">
            <a:extLst>
              <a:ext uri="{FF2B5EF4-FFF2-40B4-BE49-F238E27FC236}">
                <a16:creationId xmlns:a16="http://schemas.microsoft.com/office/drawing/2014/main" id="{F585FFA5-6D65-4B42-AB7D-3112CFD8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EA1E61-0841-D14E-926C-B262299D1D52}" type="slidenum">
              <a:rPr lang="en-GB" altLang="da-DK">
                <a:latin typeface="Tahoma" panose="020B0604030504040204" pitchFamily="34" charset="0"/>
              </a:rPr>
              <a:pPr eaLnBrk="1" hangingPunct="1"/>
              <a:t>4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76C68B79-839D-AB4B-B12A-A2E682FD4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2.1</a:t>
            </a:r>
          </a:p>
        </p:txBody>
      </p:sp>
      <p:graphicFrame>
        <p:nvGraphicFramePr>
          <p:cNvPr id="156675" name="Group 3">
            <a:extLst>
              <a:ext uri="{FF2B5EF4-FFF2-40B4-BE49-F238E27FC236}">
                <a16:creationId xmlns:a16="http://schemas.microsoft.com/office/drawing/2014/main" id="{93357E40-C4B1-6A43-BEC1-29CB62493F9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6712" name="Group 40">
            <a:extLst>
              <a:ext uri="{FF2B5EF4-FFF2-40B4-BE49-F238E27FC236}">
                <a16:creationId xmlns:a16="http://schemas.microsoft.com/office/drawing/2014/main" id="{6CC691F9-3311-A341-B703-93B76A6E81D9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29" name="Oval 82">
            <a:extLst>
              <a:ext uri="{FF2B5EF4-FFF2-40B4-BE49-F238E27FC236}">
                <a16:creationId xmlns:a16="http://schemas.microsoft.com/office/drawing/2014/main" id="{5E343248-1760-B844-805B-D872AE614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90800"/>
            <a:ext cx="3124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6230" name="Text Box 83">
            <a:extLst>
              <a:ext uri="{FF2B5EF4-FFF2-40B4-BE49-F238E27FC236}">
                <a16:creationId xmlns:a16="http://schemas.microsoft.com/office/drawing/2014/main" id="{56E08340-8FD6-9141-808B-EBC0AA4C0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6231" name="Text Box 84">
            <a:extLst>
              <a:ext uri="{FF2B5EF4-FFF2-40B4-BE49-F238E27FC236}">
                <a16:creationId xmlns:a16="http://schemas.microsoft.com/office/drawing/2014/main" id="{DBDBCF77-07D8-A041-8E91-4A3D88E51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56821" name="Group 149">
            <a:extLst>
              <a:ext uri="{FF2B5EF4-FFF2-40B4-BE49-F238E27FC236}">
                <a16:creationId xmlns:a16="http://schemas.microsoft.com/office/drawing/2014/main" id="{AF82E78E-D148-8B4D-B156-E9D9779C36D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769" name="Group 97">
            <a:extLst>
              <a:ext uri="{FF2B5EF4-FFF2-40B4-BE49-F238E27FC236}">
                <a16:creationId xmlns:a16="http://schemas.microsoft.com/office/drawing/2014/main" id="{668A7494-1E30-254B-A0D2-E2B1046EE375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6" name="Line 109">
            <a:extLst>
              <a:ext uri="{FF2B5EF4-FFF2-40B4-BE49-F238E27FC236}">
                <a16:creationId xmlns:a16="http://schemas.microsoft.com/office/drawing/2014/main" id="{8BBCFCD3-524B-AC43-8FD5-FD5C109A9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257" name="Text Box 110">
            <a:extLst>
              <a:ext uri="{FF2B5EF4-FFF2-40B4-BE49-F238E27FC236}">
                <a16:creationId xmlns:a16="http://schemas.microsoft.com/office/drawing/2014/main" id="{02A8782E-C6DC-CC41-9F96-47157AD6AA4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6258" name="Text Box 111">
            <a:extLst>
              <a:ext uri="{FF2B5EF4-FFF2-40B4-BE49-F238E27FC236}">
                <a16:creationId xmlns:a16="http://schemas.microsoft.com/office/drawing/2014/main" id="{E8C7712D-75AA-7A4D-8558-76C1E96799B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6259" name="AutoShape 112">
            <a:extLst>
              <a:ext uri="{FF2B5EF4-FFF2-40B4-BE49-F238E27FC236}">
                <a16:creationId xmlns:a16="http://schemas.microsoft.com/office/drawing/2014/main" id="{E5666A07-25D0-624C-AB3E-7B8D2DF8D9C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33700" y="2628900"/>
            <a:ext cx="2514600" cy="457200"/>
          </a:xfrm>
          <a:prstGeom prst="triangle">
            <a:avLst>
              <a:gd name="adj" fmla="val 50000"/>
            </a:avLst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6260" name="Freeform 113">
            <a:extLst>
              <a:ext uri="{FF2B5EF4-FFF2-40B4-BE49-F238E27FC236}">
                <a16:creationId xmlns:a16="http://schemas.microsoft.com/office/drawing/2014/main" id="{5697B44E-BE8F-394B-AFF6-6967F6E92641}"/>
              </a:ext>
            </a:extLst>
          </p:cNvPr>
          <p:cNvSpPr>
            <a:spLocks/>
          </p:cNvSpPr>
          <p:nvPr/>
        </p:nvSpPr>
        <p:spPr bwMode="auto">
          <a:xfrm>
            <a:off x="3889375" y="2024063"/>
            <a:ext cx="725488" cy="820737"/>
          </a:xfrm>
          <a:custGeom>
            <a:avLst/>
            <a:gdLst>
              <a:gd name="T0" fmla="*/ 0 w 457"/>
              <a:gd name="T1" fmla="*/ 499 h 517"/>
              <a:gd name="T2" fmla="*/ 46 w 457"/>
              <a:gd name="T3" fmla="*/ 501 h 517"/>
              <a:gd name="T4" fmla="*/ 190 w 457"/>
              <a:gd name="T5" fmla="*/ 405 h 517"/>
              <a:gd name="T6" fmla="*/ 311 w 457"/>
              <a:gd name="T7" fmla="*/ 60 h 517"/>
              <a:gd name="T8" fmla="*/ 457 w 457"/>
              <a:gd name="T9" fmla="*/ 42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"/>
              <a:gd name="T16" fmla="*/ 0 h 517"/>
              <a:gd name="T17" fmla="*/ 457 w 457"/>
              <a:gd name="T18" fmla="*/ 517 h 5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" h="517">
                <a:moveTo>
                  <a:pt x="0" y="499"/>
                </a:moveTo>
                <a:cubicBezTo>
                  <a:pt x="6" y="499"/>
                  <a:pt x="15" y="517"/>
                  <a:pt x="46" y="501"/>
                </a:cubicBezTo>
                <a:cubicBezTo>
                  <a:pt x="77" y="485"/>
                  <a:pt x="146" y="478"/>
                  <a:pt x="190" y="405"/>
                </a:cubicBezTo>
                <a:cubicBezTo>
                  <a:pt x="234" y="332"/>
                  <a:pt x="267" y="120"/>
                  <a:pt x="311" y="60"/>
                </a:cubicBezTo>
                <a:cubicBezTo>
                  <a:pt x="355" y="0"/>
                  <a:pt x="427" y="46"/>
                  <a:pt x="457" y="42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56786" name="Group 114">
            <a:extLst>
              <a:ext uri="{FF2B5EF4-FFF2-40B4-BE49-F238E27FC236}">
                <a16:creationId xmlns:a16="http://schemas.microsoft.com/office/drawing/2014/main" id="{6E7C9825-9326-A242-9E59-19484EC58FDF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5583238"/>
          <a:ext cx="2209800" cy="360362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798" name="Group 126">
            <a:extLst>
              <a:ext uri="{FF2B5EF4-FFF2-40B4-BE49-F238E27FC236}">
                <a16:creationId xmlns:a16="http://schemas.microsoft.com/office/drawing/2014/main" id="{545BABA6-3DA1-C148-8486-7326495B0BD7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28956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85" name="Line 138">
            <a:extLst>
              <a:ext uri="{FF2B5EF4-FFF2-40B4-BE49-F238E27FC236}">
                <a16:creationId xmlns:a16="http://schemas.microsoft.com/office/drawing/2014/main" id="{B59EF6A5-337F-D043-866E-397E2916C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286" name="Line 139">
            <a:extLst>
              <a:ext uri="{FF2B5EF4-FFF2-40B4-BE49-F238E27FC236}">
                <a16:creationId xmlns:a16="http://schemas.microsoft.com/office/drawing/2014/main" id="{A19CE8E0-837C-0A4E-825B-020822AF19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5C87C01-4A10-02AF-078C-16C6E4D7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517B1280-CC7B-7049-AAAB-899EF27DA5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4EFA12-1C65-4BC7-BE9E-7CDA3122E18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42" name="Slide Number Placeholder 5">
            <a:extLst>
              <a:ext uri="{FF2B5EF4-FFF2-40B4-BE49-F238E27FC236}">
                <a16:creationId xmlns:a16="http://schemas.microsoft.com/office/drawing/2014/main" id="{ACE7AD4B-6319-0A40-830F-7EEC532C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853DE8-CFBC-8F46-B600-B841F4950073}" type="slidenum">
              <a:rPr lang="en-GB" altLang="da-DK">
                <a:latin typeface="Tahoma" panose="020B0604030504040204" pitchFamily="34" charset="0"/>
              </a:rPr>
              <a:pPr eaLnBrk="1" hangingPunct="1"/>
              <a:t>5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C49B5CF9-B977-E041-A76D-992D5114E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2.2</a:t>
            </a:r>
          </a:p>
        </p:txBody>
      </p:sp>
      <p:graphicFrame>
        <p:nvGraphicFramePr>
          <p:cNvPr id="157699" name="Group 3">
            <a:extLst>
              <a:ext uri="{FF2B5EF4-FFF2-40B4-BE49-F238E27FC236}">
                <a16:creationId xmlns:a16="http://schemas.microsoft.com/office/drawing/2014/main" id="{231205DF-B9C4-4445-9231-6EF8BA3B145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7736" name="Group 40">
            <a:extLst>
              <a:ext uri="{FF2B5EF4-FFF2-40B4-BE49-F238E27FC236}">
                <a16:creationId xmlns:a16="http://schemas.microsoft.com/office/drawing/2014/main" id="{D98E56B1-CFB4-494A-852F-04037E52ACFE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53" name="Oval 82">
            <a:extLst>
              <a:ext uri="{FF2B5EF4-FFF2-40B4-BE49-F238E27FC236}">
                <a16:creationId xmlns:a16="http://schemas.microsoft.com/office/drawing/2014/main" id="{F06A230A-0DCE-B24A-B2D8-DC60187C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90800"/>
            <a:ext cx="3124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7254" name="Text Box 83">
            <a:extLst>
              <a:ext uri="{FF2B5EF4-FFF2-40B4-BE49-F238E27FC236}">
                <a16:creationId xmlns:a16="http://schemas.microsoft.com/office/drawing/2014/main" id="{254F7945-A0B3-F34D-9886-7D262D7B3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7255" name="Text Box 84">
            <a:extLst>
              <a:ext uri="{FF2B5EF4-FFF2-40B4-BE49-F238E27FC236}">
                <a16:creationId xmlns:a16="http://schemas.microsoft.com/office/drawing/2014/main" id="{C764A21A-E579-C547-967E-5A15CE855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57845" name="Group 149">
            <a:extLst>
              <a:ext uri="{FF2B5EF4-FFF2-40B4-BE49-F238E27FC236}">
                <a16:creationId xmlns:a16="http://schemas.microsoft.com/office/drawing/2014/main" id="{D8C4DC03-AED0-1149-A403-A2AE89D8E92D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68" name="Line 109">
            <a:extLst>
              <a:ext uri="{FF2B5EF4-FFF2-40B4-BE49-F238E27FC236}">
                <a16:creationId xmlns:a16="http://schemas.microsoft.com/office/drawing/2014/main" id="{895D5FE5-FDB5-B549-87A2-5ADEF0F45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269" name="Text Box 110">
            <a:extLst>
              <a:ext uri="{FF2B5EF4-FFF2-40B4-BE49-F238E27FC236}">
                <a16:creationId xmlns:a16="http://schemas.microsoft.com/office/drawing/2014/main" id="{EF195B16-AE43-1843-9AD6-8CD47D8C0AF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7270" name="Text Box 111">
            <a:extLst>
              <a:ext uri="{FF2B5EF4-FFF2-40B4-BE49-F238E27FC236}">
                <a16:creationId xmlns:a16="http://schemas.microsoft.com/office/drawing/2014/main" id="{040A9061-0567-7849-A0B8-61BBBD76855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7271" name="AutoShape 112">
            <a:extLst>
              <a:ext uri="{FF2B5EF4-FFF2-40B4-BE49-F238E27FC236}">
                <a16:creationId xmlns:a16="http://schemas.microsoft.com/office/drawing/2014/main" id="{A79AF7F5-9314-A943-9246-DBE4EF622F6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33700" y="2628900"/>
            <a:ext cx="2514600" cy="457200"/>
          </a:xfrm>
          <a:prstGeom prst="triangle">
            <a:avLst>
              <a:gd name="adj" fmla="val 50000"/>
            </a:avLst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graphicFrame>
        <p:nvGraphicFramePr>
          <p:cNvPr id="157810" name="Group 114">
            <a:extLst>
              <a:ext uri="{FF2B5EF4-FFF2-40B4-BE49-F238E27FC236}">
                <a16:creationId xmlns:a16="http://schemas.microsoft.com/office/drawing/2014/main" id="{08DA7539-32CC-5C44-8EF2-9B69F91A84C5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5583238"/>
          <a:ext cx="2209800" cy="360362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822" name="Group 126">
            <a:extLst>
              <a:ext uri="{FF2B5EF4-FFF2-40B4-BE49-F238E27FC236}">
                <a16:creationId xmlns:a16="http://schemas.microsoft.com/office/drawing/2014/main" id="{33FE7176-17AD-484E-AC1C-B609D58879D3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28956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96" name="Line 138">
            <a:extLst>
              <a:ext uri="{FF2B5EF4-FFF2-40B4-BE49-F238E27FC236}">
                <a16:creationId xmlns:a16="http://schemas.microsoft.com/office/drawing/2014/main" id="{56A6EC0B-74E8-2448-B032-05799E4A4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297" name="Line 139">
            <a:extLst>
              <a:ext uri="{FF2B5EF4-FFF2-40B4-BE49-F238E27FC236}">
                <a16:creationId xmlns:a16="http://schemas.microsoft.com/office/drawing/2014/main" id="{EAAB9E96-8437-A343-88EF-B5A00A05C8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57846" name="Group 150">
            <a:extLst>
              <a:ext uri="{FF2B5EF4-FFF2-40B4-BE49-F238E27FC236}">
                <a16:creationId xmlns:a16="http://schemas.microsoft.com/office/drawing/2014/main" id="{736A199B-1984-C349-8DE1-B5DF8757F10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10" name="Freeform 162">
            <a:extLst>
              <a:ext uri="{FF2B5EF4-FFF2-40B4-BE49-F238E27FC236}">
                <a16:creationId xmlns:a16="http://schemas.microsoft.com/office/drawing/2014/main" id="{F723F949-7EAD-0D43-96C6-B15B78EBE84D}"/>
              </a:ext>
            </a:extLst>
          </p:cNvPr>
          <p:cNvSpPr>
            <a:spLocks/>
          </p:cNvSpPr>
          <p:nvPr/>
        </p:nvSpPr>
        <p:spPr bwMode="auto">
          <a:xfrm>
            <a:off x="3889375" y="2020888"/>
            <a:ext cx="787400" cy="823912"/>
          </a:xfrm>
          <a:custGeom>
            <a:avLst/>
            <a:gdLst>
              <a:gd name="T0" fmla="*/ 0 w 496"/>
              <a:gd name="T1" fmla="*/ 501 h 519"/>
              <a:gd name="T2" fmla="*/ 46 w 496"/>
              <a:gd name="T3" fmla="*/ 503 h 519"/>
              <a:gd name="T4" fmla="*/ 190 w 496"/>
              <a:gd name="T5" fmla="*/ 407 h 519"/>
              <a:gd name="T6" fmla="*/ 311 w 496"/>
              <a:gd name="T7" fmla="*/ 62 h 519"/>
              <a:gd name="T8" fmla="*/ 467 w 496"/>
              <a:gd name="T9" fmla="*/ 34 h 519"/>
              <a:gd name="T10" fmla="*/ 485 w 496"/>
              <a:gd name="T11" fmla="*/ 254 h 5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6"/>
              <a:gd name="T19" fmla="*/ 0 h 519"/>
              <a:gd name="T20" fmla="*/ 496 w 496"/>
              <a:gd name="T21" fmla="*/ 519 h 5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6" h="519">
                <a:moveTo>
                  <a:pt x="0" y="501"/>
                </a:moveTo>
                <a:cubicBezTo>
                  <a:pt x="6" y="501"/>
                  <a:pt x="15" y="519"/>
                  <a:pt x="46" y="503"/>
                </a:cubicBezTo>
                <a:cubicBezTo>
                  <a:pt x="77" y="487"/>
                  <a:pt x="146" y="480"/>
                  <a:pt x="190" y="407"/>
                </a:cubicBezTo>
                <a:cubicBezTo>
                  <a:pt x="234" y="334"/>
                  <a:pt x="265" y="124"/>
                  <a:pt x="311" y="62"/>
                </a:cubicBezTo>
                <a:cubicBezTo>
                  <a:pt x="357" y="0"/>
                  <a:pt x="438" y="2"/>
                  <a:pt x="467" y="34"/>
                </a:cubicBezTo>
                <a:cubicBezTo>
                  <a:pt x="496" y="66"/>
                  <a:pt x="481" y="208"/>
                  <a:pt x="485" y="254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A9B2AE-7B07-1856-1628-B08962D3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9AB7F7C0-CCC0-694E-ACE1-88A7BA557E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4EFA12-1C65-4BC7-BE9E-7CDA3122E18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42" name="Slide Number Placeholder 5">
            <a:extLst>
              <a:ext uri="{FF2B5EF4-FFF2-40B4-BE49-F238E27FC236}">
                <a16:creationId xmlns:a16="http://schemas.microsoft.com/office/drawing/2014/main" id="{775D5FEF-45AD-7D48-9104-6237250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32DD0B-5E88-BB47-AAF0-426B03B26584}" type="slidenum">
              <a:rPr lang="en-GB" altLang="da-DK">
                <a:latin typeface="Tahoma" panose="020B0604030504040204" pitchFamily="34" charset="0"/>
              </a:rPr>
              <a:pPr eaLnBrk="1" hangingPunct="1"/>
              <a:t>6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28F26AED-0B1C-2849-9C20-BB9B43AF8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3.3</a:t>
            </a:r>
          </a:p>
        </p:txBody>
      </p:sp>
      <p:graphicFrame>
        <p:nvGraphicFramePr>
          <p:cNvPr id="158723" name="Group 3">
            <a:extLst>
              <a:ext uri="{FF2B5EF4-FFF2-40B4-BE49-F238E27FC236}">
                <a16:creationId xmlns:a16="http://schemas.microsoft.com/office/drawing/2014/main" id="{BE547135-BD90-234A-85F6-2419D4B5972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8760" name="Group 40">
            <a:extLst>
              <a:ext uri="{FF2B5EF4-FFF2-40B4-BE49-F238E27FC236}">
                <a16:creationId xmlns:a16="http://schemas.microsoft.com/office/drawing/2014/main" id="{24B5AB38-6105-0444-9C80-BBDAC4165737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277" name="Oval 82">
            <a:extLst>
              <a:ext uri="{FF2B5EF4-FFF2-40B4-BE49-F238E27FC236}">
                <a16:creationId xmlns:a16="http://schemas.microsoft.com/office/drawing/2014/main" id="{D5175E14-E11C-0141-BE01-A8298DC2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71800"/>
            <a:ext cx="3124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8278" name="Text Box 83">
            <a:extLst>
              <a:ext uri="{FF2B5EF4-FFF2-40B4-BE49-F238E27FC236}">
                <a16:creationId xmlns:a16="http://schemas.microsoft.com/office/drawing/2014/main" id="{37542831-E3F9-B94D-BD90-AD9F95602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8279" name="Text Box 84">
            <a:extLst>
              <a:ext uri="{FF2B5EF4-FFF2-40B4-BE49-F238E27FC236}">
                <a16:creationId xmlns:a16="http://schemas.microsoft.com/office/drawing/2014/main" id="{1B62F9E7-2CBA-AD43-AEB2-345262AD6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58882" name="Group 162">
            <a:extLst>
              <a:ext uri="{FF2B5EF4-FFF2-40B4-BE49-F238E27FC236}">
                <a16:creationId xmlns:a16="http://schemas.microsoft.com/office/drawing/2014/main" id="{2F08A434-C121-AF43-90E7-88872F1FAD0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869" name="Group 149">
            <a:extLst>
              <a:ext uri="{FF2B5EF4-FFF2-40B4-BE49-F238E27FC236}">
                <a16:creationId xmlns:a16="http://schemas.microsoft.com/office/drawing/2014/main" id="{D80EAA22-431D-1146-B608-5E23E19C7659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04" name="Line 109">
            <a:extLst>
              <a:ext uri="{FF2B5EF4-FFF2-40B4-BE49-F238E27FC236}">
                <a16:creationId xmlns:a16="http://schemas.microsoft.com/office/drawing/2014/main" id="{A47327C0-CAB1-AA41-8ED6-FD271310E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305" name="Text Box 110">
            <a:extLst>
              <a:ext uri="{FF2B5EF4-FFF2-40B4-BE49-F238E27FC236}">
                <a16:creationId xmlns:a16="http://schemas.microsoft.com/office/drawing/2014/main" id="{FFB3BC22-FEAB-A84E-82CE-3289408E656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8306" name="Text Box 111">
            <a:extLst>
              <a:ext uri="{FF2B5EF4-FFF2-40B4-BE49-F238E27FC236}">
                <a16:creationId xmlns:a16="http://schemas.microsoft.com/office/drawing/2014/main" id="{A19673C8-83A6-5340-81D0-C8E78DA101A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8307" name="AutoShape 112">
            <a:extLst>
              <a:ext uri="{FF2B5EF4-FFF2-40B4-BE49-F238E27FC236}">
                <a16:creationId xmlns:a16="http://schemas.microsoft.com/office/drawing/2014/main" id="{C949C9CB-EF4B-E742-8029-450A3EAC480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33700" y="2628900"/>
            <a:ext cx="2514600" cy="457200"/>
          </a:xfrm>
          <a:prstGeom prst="triangle">
            <a:avLst>
              <a:gd name="adj" fmla="val 50000"/>
            </a:avLst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8308" name="Freeform 113">
            <a:extLst>
              <a:ext uri="{FF2B5EF4-FFF2-40B4-BE49-F238E27FC236}">
                <a16:creationId xmlns:a16="http://schemas.microsoft.com/office/drawing/2014/main" id="{1A09F93F-6107-7C42-829E-6FF95CDC257B}"/>
              </a:ext>
            </a:extLst>
          </p:cNvPr>
          <p:cNvSpPr>
            <a:spLocks/>
          </p:cNvSpPr>
          <p:nvPr/>
        </p:nvSpPr>
        <p:spPr bwMode="auto">
          <a:xfrm>
            <a:off x="3889375" y="2751138"/>
            <a:ext cx="755650" cy="471487"/>
          </a:xfrm>
          <a:custGeom>
            <a:avLst/>
            <a:gdLst>
              <a:gd name="T0" fmla="*/ 0 w 476"/>
              <a:gd name="T1" fmla="*/ 297 h 297"/>
              <a:gd name="T2" fmla="*/ 46 w 476"/>
              <a:gd name="T3" fmla="*/ 43 h 297"/>
              <a:gd name="T4" fmla="*/ 192 w 476"/>
              <a:gd name="T5" fmla="*/ 41 h 297"/>
              <a:gd name="T6" fmla="*/ 320 w 476"/>
              <a:gd name="T7" fmla="*/ 68 h 297"/>
              <a:gd name="T8" fmla="*/ 476 w 476"/>
              <a:gd name="T9" fmla="*/ 77 h 2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"/>
              <a:gd name="T16" fmla="*/ 0 h 297"/>
              <a:gd name="T17" fmla="*/ 476 w 476"/>
              <a:gd name="T18" fmla="*/ 297 h 2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" h="297">
                <a:moveTo>
                  <a:pt x="0" y="297"/>
                </a:moveTo>
                <a:cubicBezTo>
                  <a:pt x="9" y="255"/>
                  <a:pt x="14" y="86"/>
                  <a:pt x="46" y="43"/>
                </a:cubicBezTo>
                <a:cubicBezTo>
                  <a:pt x="78" y="0"/>
                  <a:pt x="146" y="37"/>
                  <a:pt x="192" y="41"/>
                </a:cubicBezTo>
                <a:cubicBezTo>
                  <a:pt x="238" y="45"/>
                  <a:pt x="273" y="62"/>
                  <a:pt x="320" y="68"/>
                </a:cubicBezTo>
                <a:cubicBezTo>
                  <a:pt x="367" y="74"/>
                  <a:pt x="444" y="75"/>
                  <a:pt x="476" y="77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58884" name="Group 164">
            <a:extLst>
              <a:ext uri="{FF2B5EF4-FFF2-40B4-BE49-F238E27FC236}">
                <a16:creationId xmlns:a16="http://schemas.microsoft.com/office/drawing/2014/main" id="{87900E87-9F23-D34C-93CA-6915A8E8F8F6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5583238"/>
          <a:ext cx="22098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872" name="Group 152">
            <a:extLst>
              <a:ext uri="{FF2B5EF4-FFF2-40B4-BE49-F238E27FC236}">
                <a16:creationId xmlns:a16="http://schemas.microsoft.com/office/drawing/2014/main" id="{9F63548A-A238-FE46-80BD-78057799500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29718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33" name="Line 138">
            <a:extLst>
              <a:ext uri="{FF2B5EF4-FFF2-40B4-BE49-F238E27FC236}">
                <a16:creationId xmlns:a16="http://schemas.microsoft.com/office/drawing/2014/main" id="{769E4CD0-7E59-4A43-A57E-FD0F5AAA7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334" name="Line 139">
            <a:extLst>
              <a:ext uri="{FF2B5EF4-FFF2-40B4-BE49-F238E27FC236}">
                <a16:creationId xmlns:a16="http://schemas.microsoft.com/office/drawing/2014/main" id="{0E45CF73-0160-574A-A72C-0C0EFD5E54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BCB42F3-535A-065F-19E3-30C2C9CB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1CA3DDEA-88D2-B747-ADF5-EABFC1ADD2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4EFA12-1C65-4BC7-BE9E-7CDA3122E18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42" name="Slide Number Placeholder 5">
            <a:extLst>
              <a:ext uri="{FF2B5EF4-FFF2-40B4-BE49-F238E27FC236}">
                <a16:creationId xmlns:a16="http://schemas.microsoft.com/office/drawing/2014/main" id="{45121C48-C778-A048-8178-E25C0D9C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31BE59-E495-3E4A-BD81-D3A3EC632017}" type="slidenum">
              <a:rPr lang="en-GB" altLang="da-DK">
                <a:latin typeface="Tahoma" panose="020B0604030504040204" pitchFamily="34" charset="0"/>
              </a:rPr>
              <a:pPr eaLnBrk="1" hangingPunct="1"/>
              <a:t>7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803F523B-94BC-6E49-ADF4-3CF66C4AC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3.4</a:t>
            </a:r>
          </a:p>
        </p:txBody>
      </p:sp>
      <p:graphicFrame>
        <p:nvGraphicFramePr>
          <p:cNvPr id="160771" name="Group 3">
            <a:extLst>
              <a:ext uri="{FF2B5EF4-FFF2-40B4-BE49-F238E27FC236}">
                <a16:creationId xmlns:a16="http://schemas.microsoft.com/office/drawing/2014/main" id="{192D2AD6-5BB3-5347-AB78-A5CA8A5CD83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0808" name="Group 40">
            <a:extLst>
              <a:ext uri="{FF2B5EF4-FFF2-40B4-BE49-F238E27FC236}">
                <a16:creationId xmlns:a16="http://schemas.microsoft.com/office/drawing/2014/main" id="{FBDFA6E7-74D6-A74C-8EFF-9F7CCE95BD01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01" name="Oval 82">
            <a:extLst>
              <a:ext uri="{FF2B5EF4-FFF2-40B4-BE49-F238E27FC236}">
                <a16:creationId xmlns:a16="http://schemas.microsoft.com/office/drawing/2014/main" id="{2077351C-CB4C-5142-A45A-218092639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71800"/>
            <a:ext cx="3124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9302" name="Text Box 83">
            <a:extLst>
              <a:ext uri="{FF2B5EF4-FFF2-40B4-BE49-F238E27FC236}">
                <a16:creationId xmlns:a16="http://schemas.microsoft.com/office/drawing/2014/main" id="{0A902132-2D87-9940-AE95-9DBF354F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9303" name="Text Box 84">
            <a:extLst>
              <a:ext uri="{FF2B5EF4-FFF2-40B4-BE49-F238E27FC236}">
                <a16:creationId xmlns:a16="http://schemas.microsoft.com/office/drawing/2014/main" id="{684039A7-F325-6D4B-A002-F40688FB7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60853" name="Group 85">
            <a:extLst>
              <a:ext uri="{FF2B5EF4-FFF2-40B4-BE49-F238E27FC236}">
                <a16:creationId xmlns:a16="http://schemas.microsoft.com/office/drawing/2014/main" id="{77B179CC-91DB-CF45-8852-AF80D2C9FC7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917" name="Group 149">
            <a:extLst>
              <a:ext uri="{FF2B5EF4-FFF2-40B4-BE49-F238E27FC236}">
                <a16:creationId xmlns:a16="http://schemas.microsoft.com/office/drawing/2014/main" id="{BAD394E4-EF02-ED4D-8B17-E901EF2036A8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28" name="Line 109">
            <a:extLst>
              <a:ext uri="{FF2B5EF4-FFF2-40B4-BE49-F238E27FC236}">
                <a16:creationId xmlns:a16="http://schemas.microsoft.com/office/drawing/2014/main" id="{45EFD075-9F37-124D-8678-5B4522EB6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9329" name="Text Box 110">
            <a:extLst>
              <a:ext uri="{FF2B5EF4-FFF2-40B4-BE49-F238E27FC236}">
                <a16:creationId xmlns:a16="http://schemas.microsoft.com/office/drawing/2014/main" id="{24E6C53F-B482-3140-8F56-D24E055ECF9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9330" name="Text Box 111">
            <a:extLst>
              <a:ext uri="{FF2B5EF4-FFF2-40B4-BE49-F238E27FC236}">
                <a16:creationId xmlns:a16="http://schemas.microsoft.com/office/drawing/2014/main" id="{F1E746E6-0ECA-0B49-909A-7BB1DC573CD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9331" name="AutoShape 112">
            <a:extLst>
              <a:ext uri="{FF2B5EF4-FFF2-40B4-BE49-F238E27FC236}">
                <a16:creationId xmlns:a16="http://schemas.microsoft.com/office/drawing/2014/main" id="{1B69662D-5AF3-F24D-8AEB-DBC5A30C9F4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33700" y="2628900"/>
            <a:ext cx="2514600" cy="457200"/>
          </a:xfrm>
          <a:prstGeom prst="triangle">
            <a:avLst>
              <a:gd name="adj" fmla="val 50000"/>
            </a:avLst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9332" name="Freeform 113">
            <a:extLst>
              <a:ext uri="{FF2B5EF4-FFF2-40B4-BE49-F238E27FC236}">
                <a16:creationId xmlns:a16="http://schemas.microsoft.com/office/drawing/2014/main" id="{50C791FC-F3DD-4044-8044-35B87AC0E6E3}"/>
              </a:ext>
            </a:extLst>
          </p:cNvPr>
          <p:cNvSpPr>
            <a:spLocks/>
          </p:cNvSpPr>
          <p:nvPr/>
        </p:nvSpPr>
        <p:spPr bwMode="auto">
          <a:xfrm>
            <a:off x="3884613" y="2755900"/>
            <a:ext cx="811212" cy="466725"/>
          </a:xfrm>
          <a:custGeom>
            <a:avLst/>
            <a:gdLst>
              <a:gd name="T0" fmla="*/ 3 w 511"/>
              <a:gd name="T1" fmla="*/ 294 h 294"/>
              <a:gd name="T2" fmla="*/ 49 w 511"/>
              <a:gd name="T3" fmla="*/ 40 h 294"/>
              <a:gd name="T4" fmla="*/ 296 w 511"/>
              <a:gd name="T5" fmla="*/ 56 h 294"/>
              <a:gd name="T6" fmla="*/ 479 w 511"/>
              <a:gd name="T7" fmla="*/ 111 h 294"/>
              <a:gd name="T8" fmla="*/ 488 w 511"/>
              <a:gd name="T9" fmla="*/ 275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1"/>
              <a:gd name="T16" fmla="*/ 0 h 294"/>
              <a:gd name="T17" fmla="*/ 511 w 511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1" h="294">
                <a:moveTo>
                  <a:pt x="3" y="294"/>
                </a:moveTo>
                <a:cubicBezTo>
                  <a:pt x="12" y="252"/>
                  <a:pt x="0" y="80"/>
                  <a:pt x="49" y="40"/>
                </a:cubicBezTo>
                <a:cubicBezTo>
                  <a:pt x="98" y="0"/>
                  <a:pt x="224" y="44"/>
                  <a:pt x="296" y="56"/>
                </a:cubicBezTo>
                <a:cubicBezTo>
                  <a:pt x="368" y="68"/>
                  <a:pt x="447" y="74"/>
                  <a:pt x="479" y="111"/>
                </a:cubicBezTo>
                <a:cubicBezTo>
                  <a:pt x="511" y="148"/>
                  <a:pt x="486" y="241"/>
                  <a:pt x="488" y="275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60882" name="Group 114">
            <a:extLst>
              <a:ext uri="{FF2B5EF4-FFF2-40B4-BE49-F238E27FC236}">
                <a16:creationId xmlns:a16="http://schemas.microsoft.com/office/drawing/2014/main" id="{510DE696-E34F-E241-AD1D-5EC21E586189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5583238"/>
          <a:ext cx="22098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894" name="Group 126">
            <a:extLst>
              <a:ext uri="{FF2B5EF4-FFF2-40B4-BE49-F238E27FC236}">
                <a16:creationId xmlns:a16="http://schemas.microsoft.com/office/drawing/2014/main" id="{56DBCDF7-FAAD-A548-8ACA-1A1D51F9C745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29718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57" name="Line 138">
            <a:extLst>
              <a:ext uri="{FF2B5EF4-FFF2-40B4-BE49-F238E27FC236}">
                <a16:creationId xmlns:a16="http://schemas.microsoft.com/office/drawing/2014/main" id="{6C9ED7B4-1E52-AC47-B2DE-17A75AF6C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9358" name="Line 139">
            <a:extLst>
              <a:ext uri="{FF2B5EF4-FFF2-40B4-BE49-F238E27FC236}">
                <a16:creationId xmlns:a16="http://schemas.microsoft.com/office/drawing/2014/main" id="{302D5E9C-766D-9347-A337-4394983F6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89191CF-B867-3168-784D-945916E6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D6B30345-BA5F-AF4B-BFD3-3F0EA479F5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4EFA12-1C65-4BC7-BE9E-7CDA3122E18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42" name="Slide Number Placeholder 5">
            <a:extLst>
              <a:ext uri="{FF2B5EF4-FFF2-40B4-BE49-F238E27FC236}">
                <a16:creationId xmlns:a16="http://schemas.microsoft.com/office/drawing/2014/main" id="{AA2A1897-6463-7E4C-949B-ECC74FEE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259E84-3609-7941-9090-929276AA92FE}" type="slidenum">
              <a:rPr lang="en-GB" altLang="da-DK">
                <a:latin typeface="Tahoma" panose="020B0604030504040204" pitchFamily="34" charset="0"/>
              </a:rPr>
              <a:pPr eaLnBrk="1" hangingPunct="1"/>
              <a:t>8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9185D3EB-0C3B-3245-B248-FB05DB4D5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3.5</a:t>
            </a:r>
          </a:p>
        </p:txBody>
      </p:sp>
      <p:graphicFrame>
        <p:nvGraphicFramePr>
          <p:cNvPr id="161795" name="Group 3">
            <a:extLst>
              <a:ext uri="{FF2B5EF4-FFF2-40B4-BE49-F238E27FC236}">
                <a16:creationId xmlns:a16="http://schemas.microsoft.com/office/drawing/2014/main" id="{A31515B2-4078-414A-B38A-4E7B2BFF5B5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1832" name="Group 40">
            <a:extLst>
              <a:ext uri="{FF2B5EF4-FFF2-40B4-BE49-F238E27FC236}">
                <a16:creationId xmlns:a16="http://schemas.microsoft.com/office/drawing/2014/main" id="{4D545B79-8C26-0146-A841-4E44D93BCE0B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325" name="Oval 82">
            <a:extLst>
              <a:ext uri="{FF2B5EF4-FFF2-40B4-BE49-F238E27FC236}">
                <a16:creationId xmlns:a16="http://schemas.microsoft.com/office/drawing/2014/main" id="{A4AE9662-FE36-2F46-975B-2A4BB99FD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71800"/>
            <a:ext cx="3124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0326" name="Text Box 83">
            <a:extLst>
              <a:ext uri="{FF2B5EF4-FFF2-40B4-BE49-F238E27FC236}">
                <a16:creationId xmlns:a16="http://schemas.microsoft.com/office/drawing/2014/main" id="{6FE40B80-5BFA-044A-9FB5-8BD3AFD71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10327" name="Text Box 84">
            <a:extLst>
              <a:ext uri="{FF2B5EF4-FFF2-40B4-BE49-F238E27FC236}">
                <a16:creationId xmlns:a16="http://schemas.microsoft.com/office/drawing/2014/main" id="{248EDB2C-7948-CC4D-98F2-91043E8B2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61877" name="Group 85">
            <a:extLst>
              <a:ext uri="{FF2B5EF4-FFF2-40B4-BE49-F238E27FC236}">
                <a16:creationId xmlns:a16="http://schemas.microsoft.com/office/drawing/2014/main" id="{94DA826E-486B-1C47-98B3-D1B84B631F6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941" name="Group 149">
            <a:extLst>
              <a:ext uri="{FF2B5EF4-FFF2-40B4-BE49-F238E27FC236}">
                <a16:creationId xmlns:a16="http://schemas.microsoft.com/office/drawing/2014/main" id="{8F967442-6846-9048-B973-560A6D911480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52" name="Line 109">
            <a:extLst>
              <a:ext uri="{FF2B5EF4-FFF2-40B4-BE49-F238E27FC236}">
                <a16:creationId xmlns:a16="http://schemas.microsoft.com/office/drawing/2014/main" id="{D141899F-8B8F-3B48-AAEA-674C1C78A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0353" name="Text Box 110">
            <a:extLst>
              <a:ext uri="{FF2B5EF4-FFF2-40B4-BE49-F238E27FC236}">
                <a16:creationId xmlns:a16="http://schemas.microsoft.com/office/drawing/2014/main" id="{24D18C76-6EB5-4343-ADE4-BA1C13B195D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0354" name="Text Box 111">
            <a:extLst>
              <a:ext uri="{FF2B5EF4-FFF2-40B4-BE49-F238E27FC236}">
                <a16:creationId xmlns:a16="http://schemas.microsoft.com/office/drawing/2014/main" id="{BC3D0943-B8FD-F041-92FC-31E4DF84C28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0355" name="AutoShape 112">
            <a:extLst>
              <a:ext uri="{FF2B5EF4-FFF2-40B4-BE49-F238E27FC236}">
                <a16:creationId xmlns:a16="http://schemas.microsoft.com/office/drawing/2014/main" id="{571A2DF2-0B74-564B-8513-F11AF080C47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33700" y="2628900"/>
            <a:ext cx="2514600" cy="457200"/>
          </a:xfrm>
          <a:prstGeom prst="triangle">
            <a:avLst>
              <a:gd name="adj" fmla="val 50000"/>
            </a:avLst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0356" name="Freeform 113">
            <a:extLst>
              <a:ext uri="{FF2B5EF4-FFF2-40B4-BE49-F238E27FC236}">
                <a16:creationId xmlns:a16="http://schemas.microsoft.com/office/drawing/2014/main" id="{09B32601-E3BA-2742-A06B-7C4781C6209D}"/>
              </a:ext>
            </a:extLst>
          </p:cNvPr>
          <p:cNvSpPr>
            <a:spLocks/>
          </p:cNvSpPr>
          <p:nvPr/>
        </p:nvSpPr>
        <p:spPr bwMode="auto">
          <a:xfrm>
            <a:off x="3884613" y="2755900"/>
            <a:ext cx="812800" cy="785813"/>
          </a:xfrm>
          <a:custGeom>
            <a:avLst/>
            <a:gdLst>
              <a:gd name="T0" fmla="*/ 3 w 512"/>
              <a:gd name="T1" fmla="*/ 294 h 495"/>
              <a:gd name="T2" fmla="*/ 49 w 512"/>
              <a:gd name="T3" fmla="*/ 40 h 495"/>
              <a:gd name="T4" fmla="*/ 296 w 512"/>
              <a:gd name="T5" fmla="*/ 56 h 495"/>
              <a:gd name="T6" fmla="*/ 479 w 512"/>
              <a:gd name="T7" fmla="*/ 111 h 495"/>
              <a:gd name="T8" fmla="*/ 497 w 512"/>
              <a:gd name="T9" fmla="*/ 495 h 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495"/>
              <a:gd name="T17" fmla="*/ 512 w 512"/>
              <a:gd name="T18" fmla="*/ 495 h 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495">
                <a:moveTo>
                  <a:pt x="3" y="294"/>
                </a:moveTo>
                <a:cubicBezTo>
                  <a:pt x="12" y="252"/>
                  <a:pt x="0" y="80"/>
                  <a:pt x="49" y="40"/>
                </a:cubicBezTo>
                <a:cubicBezTo>
                  <a:pt x="98" y="0"/>
                  <a:pt x="224" y="44"/>
                  <a:pt x="296" y="56"/>
                </a:cubicBezTo>
                <a:cubicBezTo>
                  <a:pt x="368" y="68"/>
                  <a:pt x="446" y="38"/>
                  <a:pt x="479" y="111"/>
                </a:cubicBezTo>
                <a:cubicBezTo>
                  <a:pt x="512" y="184"/>
                  <a:pt x="493" y="415"/>
                  <a:pt x="497" y="495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61906" name="Group 114">
            <a:extLst>
              <a:ext uri="{FF2B5EF4-FFF2-40B4-BE49-F238E27FC236}">
                <a16:creationId xmlns:a16="http://schemas.microsoft.com/office/drawing/2014/main" id="{3E90A446-7C21-A947-82E2-DF4D463FFAB8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5583238"/>
          <a:ext cx="22098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918" name="Group 126">
            <a:extLst>
              <a:ext uri="{FF2B5EF4-FFF2-40B4-BE49-F238E27FC236}">
                <a16:creationId xmlns:a16="http://schemas.microsoft.com/office/drawing/2014/main" id="{C7F31CBD-B003-4C49-AD37-CC8E5114DB8F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29718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81" name="Line 138">
            <a:extLst>
              <a:ext uri="{FF2B5EF4-FFF2-40B4-BE49-F238E27FC236}">
                <a16:creationId xmlns:a16="http://schemas.microsoft.com/office/drawing/2014/main" id="{62342B75-9B11-6E4D-A79F-D4B3BCBF1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0382" name="Line 139">
            <a:extLst>
              <a:ext uri="{FF2B5EF4-FFF2-40B4-BE49-F238E27FC236}">
                <a16:creationId xmlns:a16="http://schemas.microsoft.com/office/drawing/2014/main" id="{E29FCDEB-E24B-BF41-9604-92C788A213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5E7E77E-FD05-3640-496C-CD44F42E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Date Placeholder 3">
            <a:extLst>
              <a:ext uri="{FF2B5EF4-FFF2-40B4-BE49-F238E27FC236}">
                <a16:creationId xmlns:a16="http://schemas.microsoft.com/office/drawing/2014/main" id="{DDD3F7C9-6217-A74B-ACCC-F4212AD37F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4EFA12-1C65-4BC7-BE9E-7CDA3122E18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16" name="Slide Number Placeholder 5">
            <a:extLst>
              <a:ext uri="{FF2B5EF4-FFF2-40B4-BE49-F238E27FC236}">
                <a16:creationId xmlns:a16="http://schemas.microsoft.com/office/drawing/2014/main" id="{1ACA3F57-C437-9D44-8458-56616E23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56EE27-C247-034F-BAF5-B34663798717}" type="slidenum">
              <a:rPr lang="en-GB" altLang="da-DK">
                <a:latin typeface="Tahoma" panose="020B0604030504040204" pitchFamily="34" charset="0"/>
              </a:rPr>
              <a:pPr eaLnBrk="1" hangingPunct="1"/>
              <a:t>9</a:t>
            </a:fld>
            <a:endParaRPr lang="en-GB" altLang="da-DK">
              <a:latin typeface="Tahoma" panose="020B060403050404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62DAC137-EA77-3E40-AD99-763777445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4</a:t>
            </a:r>
          </a:p>
        </p:txBody>
      </p:sp>
      <p:graphicFrame>
        <p:nvGraphicFramePr>
          <p:cNvPr id="162819" name="Group 3">
            <a:extLst>
              <a:ext uri="{FF2B5EF4-FFF2-40B4-BE49-F238E27FC236}">
                <a16:creationId xmlns:a16="http://schemas.microsoft.com/office/drawing/2014/main" id="{7B418A4B-82F2-3F45-BF92-CE8B8C6781A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2856" name="Group 40">
            <a:extLst>
              <a:ext uri="{FF2B5EF4-FFF2-40B4-BE49-F238E27FC236}">
                <a16:creationId xmlns:a16="http://schemas.microsoft.com/office/drawing/2014/main" id="{FA9866AE-1E2E-724D-BDC8-6D078762EDE6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49" name="Oval 82">
            <a:extLst>
              <a:ext uri="{FF2B5EF4-FFF2-40B4-BE49-F238E27FC236}">
                <a16:creationId xmlns:a16="http://schemas.microsoft.com/office/drawing/2014/main" id="{AE259430-4E39-6749-B14E-3E3DEDE2B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3124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1350" name="Text Box 83">
            <a:extLst>
              <a:ext uri="{FF2B5EF4-FFF2-40B4-BE49-F238E27FC236}">
                <a16:creationId xmlns:a16="http://schemas.microsoft.com/office/drawing/2014/main" id="{360705F7-06F8-044D-9D10-DD73A6C9B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Sailors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sp>
        <p:nvSpPr>
          <p:cNvPr id="11351" name="Text Box 84">
            <a:extLst>
              <a:ext uri="{FF2B5EF4-FFF2-40B4-BE49-F238E27FC236}">
                <a16:creationId xmlns:a16="http://schemas.microsoft.com/office/drawing/2014/main" id="{E42164E0-45C8-5846-A9E4-0E04353F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ahoma" panose="020B0604030504040204" pitchFamily="34" charset="0"/>
              </a:rPr>
              <a:t>Reserves</a:t>
            </a:r>
            <a:endParaRPr lang="en-GB" altLang="da-DK" sz="2400">
              <a:latin typeface="Tahoma" panose="020B0604030504040204" pitchFamily="34" charset="0"/>
            </a:endParaRPr>
          </a:p>
        </p:txBody>
      </p:sp>
      <p:graphicFrame>
        <p:nvGraphicFramePr>
          <p:cNvPr id="162965" name="Group 149">
            <a:extLst>
              <a:ext uri="{FF2B5EF4-FFF2-40B4-BE49-F238E27FC236}">
                <a16:creationId xmlns:a16="http://schemas.microsoft.com/office/drawing/2014/main" id="{3D980828-C335-1348-9F76-381756EC9EC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913" name="Group 97">
            <a:extLst>
              <a:ext uri="{FF2B5EF4-FFF2-40B4-BE49-F238E27FC236}">
                <a16:creationId xmlns:a16="http://schemas.microsoft.com/office/drawing/2014/main" id="{07A801F9-5A96-2341-A75D-1A7C7E756313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76" name="Line 109">
            <a:extLst>
              <a:ext uri="{FF2B5EF4-FFF2-40B4-BE49-F238E27FC236}">
                <a16:creationId xmlns:a16="http://schemas.microsoft.com/office/drawing/2014/main" id="{329BADD4-C30E-5940-B5F1-FA138964F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1377" name="Text Box 110">
            <a:extLst>
              <a:ext uri="{FF2B5EF4-FFF2-40B4-BE49-F238E27FC236}">
                <a16:creationId xmlns:a16="http://schemas.microsoft.com/office/drawing/2014/main" id="{C42A8577-638F-9346-B16F-A3D4F0C58E2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1378" name="Text Box 111">
            <a:extLst>
              <a:ext uri="{FF2B5EF4-FFF2-40B4-BE49-F238E27FC236}">
                <a16:creationId xmlns:a16="http://schemas.microsoft.com/office/drawing/2014/main" id="{4DA12984-4564-0E4C-AE6E-83CE49DB751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1379" name="AutoShape 112">
            <a:extLst>
              <a:ext uri="{FF2B5EF4-FFF2-40B4-BE49-F238E27FC236}">
                <a16:creationId xmlns:a16="http://schemas.microsoft.com/office/drawing/2014/main" id="{BA8EEA4A-5A65-3B46-BA3A-1C3D98A4DD7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33700" y="2628900"/>
            <a:ext cx="2514600" cy="457200"/>
          </a:xfrm>
          <a:prstGeom prst="triangle">
            <a:avLst>
              <a:gd name="adj" fmla="val 50000"/>
            </a:avLst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s-IS" altLang="da-DK"/>
          </a:p>
        </p:txBody>
      </p:sp>
      <p:sp>
        <p:nvSpPr>
          <p:cNvPr id="11380" name="Freeform 113">
            <a:extLst>
              <a:ext uri="{FF2B5EF4-FFF2-40B4-BE49-F238E27FC236}">
                <a16:creationId xmlns:a16="http://schemas.microsoft.com/office/drawing/2014/main" id="{3530E486-1DA4-C84D-A68E-768BF2D0BEC4}"/>
              </a:ext>
            </a:extLst>
          </p:cNvPr>
          <p:cNvSpPr>
            <a:spLocks/>
          </p:cNvSpPr>
          <p:nvPr/>
        </p:nvSpPr>
        <p:spPr bwMode="auto">
          <a:xfrm>
            <a:off x="3889375" y="2720975"/>
            <a:ext cx="508000" cy="936625"/>
          </a:xfrm>
          <a:custGeom>
            <a:avLst/>
            <a:gdLst>
              <a:gd name="T0" fmla="*/ 0 w 320"/>
              <a:gd name="T1" fmla="*/ 535 h 590"/>
              <a:gd name="T2" fmla="*/ 46 w 320"/>
              <a:gd name="T3" fmla="*/ 62 h 590"/>
              <a:gd name="T4" fmla="*/ 183 w 320"/>
              <a:gd name="T5" fmla="*/ 160 h 590"/>
              <a:gd name="T6" fmla="*/ 320 w 320"/>
              <a:gd name="T7" fmla="*/ 590 h 590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590"/>
              <a:gd name="T14" fmla="*/ 320 w 320"/>
              <a:gd name="T15" fmla="*/ 590 h 5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590">
                <a:moveTo>
                  <a:pt x="0" y="535"/>
                </a:moveTo>
                <a:cubicBezTo>
                  <a:pt x="8" y="458"/>
                  <a:pt x="16" y="124"/>
                  <a:pt x="46" y="62"/>
                </a:cubicBezTo>
                <a:cubicBezTo>
                  <a:pt x="76" y="0"/>
                  <a:pt x="137" y="72"/>
                  <a:pt x="183" y="160"/>
                </a:cubicBezTo>
                <a:cubicBezTo>
                  <a:pt x="229" y="248"/>
                  <a:pt x="292" y="501"/>
                  <a:pt x="320" y="59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EBDC6CF-9815-E525-230D-7AB3FDF0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g3">
  <a:themeElements>
    <a:clrScheme name="">
      <a:dk1>
        <a:srgbClr val="130B7F"/>
      </a:dk1>
      <a:lt1>
        <a:srgbClr val="FFFFFF"/>
      </a:lt1>
      <a:dk2>
        <a:srgbClr val="000000"/>
      </a:dk2>
      <a:lt2>
        <a:srgbClr val="000000"/>
      </a:lt2>
      <a:accent1>
        <a:srgbClr val="FEE168"/>
      </a:accent1>
      <a:accent2>
        <a:srgbClr val="9D88EA"/>
      </a:accent2>
      <a:accent3>
        <a:srgbClr val="FFFFFF"/>
      </a:accent3>
      <a:accent4>
        <a:srgbClr val="0E086C"/>
      </a:accent4>
      <a:accent5>
        <a:srgbClr val="FEEEB9"/>
      </a:accent5>
      <a:accent6>
        <a:srgbClr val="8E7BD4"/>
      </a:accent6>
      <a:hlink>
        <a:srgbClr val="114E8B"/>
      </a:hlink>
      <a:folHlink>
        <a:srgbClr val="FF0000"/>
      </a:folHlink>
    </a:clrScheme>
    <a:fontScheme name="Gag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g3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Settings\bjorn\Application Data\Microsoft\Templates\Gag3.pot</Template>
  <TotalTime>1257</TotalTime>
  <Words>748</Words>
  <Application>Microsoft Macintosh PowerPoint</Application>
  <PresentationFormat>On-screen Show (4:3)</PresentationFormat>
  <Paragraphs>649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Tahoma</vt:lpstr>
      <vt:lpstr>Times New Roman</vt:lpstr>
      <vt:lpstr>Wingdings</vt:lpstr>
      <vt:lpstr>Gag3</vt:lpstr>
      <vt:lpstr>Week 9 – Example 2: Index NL Join</vt:lpstr>
      <vt:lpstr>Tables and Query</vt:lpstr>
      <vt:lpstr>Round 1</vt:lpstr>
      <vt:lpstr>Round 2.1</vt:lpstr>
      <vt:lpstr>Round 2.2</vt:lpstr>
      <vt:lpstr>Round 3.3</vt:lpstr>
      <vt:lpstr>Round 3.4</vt:lpstr>
      <vt:lpstr>Round 3.5</vt:lpstr>
      <vt:lpstr>Round 4</vt:lpstr>
      <vt:lpstr>Round 5.6</vt:lpstr>
    </vt:vector>
  </TitlesOfParts>
  <Company>Viðskiptaháskólinn í Reykjavík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Inngangur</dc:title>
  <dc:creator>Nemi</dc:creator>
  <cp:lastModifiedBy>Eleni Tzirita Zacharatou</cp:lastModifiedBy>
  <cp:revision>50</cp:revision>
  <dcterms:created xsi:type="dcterms:W3CDTF">2000-08-23T18:04:34Z</dcterms:created>
  <dcterms:modified xsi:type="dcterms:W3CDTF">2022-11-05T16:03:23Z</dcterms:modified>
</cp:coreProperties>
</file>