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74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1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0909"/>
  </p:normalViewPr>
  <p:slideViewPr>
    <p:cSldViewPr>
      <p:cViewPr varScale="1">
        <p:scale>
          <a:sx n="103" d="100"/>
          <a:sy n="103" d="100"/>
        </p:scale>
        <p:origin x="976" y="184"/>
      </p:cViewPr>
      <p:guideLst>
        <p:guide orient="horz" pos="3888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E3F151C-505B-384E-9D40-326ABA8362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3856B4D-DDE6-4248-BE74-D73C4E4825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E54BE1-5CE5-E14A-8945-51E46C7943CF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F8798E98-739E-964C-88E8-A5D3C63C81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2ACFA998-6AC9-844C-ADBC-74516B53E1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B78B51-55B1-8E47-9ADD-72BF738F7060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C9FB7A-ECC7-A74E-AD09-7E1B91120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4C4F7A-B6C9-1C4F-AA45-B8B1D529C7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0CF1B6-C975-E749-B252-8A3DB3FFED69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1EC3829-8A31-354F-89BA-0269829BCD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D693C98-7162-254C-A954-9006D5C3B6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97DE4C9-FB27-804B-BC97-19971438C3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9092860-CF34-0541-8E9F-E04C2C4EF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F26CE86-6F28-C440-A2BC-7145C79082E1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4F078DE-9158-B44B-B234-52CF5C75DE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a-DK"/>
              <a:t>Björn Þór Jónsson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2663528-386F-DE4D-9A1A-2BD93DA4A1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24885F-F304-6247-8057-F13C40E37B17}" type="datetime1">
              <a:rPr lang="is-IS" altLang="da-DK" smtClean="0"/>
              <a:pPr>
                <a:spcBef>
                  <a:spcPct val="0"/>
                </a:spcBef>
              </a:pPr>
              <a:t>5.11.2022</a:t>
            </a:fld>
            <a:endParaRPr lang="en-GB" altLang="da-DK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96D8FF32-279D-BF4D-B21D-85694E333C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a-DK"/>
              <a:t>Gagnasafnsfræði II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99B22D6A-8F73-404A-B30F-7744C3FC8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A5A1AB-3039-524B-A08E-35179A5C19BA}" type="slidenum">
              <a:rPr lang="en-GB" altLang="da-DK"/>
              <a:pPr>
                <a:spcBef>
                  <a:spcPct val="0"/>
                </a:spcBef>
              </a:pPr>
              <a:t>1</a:t>
            </a:fld>
            <a:endParaRPr lang="en-GB" altLang="da-DK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FE550596-20E2-854F-9EE9-225D5A7C3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AD66C4F9-4CC4-DE4D-856A-61820C10D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E221F-31FE-2F49-82FA-042CCF5B61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9859-6CEF-7149-8EA3-70247CCCDA31}" type="datetime1">
              <a:rPr lang="is-IS"/>
              <a:pPr>
                <a:defRPr/>
              </a:pPr>
              <a:t>5.11.2022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5A3210-1B95-E840-9AF5-ACD8944BD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0097C4-6738-2044-9AF2-3BDB6B807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47BBA1-6264-8E41-8C4B-A50CEA02D551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08703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6BD81-A772-1C4D-97BA-BD1C8C617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FF5BD-ABB1-3947-97AF-66652CAF5ADB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6A3466-F7BA-1741-A8AB-7BAD1618B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7BC75-D881-D347-92C8-ADE3BEF69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142D0-901C-3C4A-BE1A-2155ADEF2895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60908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6A29B7-E7A1-D145-A986-6182A9706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5B4B4-3F9D-3742-9F0A-7C383238F1A6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BCE6D-9BE4-9D45-B8ED-EEAA6F6F6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E71F4D-B039-FC4A-888E-EEC14CCE3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CBC1-873A-A548-973A-ADBEEA91891C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70850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45E8C4-F449-734B-933E-C9FC38637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C9C84-76B6-A54D-8480-5DF6C1016570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899E3-51C3-9A4B-8038-9B8D35467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A48B6F-7295-6A47-9206-E7A176622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7A35-FDD3-9B49-9BB0-72EEAA99215A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7922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AF86BF-1193-D144-BD2A-36D1AF0E0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ACC5-F072-5748-8E8A-AB890DE2C8B3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DD76B7-726C-6B4A-B51F-D38CAF590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7FAA22-3F08-DB4D-AB04-AAF56E135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F5C90-B0E0-A843-A0FF-D3F30115FC12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3124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F6B2D-56C3-6247-9E50-C31F21123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BEFA1-BA88-984F-9576-45B606012CC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84399-4A26-0147-B1C5-BC9FEA305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2268D-2E71-5A4E-B89D-CDCF17DC9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DFE1-1EFE-244D-8339-C920A17E2323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48997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AD6A06-5A3D-CB42-B591-877BF9935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F619-790B-0F4E-952C-1483D98AB08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0744A6-49ED-3F43-A521-E19A976EB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E2DD49-1A79-7741-9FAC-E41DADD56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1EE-355D-4047-B398-374ECA49FD86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1433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757818-A232-E24E-9C1B-2C7F4A6F1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7FBB9-E1B1-FF43-B205-230AAAD20636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393946-BACB-B143-9D1C-CA4AB0746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B98B5A-0273-C94A-AF16-90031C33E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CDF3-98C5-114F-8481-56A4D5B8A7B8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1614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C1F32C-B2B8-F94D-8F61-FE05A6CF1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60799-09BE-DC41-B8DB-CF49106A2974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062611-FA17-D645-B845-026A109A3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F36C2E-1C6B-3E41-A912-587F25B73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4E635-43B8-7341-96FA-7F5E11BC410D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518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107CA-2C59-1E48-9216-858D15926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91CCF-ECF6-FC46-ABE7-25100B6EDB61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E8F06-1CA7-BD4D-AA58-8B0B9CE5E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4FC6B-F978-404C-9E42-DDC20AAE0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0D735-45A9-1E46-A3F8-C41F95F70888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385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94842-F8E0-C64F-9543-9E8FD31C1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DEFC-722B-6B40-A445-CF2E227DE26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76F8A-7FF8-BC42-A06D-19C08AEFF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06087-A06F-0949-B0F5-252D8DCC8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313F4-D7FC-4D45-A2B1-54B6522FE903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749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87E25F-E6DD-E746-99C4-D32032281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2BAF9A-2C2F-3749-A874-F925A4468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text styles</a:t>
            </a:r>
          </a:p>
          <a:p>
            <a:pPr lvl="1"/>
            <a:r>
              <a:rPr lang="en-GB" altLang="da-DK"/>
              <a:t>Second level</a:t>
            </a:r>
          </a:p>
          <a:p>
            <a:pPr lvl="2"/>
            <a:r>
              <a:rPr lang="en-GB" altLang="da-DK"/>
              <a:t>Third level</a:t>
            </a:r>
          </a:p>
          <a:p>
            <a:pPr lvl="3"/>
            <a:r>
              <a:rPr lang="en-GB" altLang="da-DK"/>
              <a:t>Fourth level</a:t>
            </a:r>
          </a:p>
          <a:p>
            <a:pPr lvl="4"/>
            <a:r>
              <a:rPr lang="en-GB" altLang="da-DK"/>
              <a:t>Fifth level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385A632-C97A-8442-A77E-64196C751B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82E35327-38AB-0F46-9001-6C66A717D511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8E94C363-3176-5843-9F6D-365E0BDC85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A1E4D298-6BF9-E44B-9284-011FE40147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F02B471-6500-9148-88E1-67FDC47A6309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26AF254-CD58-644D-AA46-1BAAF123AB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is-IS" altLang="da-DK"/>
              <a:t>Week 9 – Example 3:</a:t>
            </a:r>
            <a:br>
              <a:rPr lang="is-IS" altLang="da-DK"/>
            </a:br>
            <a:r>
              <a:rPr lang="is-IS" altLang="da-DK"/>
              <a:t>Merge Join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8003B9D-3B28-D143-851F-789D22E8F3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s-IS" altLang="da-DK" dirty="0"/>
              <a:t>Björn Þór Jónsson/Eleni Tzirita Zacharatou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771B465B-55AE-F64D-B6E7-6041EF98A1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CE3DFF39-D464-6B47-95A7-14F5AFF4E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D28BA-D5E8-F649-BFEB-8FD8CADD8DEE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da-DK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D6E597F-EC30-0B4B-8645-BBFB543FE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8</a:t>
            </a:r>
          </a:p>
        </p:txBody>
      </p:sp>
      <p:graphicFrame>
        <p:nvGraphicFramePr>
          <p:cNvPr id="124931" name="Group 3">
            <a:extLst>
              <a:ext uri="{FF2B5EF4-FFF2-40B4-BE49-F238E27FC236}">
                <a16:creationId xmlns:a16="http://schemas.microsoft.com/office/drawing/2014/main" id="{DE45F694-7E90-E84D-9D3D-D79BF16308F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4968" name="Group 40">
            <a:extLst>
              <a:ext uri="{FF2B5EF4-FFF2-40B4-BE49-F238E27FC236}">
                <a16:creationId xmlns:a16="http://schemas.microsoft.com/office/drawing/2014/main" id="{3972CAA7-48D4-8F4C-8E6E-03BF4429F46A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84" name="Oval 82">
            <a:extLst>
              <a:ext uri="{FF2B5EF4-FFF2-40B4-BE49-F238E27FC236}">
                <a16:creationId xmlns:a16="http://schemas.microsoft.com/office/drawing/2014/main" id="{8E2763E5-E69A-124A-9226-7F3EAE58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5685" name="Oval 83">
            <a:extLst>
              <a:ext uri="{FF2B5EF4-FFF2-40B4-BE49-F238E27FC236}">
                <a16:creationId xmlns:a16="http://schemas.microsoft.com/office/drawing/2014/main" id="{08519885-4591-4B4A-BAB7-B05015CE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429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5686" name="Text Box 84">
            <a:extLst>
              <a:ext uri="{FF2B5EF4-FFF2-40B4-BE49-F238E27FC236}">
                <a16:creationId xmlns:a16="http://schemas.microsoft.com/office/drawing/2014/main" id="{95E4458E-9A0E-884A-9C95-BA49D82A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5687" name="Text Box 85">
            <a:extLst>
              <a:ext uri="{FF2B5EF4-FFF2-40B4-BE49-F238E27FC236}">
                <a16:creationId xmlns:a16="http://schemas.microsoft.com/office/drawing/2014/main" id="{20C84722-063F-524C-BAC4-CEE66BB0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5688" name="Line 86">
            <a:extLst>
              <a:ext uri="{FF2B5EF4-FFF2-40B4-BE49-F238E27FC236}">
                <a16:creationId xmlns:a16="http://schemas.microsoft.com/office/drawing/2014/main" id="{B0F12D42-0FEB-5647-8C1F-1DF336582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689" name="Text Box 87">
            <a:extLst>
              <a:ext uri="{FF2B5EF4-FFF2-40B4-BE49-F238E27FC236}">
                <a16:creationId xmlns:a16="http://schemas.microsoft.com/office/drawing/2014/main" id="{1CA8B177-76A9-6E4F-A637-1F0D6FA2025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5690" name="Text Box 88">
            <a:extLst>
              <a:ext uri="{FF2B5EF4-FFF2-40B4-BE49-F238E27FC236}">
                <a16:creationId xmlns:a16="http://schemas.microsoft.com/office/drawing/2014/main" id="{597AE64C-3FFA-014B-B587-4E7EE0ADAB8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5691" name="Line 113">
            <a:extLst>
              <a:ext uri="{FF2B5EF4-FFF2-40B4-BE49-F238E27FC236}">
                <a16:creationId xmlns:a16="http://schemas.microsoft.com/office/drawing/2014/main" id="{D4C5E928-0484-4544-804F-1F5583137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15240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25068" name="Group 140">
            <a:extLst>
              <a:ext uri="{FF2B5EF4-FFF2-40B4-BE49-F238E27FC236}">
                <a16:creationId xmlns:a16="http://schemas.microsoft.com/office/drawing/2014/main" id="{5CCE01FE-E1FC-3647-9AD3-A795318A3D14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080" name="Group 152">
            <a:extLst>
              <a:ext uri="{FF2B5EF4-FFF2-40B4-BE49-F238E27FC236}">
                <a16:creationId xmlns:a16="http://schemas.microsoft.com/office/drawing/2014/main" id="{585896B4-6C11-EA41-ACC4-E8CF77151E9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092" name="Group 164">
            <a:extLst>
              <a:ext uri="{FF2B5EF4-FFF2-40B4-BE49-F238E27FC236}">
                <a16:creationId xmlns:a16="http://schemas.microsoft.com/office/drawing/2014/main" id="{BC8BC6D5-9B97-224E-9FAA-43D3E869505E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104" name="Group 176">
            <a:extLst>
              <a:ext uri="{FF2B5EF4-FFF2-40B4-BE49-F238E27FC236}">
                <a16:creationId xmlns:a16="http://schemas.microsoft.com/office/drawing/2014/main" id="{954A426E-009C-E44B-BF69-57357AA1BEC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40" name="Line 188">
            <a:extLst>
              <a:ext uri="{FF2B5EF4-FFF2-40B4-BE49-F238E27FC236}">
                <a16:creationId xmlns:a16="http://schemas.microsoft.com/office/drawing/2014/main" id="{2BD8CBE3-E47E-614F-8936-CB27A76CD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5741" name="Line 189">
            <a:extLst>
              <a:ext uri="{FF2B5EF4-FFF2-40B4-BE49-F238E27FC236}">
                <a16:creationId xmlns:a16="http://schemas.microsoft.com/office/drawing/2014/main" id="{BA7CB7E4-9EC3-F44C-822F-6124F71F8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188379E-0E9E-5B97-F11D-EFA64953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100917D4-1956-B045-A4FD-0C0139F819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B5D1862E-342A-FC4D-96A3-3847C13F6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625916-D487-5141-9E75-269F067A2E89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da-DK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9F2A5E9-113C-FC48-899F-DB5F155E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9</a:t>
            </a:r>
          </a:p>
        </p:txBody>
      </p:sp>
      <p:graphicFrame>
        <p:nvGraphicFramePr>
          <p:cNvPr id="126979" name="Group 3">
            <a:extLst>
              <a:ext uri="{FF2B5EF4-FFF2-40B4-BE49-F238E27FC236}">
                <a16:creationId xmlns:a16="http://schemas.microsoft.com/office/drawing/2014/main" id="{DF4F30AF-730D-B544-8214-73D5C0A6766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7016" name="Group 40">
            <a:extLst>
              <a:ext uri="{FF2B5EF4-FFF2-40B4-BE49-F238E27FC236}">
                <a16:creationId xmlns:a16="http://schemas.microsoft.com/office/drawing/2014/main" id="{FBBCC6C3-B71B-834F-99A1-0CD8EB9668AA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08" name="Text Box 84">
            <a:extLst>
              <a:ext uri="{FF2B5EF4-FFF2-40B4-BE49-F238E27FC236}">
                <a16:creationId xmlns:a16="http://schemas.microsoft.com/office/drawing/2014/main" id="{D56FA160-2B1D-2942-BD7C-1B89F188B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6709" name="Text Box 85">
            <a:extLst>
              <a:ext uri="{FF2B5EF4-FFF2-40B4-BE49-F238E27FC236}">
                <a16:creationId xmlns:a16="http://schemas.microsoft.com/office/drawing/2014/main" id="{A1E1EC3C-29DC-8140-85A9-48CFD92E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6710" name="Line 86">
            <a:extLst>
              <a:ext uri="{FF2B5EF4-FFF2-40B4-BE49-F238E27FC236}">
                <a16:creationId xmlns:a16="http://schemas.microsoft.com/office/drawing/2014/main" id="{6399EAD2-903B-1842-B4AA-EB890A289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711" name="Text Box 87">
            <a:extLst>
              <a:ext uri="{FF2B5EF4-FFF2-40B4-BE49-F238E27FC236}">
                <a16:creationId xmlns:a16="http://schemas.microsoft.com/office/drawing/2014/main" id="{08CCB8FD-36F1-4444-8B88-CC8B338175A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6712" name="Text Box 88">
            <a:extLst>
              <a:ext uri="{FF2B5EF4-FFF2-40B4-BE49-F238E27FC236}">
                <a16:creationId xmlns:a16="http://schemas.microsoft.com/office/drawing/2014/main" id="{B80CAF4B-4B8C-BF49-9ED8-F0AE2A53CD4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7066" name="Group 90">
            <a:extLst>
              <a:ext uri="{FF2B5EF4-FFF2-40B4-BE49-F238E27FC236}">
                <a16:creationId xmlns:a16="http://schemas.microsoft.com/office/drawing/2014/main" id="{4A6CBE81-83B1-454A-BB70-67248177E0F6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125" name="Group 149">
            <a:extLst>
              <a:ext uri="{FF2B5EF4-FFF2-40B4-BE49-F238E27FC236}">
                <a16:creationId xmlns:a16="http://schemas.microsoft.com/office/drawing/2014/main" id="{E0CE7596-11FF-7645-B8D3-14A73E69564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37" name="Oval 150">
            <a:extLst>
              <a:ext uri="{FF2B5EF4-FFF2-40B4-BE49-F238E27FC236}">
                <a16:creationId xmlns:a16="http://schemas.microsoft.com/office/drawing/2014/main" id="{C42978DC-F9CF-204E-A04E-C866E48A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6738" name="Oval 151">
            <a:extLst>
              <a:ext uri="{FF2B5EF4-FFF2-40B4-BE49-F238E27FC236}">
                <a16:creationId xmlns:a16="http://schemas.microsoft.com/office/drawing/2014/main" id="{2BEB80C9-A767-4843-97D8-2F5B2E92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733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2B203CE-3D23-03C0-24F0-C32910D3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AE78BD9F-8328-6447-ACEE-5DEB75C32B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4AAB0F5D-B386-FE44-BF49-F4AA013DA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34D64-E10F-9143-AC03-4DEBD9A8CE80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da-DK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E4DC0E5-11ED-EF40-8657-E1D77A1DB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10</a:t>
            </a:r>
          </a:p>
        </p:txBody>
      </p:sp>
      <p:graphicFrame>
        <p:nvGraphicFramePr>
          <p:cNvPr id="128003" name="Group 3">
            <a:extLst>
              <a:ext uri="{FF2B5EF4-FFF2-40B4-BE49-F238E27FC236}">
                <a16:creationId xmlns:a16="http://schemas.microsoft.com/office/drawing/2014/main" id="{B912370F-1160-0347-8F17-0CF1A6C077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8040" name="Group 40">
            <a:extLst>
              <a:ext uri="{FF2B5EF4-FFF2-40B4-BE49-F238E27FC236}">
                <a16:creationId xmlns:a16="http://schemas.microsoft.com/office/drawing/2014/main" id="{E41E8027-3271-5041-89F5-CDD08B5BCE64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32" name="Oval 82">
            <a:extLst>
              <a:ext uri="{FF2B5EF4-FFF2-40B4-BE49-F238E27FC236}">
                <a16:creationId xmlns:a16="http://schemas.microsoft.com/office/drawing/2014/main" id="{6AF834FF-CFA2-C04D-83A1-5F4CC8C7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7733" name="Oval 83">
            <a:extLst>
              <a:ext uri="{FF2B5EF4-FFF2-40B4-BE49-F238E27FC236}">
                <a16:creationId xmlns:a16="http://schemas.microsoft.com/office/drawing/2014/main" id="{1CD8E84F-343E-A744-8A7F-D95E6140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7338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7734" name="Text Box 84">
            <a:extLst>
              <a:ext uri="{FF2B5EF4-FFF2-40B4-BE49-F238E27FC236}">
                <a16:creationId xmlns:a16="http://schemas.microsoft.com/office/drawing/2014/main" id="{CF774CB0-26EF-7741-9BFB-212F13B3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7735" name="Text Box 85">
            <a:extLst>
              <a:ext uri="{FF2B5EF4-FFF2-40B4-BE49-F238E27FC236}">
                <a16:creationId xmlns:a16="http://schemas.microsoft.com/office/drawing/2014/main" id="{EE1ED2E5-F5BC-E84E-964F-C4FC5C641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7736" name="Line 86">
            <a:extLst>
              <a:ext uri="{FF2B5EF4-FFF2-40B4-BE49-F238E27FC236}">
                <a16:creationId xmlns:a16="http://schemas.microsoft.com/office/drawing/2014/main" id="{70C61889-5388-8F45-85EF-79D1CF937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737" name="Text Box 87">
            <a:extLst>
              <a:ext uri="{FF2B5EF4-FFF2-40B4-BE49-F238E27FC236}">
                <a16:creationId xmlns:a16="http://schemas.microsoft.com/office/drawing/2014/main" id="{137CF75C-1642-6245-A729-C9F96685024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7738" name="Text Box 88">
            <a:extLst>
              <a:ext uri="{FF2B5EF4-FFF2-40B4-BE49-F238E27FC236}">
                <a16:creationId xmlns:a16="http://schemas.microsoft.com/office/drawing/2014/main" id="{3EF68D92-F38F-8641-BE9C-CEE80BC434B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8143" name="Group 143">
            <a:extLst>
              <a:ext uri="{FF2B5EF4-FFF2-40B4-BE49-F238E27FC236}">
                <a16:creationId xmlns:a16="http://schemas.microsoft.com/office/drawing/2014/main" id="{C15EE2B2-B819-F848-A506-727F165933D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132" name="Group 132">
            <a:extLst>
              <a:ext uri="{FF2B5EF4-FFF2-40B4-BE49-F238E27FC236}">
                <a16:creationId xmlns:a16="http://schemas.microsoft.com/office/drawing/2014/main" id="{A42EEB3F-153D-984B-85EE-A725184368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56CEF-0E69-B7BD-91EE-9972462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ED80507F-E2FD-CA40-BDD4-8CCD5F41CA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CB7C9479-0D21-A442-A633-BD0C5D445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A7BC1-5CD6-AF4B-9836-A66564815BC4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da-DK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6F0752C-C21D-BA44-AE85-0A348146A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11</a:t>
            </a:r>
          </a:p>
        </p:txBody>
      </p:sp>
      <p:graphicFrame>
        <p:nvGraphicFramePr>
          <p:cNvPr id="129027" name="Group 3">
            <a:extLst>
              <a:ext uri="{FF2B5EF4-FFF2-40B4-BE49-F238E27FC236}">
                <a16:creationId xmlns:a16="http://schemas.microsoft.com/office/drawing/2014/main" id="{047C95CE-8B75-D540-B38C-9D576927476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9064" name="Group 40">
            <a:extLst>
              <a:ext uri="{FF2B5EF4-FFF2-40B4-BE49-F238E27FC236}">
                <a16:creationId xmlns:a16="http://schemas.microsoft.com/office/drawing/2014/main" id="{F8AC703E-2686-1142-9CB8-A1D6053C9A55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56" name="Oval 82">
            <a:extLst>
              <a:ext uri="{FF2B5EF4-FFF2-40B4-BE49-F238E27FC236}">
                <a16:creationId xmlns:a16="http://schemas.microsoft.com/office/drawing/2014/main" id="{3DCC0BB6-4204-744C-84DF-1E2D50EA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8757" name="Oval 83">
            <a:extLst>
              <a:ext uri="{FF2B5EF4-FFF2-40B4-BE49-F238E27FC236}">
                <a16:creationId xmlns:a16="http://schemas.microsoft.com/office/drawing/2014/main" id="{963E5454-7A7C-764A-AFB7-BA55F514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6576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8758" name="Text Box 84">
            <a:extLst>
              <a:ext uri="{FF2B5EF4-FFF2-40B4-BE49-F238E27FC236}">
                <a16:creationId xmlns:a16="http://schemas.microsoft.com/office/drawing/2014/main" id="{C7DEE962-0230-C449-9485-8FAB543E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8759" name="Text Box 85">
            <a:extLst>
              <a:ext uri="{FF2B5EF4-FFF2-40B4-BE49-F238E27FC236}">
                <a16:creationId xmlns:a16="http://schemas.microsoft.com/office/drawing/2014/main" id="{2C37D898-61A6-FC46-8600-0D3F254F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8760" name="Line 86">
            <a:extLst>
              <a:ext uri="{FF2B5EF4-FFF2-40B4-BE49-F238E27FC236}">
                <a16:creationId xmlns:a16="http://schemas.microsoft.com/office/drawing/2014/main" id="{FEA63571-ADDC-474B-B9B7-402B7CA5F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761" name="Text Box 87">
            <a:extLst>
              <a:ext uri="{FF2B5EF4-FFF2-40B4-BE49-F238E27FC236}">
                <a16:creationId xmlns:a16="http://schemas.microsoft.com/office/drawing/2014/main" id="{E877FB42-E32F-5A4A-8636-35A81D62829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8762" name="Text Box 88">
            <a:extLst>
              <a:ext uri="{FF2B5EF4-FFF2-40B4-BE49-F238E27FC236}">
                <a16:creationId xmlns:a16="http://schemas.microsoft.com/office/drawing/2014/main" id="{81EE89C0-28D7-5248-B750-760933FD634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8763" name="Line 113">
            <a:extLst>
              <a:ext uri="{FF2B5EF4-FFF2-40B4-BE49-F238E27FC236}">
                <a16:creationId xmlns:a16="http://schemas.microsoft.com/office/drawing/2014/main" id="{E613DC41-D2CD-DF48-A15C-BA741A4D0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152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29138" name="Group 114">
            <a:extLst>
              <a:ext uri="{FF2B5EF4-FFF2-40B4-BE49-F238E27FC236}">
                <a16:creationId xmlns:a16="http://schemas.microsoft.com/office/drawing/2014/main" id="{62D2CF88-D536-574C-AEB6-F4A45B75C60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150" name="Group 126">
            <a:extLst>
              <a:ext uri="{FF2B5EF4-FFF2-40B4-BE49-F238E27FC236}">
                <a16:creationId xmlns:a16="http://schemas.microsoft.com/office/drawing/2014/main" id="{5EFB541A-69DD-8E4B-90A1-C900AC7CA9B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162" name="Group 138">
            <a:extLst>
              <a:ext uri="{FF2B5EF4-FFF2-40B4-BE49-F238E27FC236}">
                <a16:creationId xmlns:a16="http://schemas.microsoft.com/office/drawing/2014/main" id="{F9744EC0-94D6-4647-9104-92BE93552AC1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174" name="Group 150">
            <a:extLst>
              <a:ext uri="{FF2B5EF4-FFF2-40B4-BE49-F238E27FC236}">
                <a16:creationId xmlns:a16="http://schemas.microsoft.com/office/drawing/2014/main" id="{A20790CC-D218-7D44-B0F4-F07192807D29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12" name="Line 162">
            <a:extLst>
              <a:ext uri="{FF2B5EF4-FFF2-40B4-BE49-F238E27FC236}">
                <a16:creationId xmlns:a16="http://schemas.microsoft.com/office/drawing/2014/main" id="{3576A05A-7DE2-C642-9F7C-0D78AB22E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813" name="Line 163">
            <a:extLst>
              <a:ext uri="{FF2B5EF4-FFF2-40B4-BE49-F238E27FC236}">
                <a16:creationId xmlns:a16="http://schemas.microsoft.com/office/drawing/2014/main" id="{BFD37834-0BAC-5149-9136-1509D61A8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FFE12EF-AEE0-4124-C11B-65BF65C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3">
            <a:extLst>
              <a:ext uri="{FF2B5EF4-FFF2-40B4-BE49-F238E27FC236}">
                <a16:creationId xmlns:a16="http://schemas.microsoft.com/office/drawing/2014/main" id="{2DB41979-60FB-7A47-9C5E-02D1EF04A5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1BA7B012-DD1A-524D-BB7D-DD30A607F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AD2F87-5DA1-C24E-972C-942A25CB8CA6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da-DK" sz="1400"/>
          </a:p>
        </p:txBody>
      </p:sp>
      <p:graphicFrame>
        <p:nvGraphicFramePr>
          <p:cNvPr id="103554" name="Group 130">
            <a:extLst>
              <a:ext uri="{FF2B5EF4-FFF2-40B4-BE49-F238E27FC236}">
                <a16:creationId xmlns:a16="http://schemas.microsoft.com/office/drawing/2014/main" id="{CF8692D5-3714-B54C-8ACB-AEA64C62717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546" name="Group 122">
            <a:extLst>
              <a:ext uri="{FF2B5EF4-FFF2-40B4-BE49-F238E27FC236}">
                <a16:creationId xmlns:a16="http://schemas.microsoft.com/office/drawing/2014/main" id="{6BC7353B-0BF9-1C47-9B2C-5ED0AAA85369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91" name="Text Box 125">
            <a:extLst>
              <a:ext uri="{FF2B5EF4-FFF2-40B4-BE49-F238E27FC236}">
                <a16:creationId xmlns:a16="http://schemas.microsoft.com/office/drawing/2014/main" id="{6EDCFB16-B9BB-134E-98C4-30E6B8AB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529138"/>
            <a:ext cx="68103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s-IS" altLang="da-DK" sz="2800" b="1">
                <a:latin typeface="Courier New" panose="02070309020205020404" pitchFamily="49" charset="0"/>
              </a:rPr>
              <a:t>select *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from   Sailors S, Reserves R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where  S.sid = R.sid</a:t>
            </a:r>
            <a:endParaRPr lang="en-GB" altLang="da-DK" sz="2800" b="1">
              <a:latin typeface="Courier New" panose="02070309020205020404" pitchFamily="49" charset="0"/>
            </a:endParaRPr>
          </a:p>
        </p:txBody>
      </p:sp>
      <p:sp>
        <p:nvSpPr>
          <p:cNvPr id="17492" name="Text Box 126">
            <a:extLst>
              <a:ext uri="{FF2B5EF4-FFF2-40B4-BE49-F238E27FC236}">
                <a16:creationId xmlns:a16="http://schemas.microsoft.com/office/drawing/2014/main" id="{B42C326F-004E-B549-808C-BBA602267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7493" name="Text Box 127">
            <a:extLst>
              <a:ext uri="{FF2B5EF4-FFF2-40B4-BE49-F238E27FC236}">
                <a16:creationId xmlns:a16="http://schemas.microsoft.com/office/drawing/2014/main" id="{47B8FEEC-6990-6E4D-B810-4BDA3102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7494" name="Rectangle 132">
            <a:extLst>
              <a:ext uri="{FF2B5EF4-FFF2-40B4-BE49-F238E27FC236}">
                <a16:creationId xmlns:a16="http://schemas.microsoft.com/office/drawing/2014/main" id="{9CEBB488-D27D-9041-9977-CDC5B3417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Tables and Query</a:t>
            </a:r>
            <a:endParaRPr lang="en-GB" altLang="da-DK"/>
          </a:p>
        </p:txBody>
      </p:sp>
      <p:sp>
        <p:nvSpPr>
          <p:cNvPr id="103557" name="WordArt 133">
            <a:extLst>
              <a:ext uri="{FF2B5EF4-FFF2-40B4-BE49-F238E27FC236}">
                <a16:creationId xmlns:a16="http://schemas.microsoft.com/office/drawing/2014/main" id="{09483519-AFB0-0D45-932F-B0188418E7A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600786">
            <a:off x="1033463" y="1752600"/>
            <a:ext cx="7026275" cy="1839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Tables are Sorted!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8BBCCC-64D5-2E41-6BD5-8438AF19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816CE201-587F-5C49-BFD5-9D2B55E8AA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B80C8798-E98A-2E45-A0EF-07B359E5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9099F-5C70-8D42-B0E3-126B0812D426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da-DK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2B299E8-9762-3540-9C53-0A9AC75DD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1</a:t>
            </a:r>
          </a:p>
        </p:txBody>
      </p:sp>
      <p:graphicFrame>
        <p:nvGraphicFramePr>
          <p:cNvPr id="118868" name="Group 84">
            <a:extLst>
              <a:ext uri="{FF2B5EF4-FFF2-40B4-BE49-F238E27FC236}">
                <a16:creationId xmlns:a16="http://schemas.microsoft.com/office/drawing/2014/main" id="{628C3DB2-6DAC-2048-B73A-37F934788B4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824" name="Group 40">
            <a:extLst>
              <a:ext uri="{FF2B5EF4-FFF2-40B4-BE49-F238E27FC236}">
                <a16:creationId xmlns:a16="http://schemas.microsoft.com/office/drawing/2014/main" id="{EF42B4CC-AFB0-9D46-80C6-6A7D09495144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16" name="Oval 82">
            <a:extLst>
              <a:ext uri="{FF2B5EF4-FFF2-40B4-BE49-F238E27FC236}">
                <a16:creationId xmlns:a16="http://schemas.microsoft.com/office/drawing/2014/main" id="{8C00C3F3-8439-5348-8775-16E7DF1C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8517" name="Text Box 85">
            <a:extLst>
              <a:ext uri="{FF2B5EF4-FFF2-40B4-BE49-F238E27FC236}">
                <a16:creationId xmlns:a16="http://schemas.microsoft.com/office/drawing/2014/main" id="{2DEE4072-0EF4-7646-99F3-9D31B642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8518" name="Text Box 86">
            <a:extLst>
              <a:ext uri="{FF2B5EF4-FFF2-40B4-BE49-F238E27FC236}">
                <a16:creationId xmlns:a16="http://schemas.microsoft.com/office/drawing/2014/main" id="{5C745BDE-C308-3445-AE96-891C80A6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8519" name="Line 87">
            <a:extLst>
              <a:ext uri="{FF2B5EF4-FFF2-40B4-BE49-F238E27FC236}">
                <a16:creationId xmlns:a16="http://schemas.microsoft.com/office/drawing/2014/main" id="{0933B309-9EC2-B547-9678-DA8D662C6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8520" name="Text Box 88">
            <a:extLst>
              <a:ext uri="{FF2B5EF4-FFF2-40B4-BE49-F238E27FC236}">
                <a16:creationId xmlns:a16="http://schemas.microsoft.com/office/drawing/2014/main" id="{4B23B2C9-CE22-154A-A475-B3B3A41D8AE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8521" name="Text Box 89">
            <a:extLst>
              <a:ext uri="{FF2B5EF4-FFF2-40B4-BE49-F238E27FC236}">
                <a16:creationId xmlns:a16="http://schemas.microsoft.com/office/drawing/2014/main" id="{08EF2DF1-94CF-F145-A67F-4824BC9AB01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18874" name="Group 90">
            <a:extLst>
              <a:ext uri="{FF2B5EF4-FFF2-40B4-BE49-F238E27FC236}">
                <a16:creationId xmlns:a16="http://schemas.microsoft.com/office/drawing/2014/main" id="{44334F08-481C-EB4D-A883-31A63DDABB8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886" name="Group 102">
            <a:extLst>
              <a:ext uri="{FF2B5EF4-FFF2-40B4-BE49-F238E27FC236}">
                <a16:creationId xmlns:a16="http://schemas.microsoft.com/office/drawing/2014/main" id="{8230088E-5742-5743-8DD1-0643B42A3D3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85CD833-A148-5255-A7E0-FA6CA208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1DA16EAE-C2F7-CF4D-81CF-B1D60F035D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1592351A-98CC-A545-B1CF-487A6FED8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A399C-B2F1-D048-9A94-EF204678ECDD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da-DK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72BE369-5B02-0C43-830F-F859EF89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2</a:t>
            </a:r>
          </a:p>
        </p:txBody>
      </p:sp>
      <p:graphicFrame>
        <p:nvGraphicFramePr>
          <p:cNvPr id="125955" name="Group 3">
            <a:extLst>
              <a:ext uri="{FF2B5EF4-FFF2-40B4-BE49-F238E27FC236}">
                <a16:creationId xmlns:a16="http://schemas.microsoft.com/office/drawing/2014/main" id="{D9416CC1-C21F-E54D-A523-CFD03E50A94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5992" name="Group 40">
            <a:extLst>
              <a:ext uri="{FF2B5EF4-FFF2-40B4-BE49-F238E27FC236}">
                <a16:creationId xmlns:a16="http://schemas.microsoft.com/office/drawing/2014/main" id="{C38FEA2E-1E56-994A-9B98-B59D9353DB23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40" name="Oval 82">
            <a:extLst>
              <a:ext uri="{FF2B5EF4-FFF2-40B4-BE49-F238E27FC236}">
                <a16:creationId xmlns:a16="http://schemas.microsoft.com/office/drawing/2014/main" id="{78A9A5D9-8918-5044-966D-18D8C059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9541" name="Oval 83">
            <a:extLst>
              <a:ext uri="{FF2B5EF4-FFF2-40B4-BE49-F238E27FC236}">
                <a16:creationId xmlns:a16="http://schemas.microsoft.com/office/drawing/2014/main" id="{977D809D-44D7-C84C-BF90-3B426ED1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9542" name="Text Box 84">
            <a:extLst>
              <a:ext uri="{FF2B5EF4-FFF2-40B4-BE49-F238E27FC236}">
                <a16:creationId xmlns:a16="http://schemas.microsoft.com/office/drawing/2014/main" id="{C7A6454F-4783-1F46-850C-8BB2F49B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9543" name="Text Box 85">
            <a:extLst>
              <a:ext uri="{FF2B5EF4-FFF2-40B4-BE49-F238E27FC236}">
                <a16:creationId xmlns:a16="http://schemas.microsoft.com/office/drawing/2014/main" id="{31DEA855-A19B-E94E-89B1-3B823FC2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9544" name="Line 86">
            <a:extLst>
              <a:ext uri="{FF2B5EF4-FFF2-40B4-BE49-F238E27FC236}">
                <a16:creationId xmlns:a16="http://schemas.microsoft.com/office/drawing/2014/main" id="{78E54CA9-CED3-9A44-8D82-36905D284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9545" name="Text Box 87">
            <a:extLst>
              <a:ext uri="{FF2B5EF4-FFF2-40B4-BE49-F238E27FC236}">
                <a16:creationId xmlns:a16="http://schemas.microsoft.com/office/drawing/2014/main" id="{CA0E0D70-4C58-5D45-BDED-1AB02CC4C0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19546" name="Text Box 88">
            <a:extLst>
              <a:ext uri="{FF2B5EF4-FFF2-40B4-BE49-F238E27FC236}">
                <a16:creationId xmlns:a16="http://schemas.microsoft.com/office/drawing/2014/main" id="{D9292132-6692-1940-A820-E78B6662506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6041" name="Group 89">
            <a:extLst>
              <a:ext uri="{FF2B5EF4-FFF2-40B4-BE49-F238E27FC236}">
                <a16:creationId xmlns:a16="http://schemas.microsoft.com/office/drawing/2014/main" id="{F0BE9C0E-C1BA-DD48-A7A7-A119DDEB1A2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053" name="Group 101">
            <a:extLst>
              <a:ext uri="{FF2B5EF4-FFF2-40B4-BE49-F238E27FC236}">
                <a16:creationId xmlns:a16="http://schemas.microsoft.com/office/drawing/2014/main" id="{2ED9FC6A-907D-E248-8D66-93DD024758A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D586C87-4856-CDBE-9B35-7D070B74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2B4C4CE0-3D4B-5B4B-B38F-C3663E7B28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B0F854E-C6EC-6446-815D-70F2010FC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70044-E2CD-BA45-921F-AABF38E6F9A8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da-DK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D32935F-E191-D846-A2E8-C24C8792F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3</a:t>
            </a:r>
          </a:p>
        </p:txBody>
      </p:sp>
      <p:graphicFrame>
        <p:nvGraphicFramePr>
          <p:cNvPr id="119811" name="Group 3">
            <a:extLst>
              <a:ext uri="{FF2B5EF4-FFF2-40B4-BE49-F238E27FC236}">
                <a16:creationId xmlns:a16="http://schemas.microsoft.com/office/drawing/2014/main" id="{513A774C-4854-D84D-B71F-7F8E7029602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9848" name="Group 40">
            <a:extLst>
              <a:ext uri="{FF2B5EF4-FFF2-40B4-BE49-F238E27FC236}">
                <a16:creationId xmlns:a16="http://schemas.microsoft.com/office/drawing/2014/main" id="{DA8DFB8B-BF51-4643-A089-9A2D50817ED6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64" name="Oval 82">
            <a:extLst>
              <a:ext uri="{FF2B5EF4-FFF2-40B4-BE49-F238E27FC236}">
                <a16:creationId xmlns:a16="http://schemas.microsoft.com/office/drawing/2014/main" id="{FC00B0A4-8B73-3C4B-B1FC-26F1E83E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0565" name="Oval 83">
            <a:extLst>
              <a:ext uri="{FF2B5EF4-FFF2-40B4-BE49-F238E27FC236}">
                <a16:creationId xmlns:a16="http://schemas.microsoft.com/office/drawing/2014/main" id="{136DB355-540C-0F49-8B2D-8159240F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1905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0566" name="Text Box 84">
            <a:extLst>
              <a:ext uri="{FF2B5EF4-FFF2-40B4-BE49-F238E27FC236}">
                <a16:creationId xmlns:a16="http://schemas.microsoft.com/office/drawing/2014/main" id="{7AE16864-BCB5-FD44-A3BE-4F2E226E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0567" name="Text Box 85">
            <a:extLst>
              <a:ext uri="{FF2B5EF4-FFF2-40B4-BE49-F238E27FC236}">
                <a16:creationId xmlns:a16="http://schemas.microsoft.com/office/drawing/2014/main" id="{80AEC903-DE5E-BD43-822F-9D0A99BC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0568" name="Line 86">
            <a:extLst>
              <a:ext uri="{FF2B5EF4-FFF2-40B4-BE49-F238E27FC236}">
                <a16:creationId xmlns:a16="http://schemas.microsoft.com/office/drawing/2014/main" id="{476D1ECB-BE28-CD44-AC34-236B07529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0569" name="Text Box 87">
            <a:extLst>
              <a:ext uri="{FF2B5EF4-FFF2-40B4-BE49-F238E27FC236}">
                <a16:creationId xmlns:a16="http://schemas.microsoft.com/office/drawing/2014/main" id="{251F743C-DE37-9747-AFAA-13E65DB33FB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0570" name="Text Box 88">
            <a:extLst>
              <a:ext uri="{FF2B5EF4-FFF2-40B4-BE49-F238E27FC236}">
                <a16:creationId xmlns:a16="http://schemas.microsoft.com/office/drawing/2014/main" id="{63F55667-E99B-3D42-8198-C3AC7655586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19930" name="Group 122">
            <a:extLst>
              <a:ext uri="{FF2B5EF4-FFF2-40B4-BE49-F238E27FC236}">
                <a16:creationId xmlns:a16="http://schemas.microsoft.com/office/drawing/2014/main" id="{DC89A449-D3AA-754F-91F7-3460BE017D1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09" name="Group 101">
            <a:extLst>
              <a:ext uri="{FF2B5EF4-FFF2-40B4-BE49-F238E27FC236}">
                <a16:creationId xmlns:a16="http://schemas.microsoft.com/office/drawing/2014/main" id="{DC74794E-8CCD-8047-A2A3-FD76E2B2125F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95" name="Line 123">
            <a:extLst>
              <a:ext uri="{FF2B5EF4-FFF2-40B4-BE49-F238E27FC236}">
                <a16:creationId xmlns:a16="http://schemas.microsoft.com/office/drawing/2014/main" id="{29B900B8-85B2-6045-91F1-6F175CF6A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133600"/>
            <a:ext cx="152400" cy="685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19932" name="Group 124">
            <a:extLst>
              <a:ext uri="{FF2B5EF4-FFF2-40B4-BE49-F238E27FC236}">
                <a16:creationId xmlns:a16="http://schemas.microsoft.com/office/drawing/2014/main" id="{3EFC06DD-EE5E-464C-9594-80514A9D2347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44" name="Group 136">
            <a:extLst>
              <a:ext uri="{FF2B5EF4-FFF2-40B4-BE49-F238E27FC236}">
                <a16:creationId xmlns:a16="http://schemas.microsoft.com/office/drawing/2014/main" id="{25DF7F58-D589-B845-BEFA-AA185BDD905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20" name="Line 148">
            <a:extLst>
              <a:ext uri="{FF2B5EF4-FFF2-40B4-BE49-F238E27FC236}">
                <a16:creationId xmlns:a16="http://schemas.microsoft.com/office/drawing/2014/main" id="{0D01EC37-468B-7B43-91FB-CF8A713FB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0621" name="Line 149">
            <a:extLst>
              <a:ext uri="{FF2B5EF4-FFF2-40B4-BE49-F238E27FC236}">
                <a16:creationId xmlns:a16="http://schemas.microsoft.com/office/drawing/2014/main" id="{319A33B7-1F89-9640-8147-F2099A184C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2A0715A-E44E-8000-0279-984E07F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254F2061-726F-FA43-906E-9E5780AD13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9618BE50-7724-7F4E-9A53-531C32A4D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60A30-46EE-E940-BC5D-F9B5DD9C337F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da-DK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11727C3-AF17-7D43-905A-EBA1E2850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4</a:t>
            </a:r>
          </a:p>
        </p:txBody>
      </p:sp>
      <p:graphicFrame>
        <p:nvGraphicFramePr>
          <p:cNvPr id="120835" name="Group 3">
            <a:extLst>
              <a:ext uri="{FF2B5EF4-FFF2-40B4-BE49-F238E27FC236}">
                <a16:creationId xmlns:a16="http://schemas.microsoft.com/office/drawing/2014/main" id="{E8250FDD-5009-6F43-9BA2-F194AB24242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0872" name="Group 40">
            <a:extLst>
              <a:ext uri="{FF2B5EF4-FFF2-40B4-BE49-F238E27FC236}">
                <a16:creationId xmlns:a16="http://schemas.microsoft.com/office/drawing/2014/main" id="{40E27408-1A36-1C4B-B47D-E4EED2029073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88" name="Oval 82">
            <a:extLst>
              <a:ext uri="{FF2B5EF4-FFF2-40B4-BE49-F238E27FC236}">
                <a16:creationId xmlns:a16="http://schemas.microsoft.com/office/drawing/2014/main" id="{789E11F2-5F21-6747-964D-0ACA7DA2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1589" name="Oval 83">
            <a:extLst>
              <a:ext uri="{FF2B5EF4-FFF2-40B4-BE49-F238E27FC236}">
                <a16:creationId xmlns:a16="http://schemas.microsoft.com/office/drawing/2014/main" id="{3C6A6718-D37E-FC46-AAC4-53A0353C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286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1590" name="Text Box 84">
            <a:extLst>
              <a:ext uri="{FF2B5EF4-FFF2-40B4-BE49-F238E27FC236}">
                <a16:creationId xmlns:a16="http://schemas.microsoft.com/office/drawing/2014/main" id="{24238E20-5A99-D140-9B29-314D7923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1591" name="Text Box 85">
            <a:extLst>
              <a:ext uri="{FF2B5EF4-FFF2-40B4-BE49-F238E27FC236}">
                <a16:creationId xmlns:a16="http://schemas.microsoft.com/office/drawing/2014/main" id="{29555C98-14E9-034F-8FFD-00DCDEF1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1592" name="Line 86">
            <a:extLst>
              <a:ext uri="{FF2B5EF4-FFF2-40B4-BE49-F238E27FC236}">
                <a16:creationId xmlns:a16="http://schemas.microsoft.com/office/drawing/2014/main" id="{AA5E6AA5-15B5-6F45-A4D2-17122FDE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1593" name="Text Box 87">
            <a:extLst>
              <a:ext uri="{FF2B5EF4-FFF2-40B4-BE49-F238E27FC236}">
                <a16:creationId xmlns:a16="http://schemas.microsoft.com/office/drawing/2014/main" id="{F0E42E3C-356F-4141-8E29-9B248E0315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1594" name="Text Box 88">
            <a:extLst>
              <a:ext uri="{FF2B5EF4-FFF2-40B4-BE49-F238E27FC236}">
                <a16:creationId xmlns:a16="http://schemas.microsoft.com/office/drawing/2014/main" id="{BE22047C-134C-4741-8EA7-D3EDAD1F7CF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1595" name="Line 113">
            <a:extLst>
              <a:ext uri="{FF2B5EF4-FFF2-40B4-BE49-F238E27FC236}">
                <a16:creationId xmlns:a16="http://schemas.microsoft.com/office/drawing/2014/main" id="{E9F1A5A6-B9E4-DC48-84EB-AB00E73F49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514600"/>
            <a:ext cx="1524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20972" name="Group 140">
            <a:extLst>
              <a:ext uri="{FF2B5EF4-FFF2-40B4-BE49-F238E27FC236}">
                <a16:creationId xmlns:a16="http://schemas.microsoft.com/office/drawing/2014/main" id="{49FD7E63-3AC7-DD4F-8154-7F797F6081A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984" name="Group 152">
            <a:extLst>
              <a:ext uri="{FF2B5EF4-FFF2-40B4-BE49-F238E27FC236}">
                <a16:creationId xmlns:a16="http://schemas.microsoft.com/office/drawing/2014/main" id="{13814364-2497-CC42-A5FE-61EE2527C27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996" name="Group 164">
            <a:extLst>
              <a:ext uri="{FF2B5EF4-FFF2-40B4-BE49-F238E27FC236}">
                <a16:creationId xmlns:a16="http://schemas.microsoft.com/office/drawing/2014/main" id="{28D843A6-382E-6046-9941-2CC999D5608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583238"/>
          <a:ext cx="2209800" cy="36036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008" name="Group 176">
            <a:extLst>
              <a:ext uri="{FF2B5EF4-FFF2-40B4-BE49-F238E27FC236}">
                <a16:creationId xmlns:a16="http://schemas.microsoft.com/office/drawing/2014/main" id="{FFC431DF-5BFE-1044-8E8C-38406F70C99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28956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44" name="Line 188">
            <a:extLst>
              <a:ext uri="{FF2B5EF4-FFF2-40B4-BE49-F238E27FC236}">
                <a16:creationId xmlns:a16="http://schemas.microsoft.com/office/drawing/2014/main" id="{6BFDE367-18B6-6D4C-AF73-62974F0A4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1645" name="Line 189">
            <a:extLst>
              <a:ext uri="{FF2B5EF4-FFF2-40B4-BE49-F238E27FC236}">
                <a16:creationId xmlns:a16="http://schemas.microsoft.com/office/drawing/2014/main" id="{1CD25461-FC3D-D748-A59B-C4A76628B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7479AF-4588-1040-8A2B-8BE2E8A6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EB2780DA-557D-4B4C-B47C-FAFF2C822A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F7FDA24F-F958-114B-802C-A57C28559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6CEE5E-BFE3-0441-BBCF-A7CB183C8332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da-DK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8E75458-EB16-0640-88E5-0D26FDC31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5</a:t>
            </a:r>
          </a:p>
        </p:txBody>
      </p:sp>
      <p:graphicFrame>
        <p:nvGraphicFramePr>
          <p:cNvPr id="121859" name="Group 3">
            <a:extLst>
              <a:ext uri="{FF2B5EF4-FFF2-40B4-BE49-F238E27FC236}">
                <a16:creationId xmlns:a16="http://schemas.microsoft.com/office/drawing/2014/main" id="{F0E50F01-7C23-FB40-AE31-2AB63FE24B6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1896" name="Group 40">
            <a:extLst>
              <a:ext uri="{FF2B5EF4-FFF2-40B4-BE49-F238E27FC236}">
                <a16:creationId xmlns:a16="http://schemas.microsoft.com/office/drawing/2014/main" id="{EEEBB40E-8652-7040-94D8-0C1DFE4A5D52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12" name="Oval 82">
            <a:extLst>
              <a:ext uri="{FF2B5EF4-FFF2-40B4-BE49-F238E27FC236}">
                <a16:creationId xmlns:a16="http://schemas.microsoft.com/office/drawing/2014/main" id="{A814B58A-7A55-A04C-8E1E-2A2AFE72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54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2613" name="Oval 83">
            <a:extLst>
              <a:ext uri="{FF2B5EF4-FFF2-40B4-BE49-F238E27FC236}">
                <a16:creationId xmlns:a16="http://schemas.microsoft.com/office/drawing/2014/main" id="{7A285D80-8324-804D-B4FD-9CD421D4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636838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2614" name="Text Box 84">
            <a:extLst>
              <a:ext uri="{FF2B5EF4-FFF2-40B4-BE49-F238E27FC236}">
                <a16:creationId xmlns:a16="http://schemas.microsoft.com/office/drawing/2014/main" id="{4E10BDA1-2490-1E49-9D45-2AFD22FA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2615" name="Text Box 85">
            <a:extLst>
              <a:ext uri="{FF2B5EF4-FFF2-40B4-BE49-F238E27FC236}">
                <a16:creationId xmlns:a16="http://schemas.microsoft.com/office/drawing/2014/main" id="{962E9A89-AB18-A844-8125-B38B3E67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2616" name="Line 86">
            <a:extLst>
              <a:ext uri="{FF2B5EF4-FFF2-40B4-BE49-F238E27FC236}">
                <a16:creationId xmlns:a16="http://schemas.microsoft.com/office/drawing/2014/main" id="{832BF94D-193C-E048-B377-0C8D6239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2617" name="Text Box 87">
            <a:extLst>
              <a:ext uri="{FF2B5EF4-FFF2-40B4-BE49-F238E27FC236}">
                <a16:creationId xmlns:a16="http://schemas.microsoft.com/office/drawing/2014/main" id="{2AEC0589-AFFA-764D-8D83-D8C47853F5B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2618" name="Text Box 88">
            <a:extLst>
              <a:ext uri="{FF2B5EF4-FFF2-40B4-BE49-F238E27FC236}">
                <a16:creationId xmlns:a16="http://schemas.microsoft.com/office/drawing/2014/main" id="{74C20E37-629B-AB45-8FC2-3940E62CE81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1946" name="Group 90">
            <a:extLst>
              <a:ext uri="{FF2B5EF4-FFF2-40B4-BE49-F238E27FC236}">
                <a16:creationId xmlns:a16="http://schemas.microsoft.com/office/drawing/2014/main" id="{1EB5EBB6-8C53-DD47-A7B5-BCB1E67B5B47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005" name="Group 149">
            <a:extLst>
              <a:ext uri="{FF2B5EF4-FFF2-40B4-BE49-F238E27FC236}">
                <a16:creationId xmlns:a16="http://schemas.microsoft.com/office/drawing/2014/main" id="{CF85A4B6-ADB6-A349-9E7C-02FBC6A46C7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EB9665A-86CE-80FC-C9A1-4464E996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899881E8-5FE8-CC4E-A3D4-8671D0EFF8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1940F1DE-553B-BA41-9C08-7EE021C2C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BFA30-C577-A14D-A280-2D5403D3D23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da-DK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FB5009E-DCAD-9C48-92F0-F522916E5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6</a:t>
            </a:r>
          </a:p>
        </p:txBody>
      </p:sp>
      <p:graphicFrame>
        <p:nvGraphicFramePr>
          <p:cNvPr id="122883" name="Group 3">
            <a:extLst>
              <a:ext uri="{FF2B5EF4-FFF2-40B4-BE49-F238E27FC236}">
                <a16:creationId xmlns:a16="http://schemas.microsoft.com/office/drawing/2014/main" id="{A5F4709D-8B47-614F-A952-BA049B40F0D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2920" name="Group 40">
            <a:extLst>
              <a:ext uri="{FF2B5EF4-FFF2-40B4-BE49-F238E27FC236}">
                <a16:creationId xmlns:a16="http://schemas.microsoft.com/office/drawing/2014/main" id="{5D96466A-8B14-A643-9A62-36683CF6794E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36" name="Oval 82">
            <a:extLst>
              <a:ext uri="{FF2B5EF4-FFF2-40B4-BE49-F238E27FC236}">
                <a16:creationId xmlns:a16="http://schemas.microsoft.com/office/drawing/2014/main" id="{6B4724B0-0CCA-724E-9A40-B6826E39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3637" name="Text Box 84">
            <a:extLst>
              <a:ext uri="{FF2B5EF4-FFF2-40B4-BE49-F238E27FC236}">
                <a16:creationId xmlns:a16="http://schemas.microsoft.com/office/drawing/2014/main" id="{C7477702-0F1C-AD47-9AC1-1E7D4C9F0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3638" name="Text Box 85">
            <a:extLst>
              <a:ext uri="{FF2B5EF4-FFF2-40B4-BE49-F238E27FC236}">
                <a16:creationId xmlns:a16="http://schemas.microsoft.com/office/drawing/2014/main" id="{A716AA4D-D3E5-0848-BA37-156738BC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3639" name="Line 86">
            <a:extLst>
              <a:ext uri="{FF2B5EF4-FFF2-40B4-BE49-F238E27FC236}">
                <a16:creationId xmlns:a16="http://schemas.microsoft.com/office/drawing/2014/main" id="{93A59CBD-2D53-874F-9651-CCB56FB8D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40" name="Text Box 87">
            <a:extLst>
              <a:ext uri="{FF2B5EF4-FFF2-40B4-BE49-F238E27FC236}">
                <a16:creationId xmlns:a16="http://schemas.microsoft.com/office/drawing/2014/main" id="{B32EF45A-177F-2C40-8EF6-E60CC9FDCCD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3641" name="Text Box 88">
            <a:extLst>
              <a:ext uri="{FF2B5EF4-FFF2-40B4-BE49-F238E27FC236}">
                <a16:creationId xmlns:a16="http://schemas.microsoft.com/office/drawing/2014/main" id="{0CFFF091-DA3D-104E-8EF1-8D499B1725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3003" name="Group 123">
            <a:extLst>
              <a:ext uri="{FF2B5EF4-FFF2-40B4-BE49-F238E27FC236}">
                <a16:creationId xmlns:a16="http://schemas.microsoft.com/office/drawing/2014/main" id="{56DB4674-F3D9-204A-9EB0-B3624B13476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981" name="Group 101">
            <a:extLst>
              <a:ext uri="{FF2B5EF4-FFF2-40B4-BE49-F238E27FC236}">
                <a16:creationId xmlns:a16="http://schemas.microsoft.com/office/drawing/2014/main" id="{DCD8AA70-1F8F-2B43-85E9-4D7B582ECF9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66" name="Line 113">
            <a:extLst>
              <a:ext uri="{FF2B5EF4-FFF2-40B4-BE49-F238E27FC236}">
                <a16:creationId xmlns:a16="http://schemas.microsoft.com/office/drawing/2014/main" id="{5B5666D2-E868-D645-ABFB-39ACB62D1F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895600"/>
            <a:ext cx="1524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23004" name="Group 124">
            <a:extLst>
              <a:ext uri="{FF2B5EF4-FFF2-40B4-BE49-F238E27FC236}">
                <a16:creationId xmlns:a16="http://schemas.microsoft.com/office/drawing/2014/main" id="{19191ADE-4E56-C349-A041-8C0E407422A3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016" name="Group 136">
            <a:extLst>
              <a:ext uri="{FF2B5EF4-FFF2-40B4-BE49-F238E27FC236}">
                <a16:creationId xmlns:a16="http://schemas.microsoft.com/office/drawing/2014/main" id="{CCE85254-B843-544A-9D6C-2BC04CDF339A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91" name="Line 148">
            <a:extLst>
              <a:ext uri="{FF2B5EF4-FFF2-40B4-BE49-F238E27FC236}">
                <a16:creationId xmlns:a16="http://schemas.microsoft.com/office/drawing/2014/main" id="{34FF6D8D-8BAF-F340-AC13-7FCAF25EE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92" name="Line 149">
            <a:extLst>
              <a:ext uri="{FF2B5EF4-FFF2-40B4-BE49-F238E27FC236}">
                <a16:creationId xmlns:a16="http://schemas.microsoft.com/office/drawing/2014/main" id="{6D7732CE-EACB-7B4E-9FCB-B1E78E285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3693" name="Oval 151">
            <a:extLst>
              <a:ext uri="{FF2B5EF4-FFF2-40B4-BE49-F238E27FC236}">
                <a16:creationId xmlns:a16="http://schemas.microsoft.com/office/drawing/2014/main" id="{15FB0A23-42D0-F745-A522-5FAC1249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636838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867436F-EB1E-3D58-B8E9-EAA25D4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e Placeholder 3">
            <a:extLst>
              <a:ext uri="{FF2B5EF4-FFF2-40B4-BE49-F238E27FC236}">
                <a16:creationId xmlns:a16="http://schemas.microsoft.com/office/drawing/2014/main" id="{75D4DCC9-3608-524E-AE9A-3A3568CA33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D0A54712-BDB3-B844-B15B-A086EAE00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45A7C-1C5A-6A4F-8F93-E210EE2B1343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da-DK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59D3396-6BF2-E34F-97F6-A68A069B9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Round 7</a:t>
            </a:r>
          </a:p>
        </p:txBody>
      </p:sp>
      <p:graphicFrame>
        <p:nvGraphicFramePr>
          <p:cNvPr id="123907" name="Group 3">
            <a:extLst>
              <a:ext uri="{FF2B5EF4-FFF2-40B4-BE49-F238E27FC236}">
                <a16:creationId xmlns:a16="http://schemas.microsoft.com/office/drawing/2014/main" id="{D418A979-1498-1C45-B8C5-0DC7BA5E059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944" name="Group 40">
            <a:extLst>
              <a:ext uri="{FF2B5EF4-FFF2-40B4-BE49-F238E27FC236}">
                <a16:creationId xmlns:a16="http://schemas.microsoft.com/office/drawing/2014/main" id="{FEF316CC-84BE-1E4A-9FD0-B86BF344E082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60" name="Oval 82">
            <a:extLst>
              <a:ext uri="{FF2B5EF4-FFF2-40B4-BE49-F238E27FC236}">
                <a16:creationId xmlns:a16="http://schemas.microsoft.com/office/drawing/2014/main" id="{8E21D837-2F68-9347-B721-8238CAED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3581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4661" name="Oval 83">
            <a:extLst>
              <a:ext uri="{FF2B5EF4-FFF2-40B4-BE49-F238E27FC236}">
                <a16:creationId xmlns:a16="http://schemas.microsoft.com/office/drawing/2014/main" id="{CD26AFA4-C019-D044-BB1D-C3158563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048000"/>
            <a:ext cx="42672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4662" name="Text Box 84">
            <a:extLst>
              <a:ext uri="{FF2B5EF4-FFF2-40B4-BE49-F238E27FC236}">
                <a16:creationId xmlns:a16="http://schemas.microsoft.com/office/drawing/2014/main" id="{825392FF-7C33-5C49-A3CA-C45E0453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24663" name="Text Box 85">
            <a:extLst>
              <a:ext uri="{FF2B5EF4-FFF2-40B4-BE49-F238E27FC236}">
                <a16:creationId xmlns:a16="http://schemas.microsoft.com/office/drawing/2014/main" id="{99BA55B4-0D1A-2943-B5D5-EFA7CE66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24664" name="Line 86">
            <a:extLst>
              <a:ext uri="{FF2B5EF4-FFF2-40B4-BE49-F238E27FC236}">
                <a16:creationId xmlns:a16="http://schemas.microsoft.com/office/drawing/2014/main" id="{D38F5F2F-15EB-FB41-956F-3C38A88C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267200"/>
            <a:ext cx="8534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665" name="Text Box 87">
            <a:extLst>
              <a:ext uri="{FF2B5EF4-FFF2-40B4-BE49-F238E27FC236}">
                <a16:creationId xmlns:a16="http://schemas.microsoft.com/office/drawing/2014/main" id="{ADEEFB68-7CAF-154D-9AD0-B86FDD8A2DD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62938" y="4673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Buffers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4666" name="Text Box 88">
            <a:extLst>
              <a:ext uri="{FF2B5EF4-FFF2-40B4-BE49-F238E27FC236}">
                <a16:creationId xmlns:a16="http://schemas.microsoft.com/office/drawing/2014/main" id="{133384BF-334C-8C42-84E7-1727A1175E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48675" y="35702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 b="1">
                <a:latin typeface="Times New Roman" panose="02020603050405020304" pitchFamily="18" charset="0"/>
              </a:rPr>
              <a:t>Disk</a:t>
            </a:r>
            <a:endParaRPr lang="en-GB" altLang="da-DK" sz="2400" b="1">
              <a:latin typeface="Times New Roman" panose="02020603050405020304" pitchFamily="18" charset="0"/>
            </a:endParaRPr>
          </a:p>
        </p:txBody>
      </p:sp>
      <p:sp>
        <p:nvSpPr>
          <p:cNvPr id="24667" name="Line 113">
            <a:extLst>
              <a:ext uri="{FF2B5EF4-FFF2-40B4-BE49-F238E27FC236}">
                <a16:creationId xmlns:a16="http://schemas.microsoft.com/office/drawing/2014/main" id="{19F58364-0CB9-1A44-B842-1E0395D2E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152400" cy="76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24044" name="Group 140">
            <a:extLst>
              <a:ext uri="{FF2B5EF4-FFF2-40B4-BE49-F238E27FC236}">
                <a16:creationId xmlns:a16="http://schemas.microsoft.com/office/drawing/2014/main" id="{A905FCF4-EA2D-5942-B7D6-D9DB392042A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440238"/>
          <a:ext cx="4038600" cy="360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056" name="Group 152">
            <a:extLst>
              <a:ext uri="{FF2B5EF4-FFF2-40B4-BE49-F238E27FC236}">
                <a16:creationId xmlns:a16="http://schemas.microsoft.com/office/drawing/2014/main" id="{8701D19B-42BC-5545-8884-87243780F4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40238"/>
          <a:ext cx="2971800" cy="36036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068" name="Group 164">
            <a:extLst>
              <a:ext uri="{FF2B5EF4-FFF2-40B4-BE49-F238E27FC236}">
                <a16:creationId xmlns:a16="http://schemas.microsoft.com/office/drawing/2014/main" id="{261F739B-2D3E-4A44-A821-24ADB645DCB2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5583238"/>
          <a:ext cx="2286000" cy="3603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080" name="Group 176">
            <a:extLst>
              <a:ext uri="{FF2B5EF4-FFF2-40B4-BE49-F238E27FC236}">
                <a16:creationId xmlns:a16="http://schemas.microsoft.com/office/drawing/2014/main" id="{7C458F91-EC80-0846-BD63-EC5C4EA2D849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583238"/>
          <a:ext cx="3048000" cy="36036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716" name="Line 188">
            <a:extLst>
              <a:ext uri="{FF2B5EF4-FFF2-40B4-BE49-F238E27FC236}">
                <a16:creationId xmlns:a16="http://schemas.microsoft.com/office/drawing/2014/main" id="{8CFC29A2-B825-4A45-9F01-CFB09E8D5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1066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4717" name="Line 189">
            <a:extLst>
              <a:ext uri="{FF2B5EF4-FFF2-40B4-BE49-F238E27FC236}">
                <a16:creationId xmlns:a16="http://schemas.microsoft.com/office/drawing/2014/main" id="{431F0D5B-B238-0541-B73B-BF6D8D4A6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838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C154F01-A93F-783C-4897-650C9E30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Settings\bjorn\Application Data\Microsoft\Templates\Gag3.pot</Template>
  <TotalTime>1242</TotalTime>
  <Words>980</Words>
  <Application>Microsoft Macintosh PowerPoint</Application>
  <PresentationFormat>On-screen Show (4:3)</PresentationFormat>
  <Paragraphs>858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Courier New</vt:lpstr>
      <vt:lpstr>Tahoma</vt:lpstr>
      <vt:lpstr>Times New Roman</vt:lpstr>
      <vt:lpstr>Wingdings</vt:lpstr>
      <vt:lpstr>Gag3</vt:lpstr>
      <vt:lpstr>Week 9 – Example 3: Merge Join</vt:lpstr>
      <vt:lpstr>Tables and Query</vt:lpstr>
      <vt:lpstr>Round 1</vt:lpstr>
      <vt:lpstr>Round 2</vt:lpstr>
      <vt:lpstr>Round 3</vt:lpstr>
      <vt:lpstr>Round 4</vt:lpstr>
      <vt:lpstr>Round 5</vt:lpstr>
      <vt:lpstr>Round 6</vt:lpstr>
      <vt:lpstr>Round 7</vt:lpstr>
      <vt:lpstr>Round 8</vt:lpstr>
      <vt:lpstr>Round 9</vt:lpstr>
      <vt:lpstr>Round 10</vt:lpstr>
      <vt:lpstr>Round 11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45</cp:revision>
  <dcterms:created xsi:type="dcterms:W3CDTF">2000-08-23T18:04:34Z</dcterms:created>
  <dcterms:modified xsi:type="dcterms:W3CDTF">2022-11-05T16:04:34Z</dcterms:modified>
</cp:coreProperties>
</file>