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FFAE-C4B4-F41D-CBFB-08FF43F7E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D8507-8C66-FEA5-5C24-342D6717A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B9AE-7695-E122-AD75-315074B8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814B-20B4-4E3E-A8DB-9EEBB32916B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01035-9211-4CE9-CD9C-0D007C89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17E25-5395-AAD0-C0DA-5BE9DD43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F013-5A55-4DB4-B985-69D8E31E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7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5C95-A472-3A66-F688-014122BB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FDF24-58E1-0072-96A1-3CBCFA0B9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ED498-A030-E53E-93EB-6BB9EAE0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814B-20B4-4E3E-A8DB-9EEBB32916B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A779E-CCB5-D4AF-9B65-A32D2717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91DBD-D7DB-8BA5-45C2-CBF4D71B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F013-5A55-4DB4-B985-69D8E31E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8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77AB9-3D1E-0A21-F92A-FA8D2383A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3B2E0-3C82-5BD2-7177-EF8D2AF5F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B302C-3B8E-0FE9-4780-53AAF928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814B-20B4-4E3E-A8DB-9EEBB32916B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51F09-BF53-685D-5398-268DAA4B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6F0F7-831D-FFEE-D11B-512F7230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F013-5A55-4DB4-B985-69D8E31E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3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AF95-820B-4D26-05F3-3B3DF2A6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B04F-6FEA-0A1C-9BEA-3F7E1532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9AF32-F95A-599F-289B-ECD55737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814B-20B4-4E3E-A8DB-9EEBB32916B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048E-E96E-C058-FFB5-FE4E2CB6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13CFF-8E06-4B93-378A-E7BA6006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F013-5A55-4DB4-B985-69D8E31E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8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7554-0FC1-8DE7-D842-95E83558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852BE-DFC5-F015-EB9B-EB139B63D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B46B-F3DC-5D46-C1EC-CAE6CB75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814B-20B4-4E3E-A8DB-9EEBB32916B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59193-E1DC-6A80-B078-4CA078F7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AADEF-0490-E40A-4E1B-3E34A6F7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F013-5A55-4DB4-B985-69D8E31E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0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DB43-0943-BAAD-C8E0-0E845B28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E8351-8073-1E8F-36D3-7591B41EE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C21F0-E45D-85C4-F367-82AD2C110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133E-2275-C587-3624-6861AA22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814B-20B4-4E3E-A8DB-9EEBB32916B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BBD01-FA65-351E-B191-E9898B03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F9BB6-76C7-B60E-34F4-13CF75F8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F013-5A55-4DB4-B985-69D8E31E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0D1D-0856-D091-2FB9-015F2D3A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BB366-90D7-57B3-B3FB-87BA9446F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3279D-13C8-EC44-BB4C-242D3C4F2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49D8A-B654-7702-294A-AE2BF8AC6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55538-C4F9-8596-4F9A-A7EE1DC6F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DF605-0517-4272-0A25-C2E2B60B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814B-20B4-4E3E-A8DB-9EEBB32916B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6EA9F-EFA7-4A05-8A55-1A6B9244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FA5C3-E328-6ECF-D4D2-F91D2E92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F013-5A55-4DB4-B985-69D8E31E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9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423C-A833-C6D8-5A44-F81E7D02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18554-55FF-4904-AA6E-6B9820F6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814B-20B4-4E3E-A8DB-9EEBB32916B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DC9CD-9EA8-3EBA-15F8-A020DEE8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9A62-00BB-D1B1-91B3-D6F94C68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F013-5A55-4DB4-B985-69D8E31E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6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6A4AA-EFFD-BB00-C93C-9115A96D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814B-20B4-4E3E-A8DB-9EEBB32916B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B4565-D9E4-5BC2-ABAC-C166E751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77E76-76AB-F0B3-06A1-3AAC7A7E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F013-5A55-4DB4-B985-69D8E31E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7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FBB5-3EDC-50D0-8052-6D58D6AD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7CD8E-CDB6-89F9-61F7-95B1B4020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9F10C-25CE-86AC-E70E-FA71BA23E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883F8-F7C8-6787-FF13-3B53386F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814B-20B4-4E3E-A8DB-9EEBB32916B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F9461-3922-9694-B7E4-181E3C57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FDC85-F39E-A595-5935-DA031253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F013-5A55-4DB4-B985-69D8E31E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9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9823-F1C9-F541-5A29-32D2B276D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97575-9A23-259B-8CF4-C4B797A60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47F0F-859F-F68D-1303-9958F6F06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3637F-E93B-5420-6FC1-9A5B7A6C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814B-20B4-4E3E-A8DB-9EEBB32916B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DE7D8-7887-0647-0CF1-C8A9CB9C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8ADFB-3BF8-B19A-7861-8C779677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F013-5A55-4DB4-B985-69D8E31E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3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56530-CFFC-81C7-8FE9-E5417E03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92E1D-A2C3-7270-33B6-FD50CF303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E04EB-8E05-1CF3-2240-AA459961E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814B-20B4-4E3E-A8DB-9EEBB32916B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1ACD0-C6E0-21E3-4B7B-588FA9098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79739-C760-FFBF-795A-5B358EEA4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AF013-5A55-4DB4-B985-69D8E31E9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3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C9B3-C813-624C-F359-F84955C00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VS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3C489-8130-10E5-E1E0-D482F20C3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2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252C-5291-A956-465D-76ADA973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5623A-8F1E-AD14-E89C-B11BAFA4B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E36C2-E744-7722-CEF6-DBF1BA23A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9"/>
            <a:ext cx="12192000" cy="684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C7EF-9A0C-CAF4-10F0-0169B5B4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FA872-2A4F-0A8E-37D4-F806B32B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634" y="1825625"/>
            <a:ext cx="7484165" cy="4351338"/>
          </a:xfrm>
        </p:spPr>
        <p:txBody>
          <a:bodyPr/>
          <a:lstStyle/>
          <a:p>
            <a:r>
              <a:rPr lang="en-US" dirty="0"/>
              <a:t>config has some files that are used on our </a:t>
            </a:r>
            <a:r>
              <a:rPr lang="en-US" dirty="0" err="1"/>
              <a:t>github</a:t>
            </a:r>
            <a:r>
              <a:rPr lang="en-US" dirty="0"/>
              <a:t> page. You will not need to do anything with any of these files.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374DC-22D3-0D5B-6961-924AF62A3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44" y="1825625"/>
            <a:ext cx="3029373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86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D22C-B266-12AE-F838-C2EFC17B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AAA5-CC8B-77E2-4879-09C0383D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E1E27-DB83-3C04-EB28-BF9E5A91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9"/>
            <a:ext cx="12192000" cy="684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3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6360-0CBB-15E2-FC15-1B48CDD0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D203-3B2A-8AE0-97BB-A85679F64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30" y="1825625"/>
            <a:ext cx="5986670" cy="4351338"/>
          </a:xfrm>
        </p:spPr>
        <p:txBody>
          <a:bodyPr/>
          <a:lstStyle/>
          <a:p>
            <a:r>
              <a:rPr lang="en-US" dirty="0"/>
              <a:t>The images folder just has images that we may use for our presentations</a:t>
            </a:r>
          </a:p>
          <a:p>
            <a:r>
              <a:rPr lang="en-US" dirty="0"/>
              <a:t>The Lego and </a:t>
            </a:r>
            <a:r>
              <a:rPr lang="en-US" dirty="0" err="1"/>
              <a:t>pybricks</a:t>
            </a:r>
            <a:r>
              <a:rPr lang="en-US" dirty="0"/>
              <a:t> have official documentation that may come in handy if we have any questions about how the Spike robots work and how </a:t>
            </a:r>
            <a:r>
              <a:rPr lang="en-US" dirty="0" err="1"/>
              <a:t>pybricks</a:t>
            </a:r>
            <a:r>
              <a:rPr lang="en-US" dirty="0"/>
              <a:t> does things.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B0D12-D186-04BF-1E78-7D36B8C7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6" y="2446497"/>
            <a:ext cx="4877481" cy="26673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517F28-59D4-CAFC-4BF8-51C7AE5DD683}"/>
              </a:ext>
            </a:extLst>
          </p:cNvPr>
          <p:cNvSpPr/>
          <p:nvPr/>
        </p:nvSpPr>
        <p:spPr>
          <a:xfrm>
            <a:off x="185530" y="3670853"/>
            <a:ext cx="4737653" cy="13583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6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2BE4-2CE4-C816-311F-19748A90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A4CA2-0E6A-C5DE-DC27-E107CFB80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CE681-85FC-572E-22B1-4A707C158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9"/>
            <a:ext cx="12192000" cy="68442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AC5044-4DBE-65EB-CE20-0477ED62DB13}"/>
              </a:ext>
            </a:extLst>
          </p:cNvPr>
          <p:cNvSpPr/>
          <p:nvPr/>
        </p:nvSpPr>
        <p:spPr>
          <a:xfrm>
            <a:off x="2672751" y="4537038"/>
            <a:ext cx="9426484" cy="200291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08937-111D-EC59-410D-F664D53C4B54}"/>
              </a:ext>
            </a:extLst>
          </p:cNvPr>
          <p:cNvSpPr txBox="1"/>
          <p:nvPr/>
        </p:nvSpPr>
        <p:spPr>
          <a:xfrm>
            <a:off x="9454489" y="2647775"/>
            <a:ext cx="2178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You can close this terminal while you are editing if you want more room on your screen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7DF14A-EDBB-C57B-848D-5435A9096BE2}"/>
              </a:ext>
            </a:extLst>
          </p:cNvPr>
          <p:cNvSpPr/>
          <p:nvPr/>
        </p:nvSpPr>
        <p:spPr>
          <a:xfrm>
            <a:off x="11063036" y="4525617"/>
            <a:ext cx="290763" cy="29076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4FDFDA-0ADB-A5FD-B842-AAB61D5C5BC8}"/>
              </a:ext>
            </a:extLst>
          </p:cNvPr>
          <p:cNvSpPr/>
          <p:nvPr/>
        </p:nvSpPr>
        <p:spPr>
          <a:xfrm>
            <a:off x="11802238" y="4521875"/>
            <a:ext cx="290763" cy="29076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00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2797-7D3E-0D48-E25D-FF4C4F08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FA6D5-06F9-3FB8-2A57-19B79D6AC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8027E-7B9D-CA92-7624-93D5E99FA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9"/>
            <a:ext cx="12192000" cy="6844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EEC4F-8D27-CE23-3A44-3CCA99CCC752}"/>
              </a:ext>
            </a:extLst>
          </p:cNvPr>
          <p:cNvSpPr txBox="1"/>
          <p:nvPr/>
        </p:nvSpPr>
        <p:spPr>
          <a:xfrm>
            <a:off x="9514124" y="3105833"/>
            <a:ext cx="217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Ahhhh</a:t>
            </a:r>
            <a:r>
              <a:rPr lang="en-US" dirty="0">
                <a:solidFill>
                  <a:srgbClr val="FFFF00"/>
                </a:solidFill>
              </a:rPr>
              <a:t>… so much better!</a:t>
            </a:r>
          </a:p>
        </p:txBody>
      </p:sp>
    </p:spTree>
    <p:extLst>
      <p:ext uri="{BB962C8B-B14F-4D97-AF65-F5344CB8AC3E}">
        <p14:creationId xmlns:p14="http://schemas.microsoft.com/office/powerpoint/2010/main" val="129912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8B6F-6669-C2B4-C45E-6431D955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Commit and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78A4-93C7-9E47-263C-3DF17D301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2156" y="1825625"/>
            <a:ext cx="735164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you are ready to “push” or “commit” your updates, this is where you do it</a:t>
            </a:r>
          </a:p>
          <a:p>
            <a:r>
              <a:rPr lang="en-US" dirty="0"/>
              <a:t>Each commit must have a comment. Try your best to make your comments meaningful, but it’s not always easy.</a:t>
            </a:r>
          </a:p>
          <a:p>
            <a:r>
              <a:rPr lang="en-US" dirty="0"/>
              <a:t>Here I made an edit to Cleveland’s import statement, so my comment says what I did</a:t>
            </a:r>
          </a:p>
          <a:p>
            <a:r>
              <a:rPr lang="en-US" dirty="0"/>
              <a:t>You should do a push every day when you have written code</a:t>
            </a:r>
          </a:p>
          <a:p>
            <a:r>
              <a:rPr lang="en-US" dirty="0"/>
              <a:t>And do not edit or modify anyone’s files other than your own!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83625-80D4-D5FC-7219-44B8394F4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42" y="1825625"/>
            <a:ext cx="3181794" cy="2495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8D930-0BE4-0A2C-FA6F-FA740FF8B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89" y="4488602"/>
            <a:ext cx="3200847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06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BBB5-BD08-D704-1526-840D4F94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3E7DC-0140-1951-8EE4-927C05160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BF6F7-1D5C-5B7D-5EE6-74C144A4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9"/>
            <a:ext cx="12192000" cy="6844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662EA6-E714-1795-2549-9D13F59B872E}"/>
              </a:ext>
            </a:extLst>
          </p:cNvPr>
          <p:cNvSpPr txBox="1"/>
          <p:nvPr/>
        </p:nvSpPr>
        <p:spPr>
          <a:xfrm>
            <a:off x="5936037" y="1019493"/>
            <a:ext cx="217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Don’t change this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B3AD2-7D98-4F93-706A-F4258208715A}"/>
              </a:ext>
            </a:extLst>
          </p:cNvPr>
          <p:cNvSpPr txBox="1"/>
          <p:nvPr/>
        </p:nvSpPr>
        <p:spPr>
          <a:xfrm>
            <a:off x="3245845" y="4922258"/>
            <a:ext cx="217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Don’t change anything below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138AD-DEF1-3729-1518-8B1071CB262F}"/>
              </a:ext>
            </a:extLst>
          </p:cNvPr>
          <p:cNvSpPr txBox="1"/>
          <p:nvPr/>
        </p:nvSpPr>
        <p:spPr>
          <a:xfrm>
            <a:off x="926715" y="2913927"/>
            <a:ext cx="28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Don’t change this either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B1C42F-A6DC-7F8A-3061-7EB448266B1B}"/>
              </a:ext>
            </a:extLst>
          </p:cNvPr>
          <p:cNvSpPr/>
          <p:nvPr/>
        </p:nvSpPr>
        <p:spPr>
          <a:xfrm>
            <a:off x="3405809" y="3233530"/>
            <a:ext cx="7586869" cy="175591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A4F34-E9DB-A7BA-9403-ED1CCDC53476}"/>
              </a:ext>
            </a:extLst>
          </p:cNvPr>
          <p:cNvSpPr txBox="1"/>
          <p:nvPr/>
        </p:nvSpPr>
        <p:spPr>
          <a:xfrm>
            <a:off x="7960306" y="4620111"/>
            <a:ext cx="339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This is your mission code area.</a:t>
            </a:r>
          </a:p>
        </p:txBody>
      </p:sp>
    </p:spTree>
    <p:extLst>
      <p:ext uri="{BB962C8B-B14F-4D97-AF65-F5344CB8AC3E}">
        <p14:creationId xmlns:p14="http://schemas.microsoft.com/office/powerpoint/2010/main" val="2102412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E1E1-3C3A-EABB-D9EC-0C33FB93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4EBF-7559-DD5C-EC90-A42A6FF59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278" y="1825625"/>
            <a:ext cx="4323521" cy="4351338"/>
          </a:xfrm>
        </p:spPr>
        <p:txBody>
          <a:bodyPr/>
          <a:lstStyle/>
          <a:p>
            <a:r>
              <a:rPr lang="en-US" dirty="0"/>
              <a:t>All of our commands will start with “br.”</a:t>
            </a:r>
          </a:p>
          <a:p>
            <a:r>
              <a:rPr lang="en-US" dirty="0"/>
              <a:t>Here I have typed “br.” and this popped up</a:t>
            </a:r>
          </a:p>
          <a:p>
            <a:r>
              <a:rPr lang="en-US" dirty="0"/>
              <a:t>You can scroll through this or continue typing and the list will get shorter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DD494-550F-41D5-D59A-D55B95FF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40" y="1825625"/>
            <a:ext cx="6344535" cy="36581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383ED6-D1A7-9EF8-5ED9-D626BFDBEDD1}"/>
              </a:ext>
            </a:extLst>
          </p:cNvPr>
          <p:cNvSpPr/>
          <p:nvPr/>
        </p:nvSpPr>
        <p:spPr>
          <a:xfrm>
            <a:off x="377687" y="4929809"/>
            <a:ext cx="1331843" cy="45057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55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D531-8764-6170-B5BF-94C63529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parenthesis ()?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0850-BA82-5751-DFF6-B76FB73FD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3558209"/>
            <a:ext cx="10916477" cy="2618754"/>
          </a:xfrm>
        </p:spPr>
        <p:txBody>
          <a:bodyPr/>
          <a:lstStyle/>
          <a:p>
            <a:r>
              <a:rPr lang="en-US" dirty="0"/>
              <a:t>Once you type a “(“ open parenthesis, VS Code will help you</a:t>
            </a:r>
          </a:p>
          <a:p>
            <a:r>
              <a:rPr lang="en-US" dirty="0"/>
              <a:t>This tells us that the distance value is expected right now and any value is OK. This value is mandatory.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A2C19-183F-A84B-7F82-D44B81C51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01" y="1904787"/>
            <a:ext cx="7449590" cy="15242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9AE5A3-2A51-1F3C-272B-66B7AD1E307D}"/>
              </a:ext>
            </a:extLst>
          </p:cNvPr>
          <p:cNvCxnSpPr/>
          <p:nvPr/>
        </p:nvCxnSpPr>
        <p:spPr>
          <a:xfrm>
            <a:off x="2299252" y="2983879"/>
            <a:ext cx="0" cy="2430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Down 7">
            <a:extLst>
              <a:ext uri="{FF2B5EF4-FFF2-40B4-BE49-F238E27FC236}">
                <a16:creationId xmlns:a16="http://schemas.microsoft.com/office/drawing/2014/main" id="{955951C7-50D8-9F32-25C8-16AEC3013626}"/>
              </a:ext>
            </a:extLst>
          </p:cNvPr>
          <p:cNvSpPr/>
          <p:nvPr/>
        </p:nvSpPr>
        <p:spPr>
          <a:xfrm>
            <a:off x="2157881" y="1775578"/>
            <a:ext cx="282742" cy="12209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0738C0-8F00-5475-AA84-450C9C5BA7F2}"/>
              </a:ext>
            </a:extLst>
          </p:cNvPr>
          <p:cNvSpPr txBox="1"/>
          <p:nvPr/>
        </p:nvSpPr>
        <p:spPr>
          <a:xfrm>
            <a:off x="1244767" y="1450565"/>
            <a:ext cx="28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Cursor is right here</a:t>
            </a:r>
          </a:p>
        </p:txBody>
      </p:sp>
    </p:spTree>
    <p:extLst>
      <p:ext uri="{BB962C8B-B14F-4D97-AF65-F5344CB8AC3E}">
        <p14:creationId xmlns:p14="http://schemas.microsoft.com/office/powerpoint/2010/main" val="133130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D635-5294-4E41-C053-5EEB8734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85530-01A4-9864-87D9-51363F9D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9"/>
            <a:ext cx="12192000" cy="684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13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BB83-2548-084C-4B8C-9CF8DBC4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62DD6-96A1-0895-D6B7-AEB6D3048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2595"/>
            <a:ext cx="10515600" cy="204436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Here I have entered 300mm for the distance (note that I only have to enter the number 300. I should not put the “mm” in there</a:t>
            </a:r>
          </a:p>
          <a:p>
            <a:r>
              <a:rPr lang="en-US" dirty="0"/>
              <a:t>The next parameter is speed. This value must be an integer, but it is optional. We can see it is optional because the default value is listed here as “STRAIGHT_SPEED”. The distance did not have a default, so it was required.</a:t>
            </a:r>
          </a:p>
          <a:p>
            <a:r>
              <a:rPr lang="en-US" dirty="0"/>
              <a:t>You have the choice of what speed you want to use. The default speed is good for most situations, but sometimes you want to go faster or slower.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E59FC-85D3-D345-6762-C29B37471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2298"/>
            <a:ext cx="8430802" cy="223868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38FA05-8A5C-5FA0-74AA-BBABE3A3C62C}"/>
              </a:ext>
            </a:extLst>
          </p:cNvPr>
          <p:cNvCxnSpPr/>
          <p:nvPr/>
        </p:nvCxnSpPr>
        <p:spPr>
          <a:xfrm>
            <a:off x="3220278" y="2854670"/>
            <a:ext cx="0" cy="2430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Down 6">
            <a:extLst>
              <a:ext uri="{FF2B5EF4-FFF2-40B4-BE49-F238E27FC236}">
                <a16:creationId xmlns:a16="http://schemas.microsoft.com/office/drawing/2014/main" id="{82FA2DB3-35E4-FC3B-A44C-DF0024F7C965}"/>
              </a:ext>
            </a:extLst>
          </p:cNvPr>
          <p:cNvSpPr/>
          <p:nvPr/>
        </p:nvSpPr>
        <p:spPr>
          <a:xfrm>
            <a:off x="3078907" y="1646369"/>
            <a:ext cx="282742" cy="12209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FE53D-3911-8077-9547-5C83B63CEA9B}"/>
              </a:ext>
            </a:extLst>
          </p:cNvPr>
          <p:cNvSpPr txBox="1"/>
          <p:nvPr/>
        </p:nvSpPr>
        <p:spPr>
          <a:xfrm>
            <a:off x="2165793" y="1321356"/>
            <a:ext cx="284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Cursor is right here</a:t>
            </a:r>
          </a:p>
        </p:txBody>
      </p:sp>
    </p:spTree>
    <p:extLst>
      <p:ext uri="{BB962C8B-B14F-4D97-AF65-F5344CB8AC3E}">
        <p14:creationId xmlns:p14="http://schemas.microsoft.com/office/powerpoint/2010/main" val="159560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A8B7-E120-5B8F-EFD2-D5EC1CA5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7129-7712-D8A0-0FF8-68FE07F5C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0121"/>
            <a:ext cx="10515600" cy="23868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Comments are used for two reasons</a:t>
            </a:r>
          </a:p>
          <a:p>
            <a:r>
              <a:rPr lang="en-US" dirty="0"/>
              <a:t>Documenting code is the most important. This code does have some comments, but not very good.</a:t>
            </a:r>
          </a:p>
          <a:p>
            <a:r>
              <a:rPr lang="en-US" dirty="0"/>
              <a:t>You can also comment out code that you temporarily do not want to run. Here I have commented out the line I just wrote because it doesn’t really make sense to have two </a:t>
            </a:r>
            <a:r>
              <a:rPr lang="en-US" dirty="0" err="1"/>
              <a:t>GyroDrive</a:t>
            </a:r>
            <a:r>
              <a:rPr lang="en-US" dirty="0"/>
              <a:t> commands in a row. Type ctrl-/ to comment and uncomment lines.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DC8DE-4852-DEC9-9784-08ADD487F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07" y="1611651"/>
            <a:ext cx="8649907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39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9FE7-0C7E-891D-C2DE-9F747F41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matters… or does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8AF5-3966-0936-7238-CA62E5B4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2349"/>
            <a:ext cx="10515600" cy="3294614"/>
          </a:xfrm>
        </p:spPr>
        <p:txBody>
          <a:bodyPr/>
          <a:lstStyle/>
          <a:p>
            <a:r>
              <a:rPr lang="en-US" dirty="0"/>
              <a:t>Here we are going to move the left attachment motor. We want it to go at speed 200 for 180 degrees.</a:t>
            </a:r>
          </a:p>
          <a:p>
            <a:r>
              <a:rPr lang="en-US" dirty="0"/>
              <a:t>All three of these lines do the same thing, but the bottom two are a little easier to read</a:t>
            </a:r>
          </a:p>
          <a:p>
            <a:r>
              <a:rPr lang="en-US" dirty="0"/>
              <a:t>The first one has to enter the parameters in the correct order: speed followed by rotation angle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F6FDF-7641-01E1-325C-85FEFA6B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838" y="1690688"/>
            <a:ext cx="8249801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41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7B49-1469-3796-E47A-C1377E2C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Completion helps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F646B-1E12-A188-C64D-F237D1AF6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2" y="1466576"/>
            <a:ext cx="989785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76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31D4-AB12-38BF-E63E-0016274C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318E-7D56-2D2C-3680-D78A5207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86D31-6D77-7391-2716-4550473B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9"/>
            <a:ext cx="12192000" cy="68442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38A77A-B9A5-BD73-76BE-9999A5DF7968}"/>
              </a:ext>
            </a:extLst>
          </p:cNvPr>
          <p:cNvSpPr/>
          <p:nvPr/>
        </p:nvSpPr>
        <p:spPr>
          <a:xfrm>
            <a:off x="3405810" y="3233530"/>
            <a:ext cx="337930" cy="175591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077B0-9ABE-DD10-71DC-A09E0DB267F9}"/>
              </a:ext>
            </a:extLst>
          </p:cNvPr>
          <p:cNvSpPr txBox="1"/>
          <p:nvPr/>
        </p:nvSpPr>
        <p:spPr>
          <a:xfrm>
            <a:off x="1814610" y="2842896"/>
            <a:ext cx="284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All of our mission code must be indented</a:t>
            </a:r>
          </a:p>
        </p:txBody>
      </p:sp>
    </p:spTree>
    <p:extLst>
      <p:ext uri="{BB962C8B-B14F-4D97-AF65-F5344CB8AC3E}">
        <p14:creationId xmlns:p14="http://schemas.microsoft.com/office/powerpoint/2010/main" val="106049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D635-5294-4E41-C053-5EEB8734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85530-01A4-9864-87D9-51363F9D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9"/>
            <a:ext cx="12192000" cy="68442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3137CF-86C3-BA08-BAE0-4029391D62F4}"/>
              </a:ext>
            </a:extLst>
          </p:cNvPr>
          <p:cNvSpPr/>
          <p:nvPr/>
        </p:nvSpPr>
        <p:spPr>
          <a:xfrm>
            <a:off x="0" y="365125"/>
            <a:ext cx="457200" cy="384906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1E550D-1739-9509-ACC1-660C564A96B7}"/>
              </a:ext>
            </a:extLst>
          </p:cNvPr>
          <p:cNvSpPr/>
          <p:nvPr/>
        </p:nvSpPr>
        <p:spPr>
          <a:xfrm>
            <a:off x="541420" y="365125"/>
            <a:ext cx="2550695" cy="321427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50F68-BC96-C7B4-62BC-C39E30952AFC}"/>
              </a:ext>
            </a:extLst>
          </p:cNvPr>
          <p:cNvSpPr/>
          <p:nvPr/>
        </p:nvSpPr>
        <p:spPr>
          <a:xfrm>
            <a:off x="3176334" y="962525"/>
            <a:ext cx="8177465" cy="35011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D7A86A-0C47-8A10-CF02-247F062C80A3}"/>
              </a:ext>
            </a:extLst>
          </p:cNvPr>
          <p:cNvSpPr/>
          <p:nvPr/>
        </p:nvSpPr>
        <p:spPr>
          <a:xfrm>
            <a:off x="3176334" y="365125"/>
            <a:ext cx="6749719" cy="37481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E7F8EF-E3D8-8F3E-2E06-84C9F674965D}"/>
              </a:ext>
            </a:extLst>
          </p:cNvPr>
          <p:cNvSpPr/>
          <p:nvPr/>
        </p:nvSpPr>
        <p:spPr>
          <a:xfrm>
            <a:off x="3176334" y="4590047"/>
            <a:ext cx="8915403" cy="20032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3AD56-CE3E-42B1-5304-2BE8ABFBEE8A}"/>
              </a:ext>
            </a:extLst>
          </p:cNvPr>
          <p:cNvSpPr txBox="1"/>
          <p:nvPr/>
        </p:nvSpPr>
        <p:spPr>
          <a:xfrm>
            <a:off x="2532777" y="321006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8BBE0-FC5C-DCD1-6AA0-349B9946904E}"/>
              </a:ext>
            </a:extLst>
          </p:cNvPr>
          <p:cNvSpPr txBox="1"/>
          <p:nvPr/>
        </p:nvSpPr>
        <p:spPr>
          <a:xfrm>
            <a:off x="74324" y="4178096"/>
            <a:ext cx="143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Activity Bar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2DBE8-A3D2-111E-AA6E-C82B7CC02DA1}"/>
              </a:ext>
            </a:extLst>
          </p:cNvPr>
          <p:cNvSpPr txBox="1"/>
          <p:nvPr/>
        </p:nvSpPr>
        <p:spPr>
          <a:xfrm>
            <a:off x="6096000" y="372616"/>
            <a:ext cx="196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Open File Tabs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3D5C2-4AE9-2F85-05F1-C3D8B9D5E4FB}"/>
              </a:ext>
            </a:extLst>
          </p:cNvPr>
          <p:cNvSpPr txBox="1"/>
          <p:nvPr/>
        </p:nvSpPr>
        <p:spPr>
          <a:xfrm>
            <a:off x="10453437" y="4038616"/>
            <a:ext cx="9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Editor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DB0A6-4922-AE54-DFBB-7D1279BCBE09}"/>
              </a:ext>
            </a:extLst>
          </p:cNvPr>
          <p:cNvSpPr txBox="1"/>
          <p:nvPr/>
        </p:nvSpPr>
        <p:spPr>
          <a:xfrm>
            <a:off x="10840453" y="6123543"/>
            <a:ext cx="106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389543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7574-C890-54A4-ED2B-26E01AD7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E6BA2-73ED-F842-CC0F-86D560276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B9B83-D2AD-A9A7-9B69-146752704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9"/>
            <a:ext cx="12192000" cy="684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6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6D0E-B21E-F685-CB2C-2876E2DA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B6C04-D63D-BB20-F3BC-3B0DCFF36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EFF4B-BDBB-6EDE-A50F-8D795414A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9"/>
            <a:ext cx="12192000" cy="684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AB08-D981-CB6C-EE7A-ED027099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7EF5C-0C57-CE1F-B900-BE2703265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1843"/>
            <a:ext cx="10515600" cy="1035120"/>
          </a:xfrm>
        </p:spPr>
        <p:txBody>
          <a:bodyPr/>
          <a:lstStyle/>
          <a:p>
            <a:r>
              <a:rPr lang="en-US" dirty="0"/>
              <a:t>You should be saving your project in your Documents\FLL folder.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2AC2E-7F0C-28EB-431E-48CA69ADA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00" y="166687"/>
            <a:ext cx="78200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0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93E9-EB2B-A9C9-1EC1-E01131EC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3B148-E315-7FAE-53EA-E9B0B2792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E8102-611A-65D8-11B0-79D16168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9"/>
            <a:ext cx="12192000" cy="68442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B8BA5F-4F1C-171C-21BB-8CDF2E1BAE4C}"/>
              </a:ext>
            </a:extLst>
          </p:cNvPr>
          <p:cNvSpPr/>
          <p:nvPr/>
        </p:nvSpPr>
        <p:spPr>
          <a:xfrm>
            <a:off x="3176334" y="4590047"/>
            <a:ext cx="3893701" cy="15192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C01EDE-15F4-1109-09F3-CAFA82CE7A35}"/>
              </a:ext>
            </a:extLst>
          </p:cNvPr>
          <p:cNvSpPr txBox="1"/>
          <p:nvPr/>
        </p:nvSpPr>
        <p:spPr>
          <a:xfrm>
            <a:off x="7290133" y="4590046"/>
            <a:ext cx="2178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This will happen each time you open VS Code. If there are any errors, restart VS Code and they will probably go away.</a:t>
            </a:r>
          </a:p>
        </p:txBody>
      </p:sp>
    </p:spTree>
    <p:extLst>
      <p:ext uri="{BB962C8B-B14F-4D97-AF65-F5344CB8AC3E}">
        <p14:creationId xmlns:p14="http://schemas.microsoft.com/office/powerpoint/2010/main" val="370804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FD92-1DE3-8DB9-B5E4-C4E15595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1DDD-3730-A02A-232B-780827333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340" y="1825625"/>
            <a:ext cx="776246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the help folder is collapsed, all of the files here are the team mission files</a:t>
            </a:r>
          </a:p>
          <a:p>
            <a:r>
              <a:rPr lang="en-US" dirty="0"/>
              <a:t>You can create as many files as you need</a:t>
            </a:r>
          </a:p>
          <a:p>
            <a:pPr lvl="1"/>
            <a:r>
              <a:rPr lang="en-US" dirty="0"/>
              <a:t>Use all lower case and no spaces or special characters other than _ and –</a:t>
            </a:r>
          </a:p>
          <a:p>
            <a:pPr lvl="1"/>
            <a:r>
              <a:rPr lang="en-US" dirty="0"/>
              <a:t>Start each filename with your name</a:t>
            </a:r>
          </a:p>
          <a:p>
            <a:pPr lvl="1"/>
            <a:r>
              <a:rPr lang="en-US" dirty="0"/>
              <a:t>Include a meaningful mission name</a:t>
            </a:r>
          </a:p>
          <a:p>
            <a:pPr lvl="1"/>
            <a:r>
              <a:rPr lang="en-US" dirty="0"/>
              <a:t>Must end with “.</a:t>
            </a:r>
            <a:r>
              <a:rPr lang="en-US" dirty="0" err="1"/>
              <a:t>py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For example, “jonas-sound-mixer.py”</a:t>
            </a:r>
          </a:p>
          <a:p>
            <a:r>
              <a:rPr lang="en-US" dirty="0"/>
              <a:t>Do not edit files that aren’t yours!</a:t>
            </a:r>
          </a:p>
          <a:p>
            <a:r>
              <a:rPr lang="en-US" dirty="0"/>
              <a:t>Start with the sample_mission_ready_for_master.py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F3E9E-5B71-735C-F54A-017A00EB5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3" y="1917807"/>
            <a:ext cx="3105583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6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8EF1-6762-EC83-AE98-EBEFA623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87DC-B6EB-D355-4FDF-1E8ABCBD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574" y="1825625"/>
            <a:ext cx="7093226" cy="4351338"/>
          </a:xfrm>
        </p:spPr>
        <p:txBody>
          <a:bodyPr/>
          <a:lstStyle/>
          <a:p>
            <a:r>
              <a:rPr lang="en-US" b="1" dirty="0"/>
              <a:t>Mission Models</a:t>
            </a:r>
            <a:r>
              <a:rPr lang="en-US" dirty="0"/>
              <a:t> (should not need unless one of the mission models comes apart)</a:t>
            </a:r>
          </a:p>
          <a:p>
            <a:r>
              <a:rPr lang="en-US" b="1" dirty="0"/>
              <a:t>stud.io</a:t>
            </a:r>
            <a:r>
              <a:rPr lang="en-US" dirty="0"/>
              <a:t> has the actual model for the base robot (should not need at all, unless you want to try and design a new base robot)</a:t>
            </a:r>
          </a:p>
          <a:p>
            <a:r>
              <a:rPr lang="en-US" dirty="0"/>
              <a:t>The pdf files however are very important as they will show you how to build a basic attachment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E6953-0463-F055-9758-11C836AE5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67" y="1875488"/>
            <a:ext cx="338184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757</Words>
  <Application>Microsoft Office PowerPoint</Application>
  <PresentationFormat>Widescreen</PresentationFormat>
  <Paragraphs>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Using VS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these files?</vt:lpstr>
      <vt:lpstr>Build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Commit and Sync</vt:lpstr>
      <vt:lpstr>PowerPoint Presentation</vt:lpstr>
      <vt:lpstr>Code Completion</vt:lpstr>
      <vt:lpstr>What goes in the parenthesis ()?</vt:lpstr>
      <vt:lpstr>PowerPoint Presentation</vt:lpstr>
      <vt:lpstr>Comments</vt:lpstr>
      <vt:lpstr>Order matters… or does it?</vt:lpstr>
      <vt:lpstr>Code Completion helps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VS Code</dc:title>
  <dc:creator>Skip Morrow</dc:creator>
  <cp:lastModifiedBy>Skip Morrow</cp:lastModifiedBy>
  <cp:revision>1</cp:revision>
  <dcterms:created xsi:type="dcterms:W3CDTF">2023-09-04T15:20:57Z</dcterms:created>
  <dcterms:modified xsi:type="dcterms:W3CDTF">2023-09-04T16:49:25Z</dcterms:modified>
</cp:coreProperties>
</file>