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71" r:id="rId14"/>
    <p:sldId id="272" r:id="rId15"/>
    <p:sldId id="273" r:id="rId16"/>
    <p:sldId id="267" r:id="rId17"/>
    <p:sldId id="274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E332-5C35-7F1D-72B8-B85F17AC3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0C3C-B241-C153-91D4-AFBD680E4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A48A5-E58B-1A68-7340-989FAC2D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603F-AD10-89F9-A788-01806C00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1E36-1C27-505D-DAA4-E5D7304A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D7B8-A869-6EEA-30E9-9A504483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C5825-4A24-C7DF-9659-2E01FAF3F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F0708-BD6C-75E6-C22F-79C57F53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8073-FE96-BC48-FDEA-608F9014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0F5D2-25E1-2BE3-4CD2-A69914F6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18F95-FE69-FE7C-4AFA-219BFCED2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C087-5131-A999-3E6C-B4E1BE73E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4A90-1155-4CAD-5961-7323678B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50B05-5B59-7CAA-73BE-6CA68D67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1140-3119-3F96-FF0D-D834796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7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36F-2742-416F-0AF5-37204A4E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B96E-EE79-98C3-1722-36D716376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3858B-36D6-5FC6-54DB-B689B510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2C16-E817-FB2F-D3A5-6B3322D3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7795-75E9-0449-36ED-9D9AF692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7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36CE-C59B-E435-152D-F9E4285A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F42AD-68F2-766F-CDF2-5A0FFEC0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2FD5-9F47-F58D-67A6-D46E6A72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CC83-D9B8-001B-26F0-6E38E6C6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EA17-34D2-E1BD-13D5-E0A5C09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2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5C3C-934F-DECB-C499-6C073004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941C-4AEC-7037-0706-BEF279583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DA6DD-A8A2-C9DB-9731-520B7A685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36A4-1871-DBAA-A597-C44D8C0B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3B2B-DE61-8F69-1068-F6A4076E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4D892-CAB0-CA38-7457-7166034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69A5-4320-DDED-3D17-A989450B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91C4F-0A08-3D6B-531B-992F4998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08EBE-7F60-6737-FDFE-6B807102C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8ED2F-ECDE-33F5-9501-E4FA0F0F5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5E92C-8062-E8DF-7626-B5A78FB54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DF74C-92CF-7441-5512-4AECB36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A348C-C02B-E0D9-910B-02EFC6D8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0213F-A944-34E3-2CAF-703533B8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1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4A9D-905F-5E55-E4FE-EE055A60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88492-136F-4B24-1619-17B60153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2F57F-09CD-6558-0826-95EEF544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915BC-BDEB-9D19-4307-34288D98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7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791C8-C175-6AB1-D445-9DBCDCB3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1D97B-5061-C0A8-1917-FC21B262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84D94-D158-DA16-8064-0180E91A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CBBE-7AA2-1399-02E3-20E2D25B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9469-9E4F-0AEF-2DF6-F568DFF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C94BE-6869-826D-9E7C-D6D1C528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DD6A4-0777-5C92-B7A7-10810A5E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13D1-9A36-331F-F0BE-9C098279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7122-0893-CA13-5939-FE43ADDC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8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6CA5-C6A1-CE21-283A-C4B3914D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CEC4A-E48B-CD8B-E599-D5F167FD9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5F55-7713-306B-0BEB-189E083A1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4121B-92AB-A8EF-6342-817F728B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ABEC7-E7E0-AC69-1D7C-4E2D6FAA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73CB9-5212-7609-EF81-03696DF4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04F34-C064-FC83-C007-8955DE54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9A41-2DF1-A6A7-A3C4-819AF7658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889B0-A5DF-1DFC-9AF6-8BCB835B0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18D99-C99F-04FA-2F1A-30FE881CC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B2C9-BF74-5765-C403-CA4BB4548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eta.pybrick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beta.pybricks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pybricks.com/" TargetMode="External"/><Relationship Id="rId5" Type="http://schemas.openxmlformats.org/officeDocument/2006/relationships/hyperlink" Target="https://pybricks.com/" TargetMode="Externa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B807-3B77-5A25-601D-BE4C33AE7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Laptop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E8DD7-6FD3-B07D-B365-2512223CA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7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164-DB0F-CC83-EC62-9F692194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5696-92D5-254F-D013-7D7A8761B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88494-6065-B240-99C2-2C4AC187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2" y="0"/>
            <a:ext cx="10896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5260-B5D0-425D-EAC0-9D3CC15C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9. Commit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7ED4-1046-475F-9537-76CF36E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5158" cy="4351338"/>
          </a:xfrm>
        </p:spPr>
        <p:txBody>
          <a:bodyPr/>
          <a:lstStyle/>
          <a:p>
            <a:r>
              <a:rPr lang="en-US" dirty="0"/>
              <a:t>Commit the changes, and push. It will probably prompt for </a:t>
            </a:r>
            <a:r>
              <a:rPr lang="en-US" dirty="0" err="1"/>
              <a:t>github</a:t>
            </a:r>
            <a:r>
              <a:rPr lang="en-US" dirty="0"/>
              <a:t> registration/login and then sync all files.</a:t>
            </a:r>
          </a:p>
          <a:p>
            <a:r>
              <a:rPr lang="en-US" dirty="0"/>
              <a:t>Just follow the prompts back to the </a:t>
            </a:r>
            <a:r>
              <a:rPr lang="en-US" dirty="0" err="1"/>
              <a:t>github</a:t>
            </a:r>
            <a:r>
              <a:rPr lang="en-US" dirty="0"/>
              <a:t> webpage that we left open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5489E-6AAA-0435-1D27-86D4E549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249" y="1289680"/>
            <a:ext cx="5559161" cy="4810258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AC4E0B1-7433-CDFD-0638-6D4A3561BA90}"/>
              </a:ext>
            </a:extLst>
          </p:cNvPr>
          <p:cNvSpPr/>
          <p:nvPr/>
        </p:nvSpPr>
        <p:spPr>
          <a:xfrm rot="2247223">
            <a:off x="6596190" y="3444642"/>
            <a:ext cx="1081178" cy="500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C4DB190-7B91-FF0C-588B-98A9DEB442EE}"/>
              </a:ext>
            </a:extLst>
          </p:cNvPr>
          <p:cNvSpPr/>
          <p:nvPr/>
        </p:nvSpPr>
        <p:spPr>
          <a:xfrm rot="19546739">
            <a:off x="7544042" y="2086334"/>
            <a:ext cx="1081178" cy="500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7D95CA5-5D9D-5C6F-169D-0A730E9583E4}"/>
              </a:ext>
            </a:extLst>
          </p:cNvPr>
          <p:cNvSpPr/>
          <p:nvPr/>
        </p:nvSpPr>
        <p:spPr>
          <a:xfrm rot="2247223">
            <a:off x="9387713" y="3344281"/>
            <a:ext cx="1081178" cy="500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78A11E-371B-F2BE-44E0-999BC12113E9}"/>
              </a:ext>
            </a:extLst>
          </p:cNvPr>
          <p:cNvSpPr/>
          <p:nvPr/>
        </p:nvSpPr>
        <p:spPr>
          <a:xfrm>
            <a:off x="6797540" y="3694808"/>
            <a:ext cx="564995" cy="5649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A0B291-43E7-F90B-625B-2FC47C6DECC2}"/>
              </a:ext>
            </a:extLst>
          </p:cNvPr>
          <p:cNvSpPr/>
          <p:nvPr/>
        </p:nvSpPr>
        <p:spPr>
          <a:xfrm>
            <a:off x="7802133" y="1782092"/>
            <a:ext cx="564995" cy="5649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C3CD6F-DC0E-3E87-53A1-CA2417C94DAD}"/>
              </a:ext>
            </a:extLst>
          </p:cNvPr>
          <p:cNvSpPr/>
          <p:nvPr/>
        </p:nvSpPr>
        <p:spPr>
          <a:xfrm>
            <a:off x="9928302" y="3182376"/>
            <a:ext cx="564995" cy="5649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817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9645-3EE1-6B61-C7A0-924175A1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10. Install </a:t>
            </a:r>
            <a:r>
              <a:rPr lang="en-US" dirty="0" err="1"/>
              <a:t>Pybricks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4367-569F-5B84-4323-44812796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pybricks</a:t>
            </a:r>
            <a:r>
              <a:rPr lang="en-US" dirty="0"/>
              <a:t> on each robot at </a:t>
            </a:r>
            <a:r>
              <a:rPr lang="en-US" dirty="0">
                <a:hlinkClick r:id="rId2"/>
              </a:rPr>
              <a:t>https://beta.pybricks.com/</a:t>
            </a:r>
            <a:endParaRPr lang="en-US" dirty="0"/>
          </a:p>
          <a:p>
            <a:r>
              <a:rPr lang="en-US" dirty="0"/>
              <a:t>If the computer has never connected to a </a:t>
            </a:r>
            <a:r>
              <a:rPr lang="en-US" dirty="0" err="1"/>
              <a:t>pybricks</a:t>
            </a:r>
            <a:r>
              <a:rPr lang="en-US" dirty="0"/>
              <a:t> hub, you will probably need to manually install the USB drivers</a:t>
            </a:r>
          </a:p>
          <a:p>
            <a:r>
              <a:rPr lang="en-US" dirty="0"/>
              <a:t>Name the robot at this time</a:t>
            </a:r>
          </a:p>
          <a:p>
            <a:pPr lvl="1"/>
            <a:r>
              <a:rPr lang="en-US" dirty="0"/>
              <a:t>Avoid spaces and special characters in the robot name</a:t>
            </a:r>
          </a:p>
          <a:p>
            <a:pPr lvl="1"/>
            <a:r>
              <a:rPr lang="en-US" dirty="0"/>
              <a:t>Put a label sticker on the top of the robot with the robot name.</a:t>
            </a:r>
          </a:p>
        </p:txBody>
      </p:sp>
    </p:spTree>
    <p:extLst>
      <p:ext uri="{BB962C8B-B14F-4D97-AF65-F5344CB8AC3E}">
        <p14:creationId xmlns:p14="http://schemas.microsoft.com/office/powerpoint/2010/main" val="418543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F29A0-98D1-0952-32DE-CA259382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7" y="489493"/>
            <a:ext cx="3886628" cy="5135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48B48-11AC-8A22-4C06-9F37BC2E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400" y="489493"/>
            <a:ext cx="5389627" cy="48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2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E732-5A5C-BCA0-8D2E-DCCFD01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DD56D-0430-1309-6F70-A5BB36D6A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1" y="1299648"/>
            <a:ext cx="3865459" cy="4407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9B030-2E72-10BC-80FB-534CEC731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659" y="1449658"/>
            <a:ext cx="3481336" cy="2588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85E4C4-869E-ED78-54B0-A52B8B38B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976" y="1449658"/>
            <a:ext cx="3194575" cy="2375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4647E8-71FB-45C5-019C-7C03E1B66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659" y="4200216"/>
            <a:ext cx="3498010" cy="25881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BB8C63-8453-9D31-21F5-C977192A8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2360" y="4211492"/>
            <a:ext cx="3299041" cy="2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3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7DA5-7C64-2308-38A6-8218BDF5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EB106-2F34-CFE6-4640-A8C52673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73" y="2252486"/>
            <a:ext cx="3996707" cy="2011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C2C2D-77DE-F746-6794-B5C06A7C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376" y="1531190"/>
            <a:ext cx="5965424" cy="44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F9C8-589D-CC46-E165-F5A84DA9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58" y="289916"/>
            <a:ext cx="7480610" cy="1325563"/>
          </a:xfrm>
        </p:spPr>
        <p:txBody>
          <a:bodyPr/>
          <a:lstStyle/>
          <a:p>
            <a:r>
              <a:rPr lang="en-US" dirty="0"/>
              <a:t>Step 11. User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F8AC-78B3-B6A1-AFAC-7C9BF9466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845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a User environment variable for the robot name</a:t>
            </a:r>
          </a:p>
          <a:p>
            <a:r>
              <a:rPr lang="en-US" dirty="0"/>
              <a:t>Set the variable </a:t>
            </a:r>
            <a:r>
              <a:rPr lang="en-US" dirty="0" err="1"/>
              <a:t>robotName</a:t>
            </a:r>
            <a:r>
              <a:rPr lang="en-US" dirty="0"/>
              <a:t> to the name of the robot</a:t>
            </a:r>
          </a:p>
          <a:p>
            <a:r>
              <a:rPr lang="en-US" dirty="0"/>
              <a:t>This should allow the keyboard binding and tasks to recognize the robot by name</a:t>
            </a:r>
          </a:p>
          <a:p>
            <a:r>
              <a:rPr lang="en-US" dirty="0"/>
              <a:t>Restart VS Code and open a new terminal and then test it with echo $</a:t>
            </a:r>
            <a:r>
              <a:rPr lang="en-US" dirty="0" err="1"/>
              <a:t>env:robotName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1: Click on Start Menu</a:t>
            </a:r>
          </a:p>
          <a:p>
            <a:pPr marL="0" indent="0">
              <a:buNone/>
            </a:pPr>
            <a:r>
              <a:rPr lang="en-US" dirty="0"/>
              <a:t>2: Type “env”</a:t>
            </a:r>
          </a:p>
          <a:p>
            <a:pPr marL="0" indent="0">
              <a:buNone/>
            </a:pPr>
            <a:r>
              <a:rPr lang="en-US" dirty="0"/>
              <a:t>3: Click on “Edit Environment Variables for your account”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D3CD9-8F0A-3EC9-0AE9-21F4D9C5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449" y="0"/>
            <a:ext cx="3560291" cy="685800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0A0D3E43-32E3-2301-C8DB-3C3D992C77BA}"/>
              </a:ext>
            </a:extLst>
          </p:cNvPr>
          <p:cNvSpPr/>
          <p:nvPr/>
        </p:nvSpPr>
        <p:spPr>
          <a:xfrm rot="12683982">
            <a:off x="8369980" y="6112654"/>
            <a:ext cx="1081178" cy="500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CA9CC85-84DE-8E14-15C6-6488A6AAD109}"/>
              </a:ext>
            </a:extLst>
          </p:cNvPr>
          <p:cNvSpPr/>
          <p:nvPr/>
        </p:nvSpPr>
        <p:spPr>
          <a:xfrm rot="2247223">
            <a:off x="10175733" y="2905666"/>
            <a:ext cx="1081178" cy="500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6BC746-764C-1056-95E1-F0AEE5070526}"/>
              </a:ext>
            </a:extLst>
          </p:cNvPr>
          <p:cNvSpPr/>
          <p:nvPr/>
        </p:nvSpPr>
        <p:spPr>
          <a:xfrm>
            <a:off x="8628071" y="5867640"/>
            <a:ext cx="564995" cy="5649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72620E-7645-71FB-49D8-F44C31F476CF}"/>
              </a:ext>
            </a:extLst>
          </p:cNvPr>
          <p:cNvSpPr/>
          <p:nvPr/>
        </p:nvSpPr>
        <p:spPr>
          <a:xfrm>
            <a:off x="9631268" y="48396"/>
            <a:ext cx="564995" cy="5649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93140D-9B3E-FFF8-B8CE-1B79F9BF299E}"/>
              </a:ext>
            </a:extLst>
          </p:cNvPr>
          <p:cNvSpPr/>
          <p:nvPr/>
        </p:nvSpPr>
        <p:spPr>
          <a:xfrm>
            <a:off x="10716322" y="2743761"/>
            <a:ext cx="564995" cy="5649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122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9374-CA21-2E62-BF4D-F20C6621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9" y="525062"/>
            <a:ext cx="5652123" cy="6075503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7CEA3FDD-FE16-5F6A-E531-D0F32EA80B7E}"/>
              </a:ext>
            </a:extLst>
          </p:cNvPr>
          <p:cNvSpPr/>
          <p:nvPr/>
        </p:nvSpPr>
        <p:spPr>
          <a:xfrm rot="9311462">
            <a:off x="2213016" y="3178834"/>
            <a:ext cx="1081178" cy="500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66EF0-4CF0-B50E-334B-16406879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2574"/>
            <a:ext cx="5986593" cy="1740092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AAAAFAC1-4513-6BEF-7DBE-45F712BEF758}"/>
              </a:ext>
            </a:extLst>
          </p:cNvPr>
          <p:cNvSpPr/>
          <p:nvPr/>
        </p:nvSpPr>
        <p:spPr>
          <a:xfrm rot="19331985">
            <a:off x="7968230" y="2523452"/>
            <a:ext cx="1081178" cy="500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5156E-A733-AF51-25E7-C8D057C9230D}"/>
              </a:ext>
            </a:extLst>
          </p:cNvPr>
          <p:cNvSpPr txBox="1"/>
          <p:nvPr/>
        </p:nvSpPr>
        <p:spPr>
          <a:xfrm>
            <a:off x="7396976" y="1226634"/>
            <a:ext cx="200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“</a:t>
            </a:r>
            <a:r>
              <a:rPr lang="en-US" dirty="0" err="1"/>
              <a:t>robotName</a:t>
            </a:r>
            <a:r>
              <a:rPr lang="en-US" dirty="0"/>
              <a:t>”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3A51BB5-2365-D302-53AA-5F53CAC3FB5F}"/>
              </a:ext>
            </a:extLst>
          </p:cNvPr>
          <p:cNvSpPr/>
          <p:nvPr/>
        </p:nvSpPr>
        <p:spPr>
          <a:xfrm rot="2369087">
            <a:off x="7574219" y="3487478"/>
            <a:ext cx="1081178" cy="500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4DC5C-CCA0-7C08-5712-1193547F8A01}"/>
              </a:ext>
            </a:extLst>
          </p:cNvPr>
          <p:cNvSpPr txBox="1"/>
          <p:nvPr/>
        </p:nvSpPr>
        <p:spPr>
          <a:xfrm>
            <a:off x="7345525" y="4571581"/>
            <a:ext cx="25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YOUR robot’s name</a:t>
            </a:r>
          </a:p>
        </p:txBody>
      </p:sp>
    </p:spTree>
    <p:extLst>
      <p:ext uri="{BB962C8B-B14F-4D97-AF65-F5344CB8AC3E}">
        <p14:creationId xmlns:p14="http://schemas.microsoft.com/office/powerpoint/2010/main" val="231720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AF6F-F510-4045-3289-0E92BFAD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12. Keyboard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B6F0-2424-21D0-C77F-15C41250A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36" y="1610035"/>
            <a:ext cx="4692805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Last step, I promise! Add a keyboard shortcut to run the programs that we write. Ctrl-Shift-P &gt; Preferences: Open Keyboard Shortcuts (JSON). </a:t>
            </a:r>
          </a:p>
          <a:p>
            <a:r>
              <a:rPr lang="en-US" dirty="0"/>
              <a:t>Pro-tip: type Ctrl-Shift-P, then type “op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”. </a:t>
            </a:r>
          </a:p>
          <a:p>
            <a:r>
              <a:rPr lang="en-US" dirty="0"/>
              <a:t>Make sure you choose the entry that says “JSON” at the end</a:t>
            </a:r>
          </a:p>
          <a:p>
            <a:r>
              <a:rPr lang="en-US" dirty="0"/>
              <a:t>Edit the JSON to add the keyboard shortcut to run the task. Paste in the code below at the bottom of </a:t>
            </a:r>
            <a:r>
              <a:rPr lang="en-US" dirty="0" err="1"/>
              <a:t>keybindings.json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D8A22-0A74-A61A-7BDD-E04D90B0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59" y="3278459"/>
            <a:ext cx="6399182" cy="3211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F6F5E-93B7-E0CB-DBF3-809B2B535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944" y="1327142"/>
            <a:ext cx="6393038" cy="17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1745-04C5-3EFC-429D-22526126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4D41-B676-E30A-7C51-7A778977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OUR PROGRAM! </a:t>
            </a:r>
          </a:p>
          <a:p>
            <a:r>
              <a:rPr lang="en-US" dirty="0"/>
              <a:t>Turn the robot on and ensure the keyboard shortcut ctrl-shift-L runs the command, which should also run their program</a:t>
            </a:r>
          </a:p>
          <a:p>
            <a:r>
              <a:rPr lang="en-US" dirty="0"/>
              <a:t>Also, Ctrl-Shift-P &gt; Tasks: Run task should pop up a menu with the correct entry</a:t>
            </a:r>
          </a:p>
          <a:p>
            <a:r>
              <a:rPr lang="en-US" dirty="0"/>
              <a:t>Watch the terminal and make sure the robot name is correct. If not, recheck that you completed step 11 correctly.</a:t>
            </a:r>
          </a:p>
        </p:txBody>
      </p:sp>
    </p:spTree>
    <p:extLst>
      <p:ext uri="{BB962C8B-B14F-4D97-AF65-F5344CB8AC3E}">
        <p14:creationId xmlns:p14="http://schemas.microsoft.com/office/powerpoint/2010/main" val="36530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AF90-5724-2CAF-0858-DDE0F68F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Install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0B7D-D0B6-245E-3734-546E19C3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VS Code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https://code.visualstudio.com/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Editing python programs. Use the "System Installer".</a:t>
            </a: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Python 3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https://www.python.org/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It's python. Install in c:\python\ (use the "custom installation" option)</a:t>
            </a: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git for Windows 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https://git-scm.com/downloads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 sure to select VS code as your default editor.</a:t>
            </a:r>
          </a:p>
          <a:p>
            <a:pPr algn="l"/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pybricks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https://pybricks.com/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https://code.pybricks.com/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and 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https://beta.pybricks.com/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Nothing to install on your computer, but you will need to install it on your robot.</a:t>
            </a:r>
          </a:p>
        </p:txBody>
      </p:sp>
    </p:spTree>
    <p:extLst>
      <p:ext uri="{BB962C8B-B14F-4D97-AF65-F5344CB8AC3E}">
        <p14:creationId xmlns:p14="http://schemas.microsoft.com/office/powerpoint/2010/main" val="189811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FF7C-2145-52F6-8665-E477AB4D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Create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3599-E0D5-5FDE-EB4B-698C3DEA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http://github.com</a:t>
            </a:r>
            <a:endParaRPr lang="en-US" dirty="0"/>
          </a:p>
          <a:p>
            <a:r>
              <a:rPr lang="en-US" dirty="0"/>
              <a:t>You will need a phone or </a:t>
            </a:r>
            <a:r>
              <a:rPr lang="en-US" dirty="0" err="1"/>
              <a:t>yubi</a:t>
            </a:r>
            <a:r>
              <a:rPr lang="en-US" dirty="0"/>
              <a:t> key to set up 2FA</a:t>
            </a:r>
          </a:p>
          <a:p>
            <a:r>
              <a:rPr lang="en-US" dirty="0"/>
              <a:t>Do NOT forget your username and password. </a:t>
            </a:r>
          </a:p>
        </p:txBody>
      </p:sp>
    </p:spTree>
    <p:extLst>
      <p:ext uri="{BB962C8B-B14F-4D97-AF65-F5344CB8AC3E}">
        <p14:creationId xmlns:p14="http://schemas.microsoft.com/office/powerpoint/2010/main" val="330673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9AE0-17A0-7B2A-7CB6-A843466B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Invite each member as a collaborator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DCF4-4110-EB52-25E2-E374B73B4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coaches will invite you to be a collaborator on the team repository</a:t>
            </a:r>
          </a:p>
        </p:txBody>
      </p:sp>
    </p:spTree>
    <p:extLst>
      <p:ext uri="{BB962C8B-B14F-4D97-AF65-F5344CB8AC3E}">
        <p14:creationId xmlns:p14="http://schemas.microsoft.com/office/powerpoint/2010/main" val="34494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EEAA-372C-4437-F563-FFDDE348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Accept invitation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4965-E29E-C04B-D80B-6FB9FECB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your </a:t>
            </a:r>
            <a:r>
              <a:rPr lang="en-US" dirty="0" err="1"/>
              <a:t>github</a:t>
            </a:r>
            <a:r>
              <a:rPr lang="en-US" dirty="0"/>
              <a:t> notifications. Click “accept”</a:t>
            </a:r>
          </a:p>
        </p:txBody>
      </p:sp>
    </p:spTree>
    <p:extLst>
      <p:ext uri="{BB962C8B-B14F-4D97-AF65-F5344CB8AC3E}">
        <p14:creationId xmlns:p14="http://schemas.microsoft.com/office/powerpoint/2010/main" val="172598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ABCD-B2CD-8D8B-0B9B-166216D1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VS Code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BBE0-F59A-667E-2C44-C7BB1C54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Open VS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Code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 and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install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following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extensions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Error Lens</a:t>
            </a:r>
          </a:p>
          <a:p>
            <a:pPr lvl="1"/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Git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Autoconfig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GitHub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Pull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Requests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Python/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Pylance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Black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Formatter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dirty="0"/>
              <a:t>PDF Viewer</a:t>
            </a:r>
          </a:p>
          <a:p>
            <a:r>
              <a:rPr lang="en-US" dirty="0"/>
              <a:t>Restart VS Code</a:t>
            </a:r>
          </a:p>
          <a:p>
            <a:r>
              <a:rPr lang="en-US" dirty="0"/>
              <a:t>Clone the Team’s Repository and open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76FB3-CF13-BD09-E84A-EBDBE8AC1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754" y="365125"/>
            <a:ext cx="2083030" cy="63972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E6D8189-CF63-2B86-DC17-9E575A2F9CE4}"/>
              </a:ext>
            </a:extLst>
          </p:cNvPr>
          <p:cNvSpPr/>
          <p:nvPr/>
        </p:nvSpPr>
        <p:spPr>
          <a:xfrm>
            <a:off x="8632166" y="1869057"/>
            <a:ext cx="2482618" cy="80513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FF444B9-0460-89F7-6F17-D8FD4C7EE477}"/>
              </a:ext>
            </a:extLst>
          </p:cNvPr>
          <p:cNvSpPr/>
          <p:nvPr/>
        </p:nvSpPr>
        <p:spPr>
          <a:xfrm rot="2247223">
            <a:off x="9213011" y="2558960"/>
            <a:ext cx="1081178" cy="500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61C2-D5E1-7CD0-192C-FE83670D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6. Add Python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0602-85FA-E514-F6B9-241A69EF2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46" y="2207883"/>
            <a:ext cx="759843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Add a python virtual environment. </a:t>
            </a:r>
          </a:p>
          <a:p>
            <a:pPr lvl="1"/>
            <a:r>
              <a:rPr lang="en-US" dirty="0"/>
              <a:t>Ctrl-Shift-P &gt; Python: Create Environment. Just use the defaults. </a:t>
            </a:r>
          </a:p>
          <a:p>
            <a:pPr lvl="1"/>
            <a:r>
              <a:rPr lang="en-US" dirty="0"/>
              <a:t>Pro-tip: Try typing Ctrl-Shift-P, then “</a:t>
            </a:r>
            <a:r>
              <a:rPr lang="en-US" dirty="0" err="1"/>
              <a:t>cre</a:t>
            </a:r>
            <a:r>
              <a:rPr lang="en-US" dirty="0"/>
              <a:t> env”</a:t>
            </a:r>
          </a:p>
          <a:p>
            <a:r>
              <a:rPr lang="en-US" dirty="0"/>
              <a:t>Open PowerShell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Set-</a:t>
            </a:r>
            <a:r>
              <a:rPr lang="en-US" b="1" dirty="0" err="1">
                <a:solidFill>
                  <a:srgbClr val="00B05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ExecutionPolicy</a:t>
            </a:r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RemoteSigned</a:t>
            </a:r>
            <a:endParaRPr lang="en-US" b="1" dirty="0">
              <a:solidFill>
                <a:srgbClr val="00B05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Pro-tip: Just type “set-ex” and then hit Tab, then type “re” and then hit Tab</a:t>
            </a:r>
          </a:p>
          <a:p>
            <a:pPr lvl="1"/>
            <a:r>
              <a:rPr lang="en-US" dirty="0"/>
              <a:t>Will need admin password</a:t>
            </a:r>
          </a:p>
          <a:p>
            <a:r>
              <a:rPr lang="en-US" dirty="0"/>
              <a:t>Restart VS Code</a:t>
            </a:r>
          </a:p>
          <a:p>
            <a:r>
              <a:rPr lang="en-US" dirty="0"/>
              <a:t>Open a new terminal with ctrl-shift-`  or Ctrl-Shift-P &gt; Create Terminal and make sure it is in the python virtual environment. It will start with a green "(.</a:t>
            </a:r>
            <a:r>
              <a:rPr lang="en-US" dirty="0" err="1"/>
              <a:t>venv</a:t>
            </a:r>
            <a:r>
              <a:rPr lang="en-US" dirty="0"/>
              <a:t>)". </a:t>
            </a:r>
          </a:p>
        </p:txBody>
      </p:sp>
      <p:pic>
        <p:nvPicPr>
          <p:cNvPr id="1026" name="Picture 2" descr="Quel est la touche tilde ? – InfinitusGO — Technologie, Innovation ...">
            <a:extLst>
              <a:ext uri="{FF2B5EF4-FFF2-40B4-BE49-F238E27FC236}">
                <a16:creationId xmlns:a16="http://schemas.microsoft.com/office/drawing/2014/main" id="{7BA7354A-F15E-D4B6-19F1-CC0DD88FC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07" y="4203940"/>
            <a:ext cx="3351960" cy="235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F865D-944B-E6AC-9ABD-6379E4DF0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50" y="1457676"/>
            <a:ext cx="5622650" cy="99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3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F737-4BEF-CF6A-2467-72745A34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7. Python and Git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E9A3-69F1-D361-EED8-30C4FB57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pip install -r .\requirements.txt </a:t>
            </a:r>
          </a:p>
          <a:p>
            <a:pPr lvl="1"/>
            <a:r>
              <a:rPr lang="en-US" dirty="0"/>
              <a:t>should do the same thing as pip install </a:t>
            </a:r>
            <a:r>
              <a:rPr lang="en-US" dirty="0" err="1"/>
              <a:t>pybricks</a:t>
            </a:r>
            <a:r>
              <a:rPr lang="en-US" dirty="0"/>
              <a:t>==3.3.0a5, pip install </a:t>
            </a:r>
            <a:r>
              <a:rPr lang="en-US" dirty="0" err="1"/>
              <a:t>pybricksdev</a:t>
            </a:r>
            <a:r>
              <a:rPr lang="en-US" dirty="0"/>
              <a:t> and pip install black</a:t>
            </a:r>
          </a:p>
          <a:p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git config --global user.name “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YourName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"</a:t>
            </a:r>
          </a:p>
          <a:p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git config --global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user.email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“yourEmail@example.com"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7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7532B-3D40-00AB-6D91-E43AEEA0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Step 8. Create Test File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5253-2FB0-2541-35D9-4BD4FC1B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1900" dirty="0"/>
              <a:t>Create a new python file, named teamMemberName-test-mission.py. Keep it all lowercase and no spaces. It MUST end with “.</a:t>
            </a:r>
            <a:r>
              <a:rPr lang="en-US" sz="1900" dirty="0" err="1"/>
              <a:t>py</a:t>
            </a:r>
            <a:r>
              <a:rPr lang="en-US" sz="1900" dirty="0"/>
              <a:t>”</a:t>
            </a:r>
          </a:p>
          <a:p>
            <a:r>
              <a:rPr lang="en-US" sz="1900" dirty="0"/>
              <a:t>Copy and paste the code from the team </a:t>
            </a:r>
            <a:r>
              <a:rPr lang="en-US" sz="1900" dirty="0" err="1"/>
              <a:t>github</a:t>
            </a:r>
            <a:r>
              <a:rPr lang="en-US" sz="1900" dirty="0"/>
              <a:t> page, and save it</a:t>
            </a:r>
          </a:p>
          <a:p>
            <a:r>
              <a:rPr lang="en-US" sz="1900" dirty="0"/>
              <a:t>Note that after saving the file, the python Black Formatter should correct the "incorrect" spacing around the equals signs and commas.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671B5-801E-E52B-A98D-AF3B359C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32" y="640080"/>
            <a:ext cx="6680048" cy="557784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A9E15F06-DCDF-CF9B-F555-62BA46E5556D}"/>
              </a:ext>
            </a:extLst>
          </p:cNvPr>
          <p:cNvSpPr/>
          <p:nvPr/>
        </p:nvSpPr>
        <p:spPr>
          <a:xfrm rot="2247223">
            <a:off x="5101927" y="1681730"/>
            <a:ext cx="1081178" cy="500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502AF77C-0E2A-7B4D-FF5A-7762B9664E18}"/>
              </a:ext>
            </a:extLst>
          </p:cNvPr>
          <p:cNvSpPr/>
          <p:nvPr/>
        </p:nvSpPr>
        <p:spPr>
          <a:xfrm rot="19252224">
            <a:off x="7949206" y="1154393"/>
            <a:ext cx="1081178" cy="500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6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817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Consolas</vt:lpstr>
      <vt:lpstr>Office Theme</vt:lpstr>
      <vt:lpstr>Laptop Setup</vt:lpstr>
      <vt:lpstr>Step 1. Install software</vt:lpstr>
      <vt:lpstr>Step 2. Create github account</vt:lpstr>
      <vt:lpstr>Step 3. Invite each member as a collaborator</vt:lpstr>
      <vt:lpstr>Step 4. Accept invitation</vt:lpstr>
      <vt:lpstr>Step 5. VS Code Extensions</vt:lpstr>
      <vt:lpstr>Step 6. Add Python Virtual Environment</vt:lpstr>
      <vt:lpstr>Step 7. Python and Git Requirements</vt:lpstr>
      <vt:lpstr>Step 8. Create Test File</vt:lpstr>
      <vt:lpstr>PowerPoint Presentation</vt:lpstr>
      <vt:lpstr>Step 9. Commit Changes</vt:lpstr>
      <vt:lpstr>Step 10. Install Pybricks</vt:lpstr>
      <vt:lpstr>PowerPoint Presentation</vt:lpstr>
      <vt:lpstr>PowerPoint Presentation</vt:lpstr>
      <vt:lpstr>PowerPoint Presentation</vt:lpstr>
      <vt:lpstr>Step 11. User Environment Variables</vt:lpstr>
      <vt:lpstr>PowerPoint Presentation</vt:lpstr>
      <vt:lpstr>Step 12. Keyboard Shortcut</vt:lpstr>
      <vt:lpstr>Step 13.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Setup</dc:title>
  <dc:creator>Skip Morrow</dc:creator>
  <cp:lastModifiedBy>Skip Morrow</cp:lastModifiedBy>
  <cp:revision>4</cp:revision>
  <dcterms:created xsi:type="dcterms:W3CDTF">2023-09-02T12:32:01Z</dcterms:created>
  <dcterms:modified xsi:type="dcterms:W3CDTF">2023-09-02T18:44:03Z</dcterms:modified>
</cp:coreProperties>
</file>