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74" d="100"/>
          <a:sy n="74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E332-5C35-7F1D-72B8-B85F17AC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0C3C-B241-C153-91D4-AFBD680E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48A5-E58B-1A68-7340-989FAC2D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603F-AD10-89F9-A788-01806C00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1E36-1C27-505D-DAA4-E5D7304A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D7B8-A869-6EEA-30E9-9A504483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C5825-4A24-C7DF-9659-2E01FAF3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0708-BD6C-75E6-C22F-79C57F5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8073-FE96-BC48-FDEA-608F9014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F5D2-25E1-2BE3-4CD2-A69914F6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18F95-FE69-FE7C-4AFA-219BFCED2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C087-5131-A999-3E6C-B4E1BE73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4A90-1155-4CAD-5961-7323678B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0B05-5B59-7CAA-73BE-6CA68D67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1140-3119-3F96-FF0D-D834796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B36F-2742-416F-0AF5-37204A4E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B96E-EE79-98C3-1722-36D71637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858B-36D6-5FC6-54DB-B689B510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2C16-E817-FB2F-D3A5-6B3322D3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7795-75E9-0449-36ED-9D9AF692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36CE-C59B-E435-152D-F9E4285A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F42AD-68F2-766F-CDF2-5A0FFEC0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2FD5-9F47-F58D-67A6-D46E6A72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CC83-D9B8-001B-26F0-6E38E6C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EA17-34D2-E1BD-13D5-E0A5C09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5C3C-934F-DECB-C499-6C073004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941C-4AEC-7037-0706-BEF279583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A6DD-A8A2-C9DB-9731-520B7A68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36A4-1871-DBAA-A597-C44D8C0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3B2B-DE61-8F69-1068-F6A4076E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4D892-CAB0-CA38-7457-7166034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69A5-4320-DDED-3D17-A989450B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1C4F-0A08-3D6B-531B-992F4998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08EBE-7F60-6737-FDFE-6B807102C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8ED2F-ECDE-33F5-9501-E4FA0F0F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E92C-8062-E8DF-7626-B5A78FB54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F74C-92CF-7441-5512-4AECB36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A348C-C02B-E0D9-910B-02EFC6D8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0213F-A944-34E3-2CAF-703533B8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4A9D-905F-5E55-E4FE-EE055A60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88492-136F-4B24-1619-17B6015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2F57F-09CD-6558-0826-95EEF544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15BC-BDEB-9D19-4307-34288D98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91C8-C175-6AB1-D445-9DBCDCB3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1D97B-5061-C0A8-1917-FC21B262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4D94-D158-DA16-8064-0180E91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CBBE-7AA2-1399-02E3-20E2D25B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9469-9E4F-0AEF-2DF6-F568DFF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C94BE-6869-826D-9E7C-D6D1C528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DD6A4-0777-5C92-B7A7-10810A5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13D1-9A36-331F-F0BE-9C098279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7122-0893-CA13-5939-FE43ADDC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6CA5-C6A1-CE21-283A-C4B3914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EC4A-E48B-CD8B-E599-D5F167FD9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5F55-7713-306B-0BEB-189E083A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121B-92AB-A8EF-6342-817F728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ABEC7-E7E0-AC69-1D7C-4E2D6FAA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3CB9-5212-7609-EF81-03696DF4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04F34-C064-FC83-C007-8955DE5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9A41-2DF1-A6A7-A3C4-819AF765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89B0-A5DF-1DFC-9AF6-8BCB835B0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F80-F017-439B-A4AA-B8BCF554A142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8D99-C99F-04FA-2F1A-30FE881C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B2C9-BF74-5765-C403-CA4BB454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2FE-00A2-437A-8DFF-FFB1AC1A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pybrick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beta.pybricks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pybricks.com/" TargetMode="External"/><Relationship Id="rId5" Type="http://schemas.openxmlformats.org/officeDocument/2006/relationships/hyperlink" Target="https://pybricks.com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B807-3B77-5A25-601D-BE4C33AE7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Laptop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8DD7-6FD3-B07D-B365-2512223C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260-B5D0-425D-EAC0-9D3CC15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9. 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7ED4-1046-475F-9537-76CF36E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the changes, and push. It will probably prompt for </a:t>
            </a:r>
            <a:r>
              <a:rPr lang="en-US" dirty="0" err="1"/>
              <a:t>github</a:t>
            </a:r>
            <a:r>
              <a:rPr lang="en-US" dirty="0"/>
              <a:t> registration/login and then sync all files.</a:t>
            </a:r>
          </a:p>
        </p:txBody>
      </p:sp>
    </p:spTree>
    <p:extLst>
      <p:ext uri="{BB962C8B-B14F-4D97-AF65-F5344CB8AC3E}">
        <p14:creationId xmlns:p14="http://schemas.microsoft.com/office/powerpoint/2010/main" val="18081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9645-3EE1-6B61-C7A0-924175A1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10. Install </a:t>
            </a:r>
            <a:r>
              <a:rPr lang="en-US" dirty="0" err="1"/>
              <a:t>Pybricks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4367-569F-5B84-4323-4481279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pybricks</a:t>
            </a:r>
            <a:r>
              <a:rPr lang="en-US" dirty="0"/>
              <a:t> on each robot at </a:t>
            </a:r>
            <a:r>
              <a:rPr lang="en-US" dirty="0">
                <a:hlinkClick r:id="rId2"/>
              </a:rPr>
              <a:t>https://beta.pybricks.com/</a:t>
            </a:r>
            <a:endParaRPr lang="en-US" dirty="0"/>
          </a:p>
          <a:p>
            <a:r>
              <a:rPr lang="en-US" dirty="0"/>
              <a:t>If the computer has never connected to a </a:t>
            </a:r>
            <a:r>
              <a:rPr lang="en-US" dirty="0" err="1"/>
              <a:t>pybricks</a:t>
            </a:r>
            <a:r>
              <a:rPr lang="en-US" dirty="0"/>
              <a:t> hub, you will probably need to manually install the USB drivers</a:t>
            </a:r>
          </a:p>
          <a:p>
            <a:r>
              <a:rPr lang="en-US" dirty="0"/>
              <a:t>Name the robot at this time</a:t>
            </a:r>
          </a:p>
          <a:p>
            <a:pPr lvl="1"/>
            <a:r>
              <a:rPr lang="en-US" dirty="0"/>
              <a:t>Avoid spaces and special characters in the robot name</a:t>
            </a:r>
          </a:p>
          <a:p>
            <a:pPr lvl="1"/>
            <a:r>
              <a:rPr lang="en-US" dirty="0"/>
              <a:t>Put a label sticker on the top of the robot with the robot name.</a:t>
            </a:r>
          </a:p>
        </p:txBody>
      </p:sp>
    </p:spTree>
    <p:extLst>
      <p:ext uri="{BB962C8B-B14F-4D97-AF65-F5344CB8AC3E}">
        <p14:creationId xmlns:p14="http://schemas.microsoft.com/office/powerpoint/2010/main" val="418543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9C8-589D-CC46-E165-F5A84DA9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11. User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F8AC-78B3-B6A1-AFAC-7C9BF946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 environment variable for the robot name</a:t>
            </a:r>
          </a:p>
          <a:p>
            <a:r>
              <a:rPr lang="en-US" dirty="0"/>
              <a:t>Set the variable </a:t>
            </a:r>
            <a:r>
              <a:rPr lang="en-US" dirty="0" err="1"/>
              <a:t>robotName</a:t>
            </a:r>
            <a:r>
              <a:rPr lang="en-US" dirty="0"/>
              <a:t> to the name of the robot</a:t>
            </a:r>
          </a:p>
          <a:p>
            <a:r>
              <a:rPr lang="en-US" dirty="0"/>
              <a:t>This should allow the keyboard binding and tasks to recognize the robot by name</a:t>
            </a:r>
          </a:p>
          <a:p>
            <a:r>
              <a:rPr lang="en-US" dirty="0"/>
              <a:t>Restart VS Code and open a new terminal and then test it with echo $</a:t>
            </a:r>
            <a:r>
              <a:rPr lang="en-US" dirty="0" err="1"/>
              <a:t>env:robotName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2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AF6F-F510-4045-3289-0E92BFAD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12. Keyboard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B6F0-2424-21D0-C77F-15C41250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step, I promise! Add a keyboard shortcut to run the programs that we write. Ctrl-Shift-P &gt; Preferences: Open Keyboard Shortcuts (JSON). Edit the JSON to add the keyboard shortcut to run the task. Paste in the code below at the bottom of </a:t>
            </a:r>
            <a:r>
              <a:rPr lang="en-US" dirty="0" err="1"/>
              <a:t>keybindings.json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5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1745-04C5-3EFC-429D-22526126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4D41-B676-E30A-7C51-7A778977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OUR PROGRAM! </a:t>
            </a:r>
          </a:p>
          <a:p>
            <a:r>
              <a:rPr lang="en-US" dirty="0"/>
              <a:t>Turn the robot on and ensure the keyboard shortcut ctrl-shift-L runs the command, which should also run their program</a:t>
            </a:r>
          </a:p>
          <a:p>
            <a:r>
              <a:rPr lang="en-US" dirty="0"/>
              <a:t>Also, Ctrl-Shift-P &gt; Tasks: Run task should pop up a menu with the correct entry</a:t>
            </a:r>
          </a:p>
          <a:p>
            <a:r>
              <a:rPr lang="en-US" dirty="0"/>
              <a:t>Watch the terminal and make sure the robot name is correct. If not, recheck that you completed step 11 correctly.</a:t>
            </a:r>
          </a:p>
        </p:txBody>
      </p:sp>
    </p:spTree>
    <p:extLst>
      <p:ext uri="{BB962C8B-B14F-4D97-AF65-F5344CB8AC3E}">
        <p14:creationId xmlns:p14="http://schemas.microsoft.com/office/powerpoint/2010/main" val="36530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AF90-5724-2CAF-0858-DDE0F68F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0B7D-D0B6-245E-3734-546E19C3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VS Code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https://code.visualstudio.com/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Editing python programs. Use the "System Installer".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 3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https://www.python.org/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It's python. Install in c:\python\ (use the "custom installation" option)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 for Windows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https://git-scm.com/downloads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 sure to select VS code as your default editor.</a:t>
            </a:r>
          </a:p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pybricks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https://pybricks.com/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https://code.pybricks.com/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https://beta.pybricks.com/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Nothing to install on your computer, but you will need to install it on your robot.</a:t>
            </a:r>
          </a:p>
        </p:txBody>
      </p:sp>
    </p:spTree>
    <p:extLst>
      <p:ext uri="{BB962C8B-B14F-4D97-AF65-F5344CB8AC3E}">
        <p14:creationId xmlns:p14="http://schemas.microsoft.com/office/powerpoint/2010/main" val="18981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F7C-2145-52F6-8665-E477AB4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599-E0D5-5FDE-EB4B-698C3DEA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9AE0-17A0-7B2A-7CB6-A843466B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Invite each member as a collaborator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DCF4-4110-EB52-25E2-E374B73B4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EEAA-372C-4437-F563-FFDDE348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Accept invitation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4965-E29E-C04B-D80B-6FB9FECB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ABCD-B2CD-8D8B-0B9B-166216D1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VS Code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BBE0-F59A-667E-2C44-C7BB1C54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Error Lens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Git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Autoconfig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GitHub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Pull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Requests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Python/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Pylance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Black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Formatter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dirty="0"/>
              <a:t>PDF Viewer</a:t>
            </a:r>
          </a:p>
        </p:txBody>
      </p:sp>
    </p:spTree>
    <p:extLst>
      <p:ext uri="{BB962C8B-B14F-4D97-AF65-F5344CB8AC3E}">
        <p14:creationId xmlns:p14="http://schemas.microsoft.com/office/powerpoint/2010/main" val="3905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1C2-D5E1-7CD0-192C-FE83670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6. Add Python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0602-85FA-E514-F6B9-241A69EF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python virtual environment. </a:t>
            </a:r>
          </a:p>
          <a:p>
            <a:pPr lvl="1"/>
            <a:r>
              <a:rPr lang="en-US" dirty="0"/>
              <a:t>Ctrl-Shift-P &gt; Python: Create Environment. Just use the defaults. </a:t>
            </a:r>
          </a:p>
          <a:p>
            <a:r>
              <a:rPr lang="en-US" dirty="0"/>
              <a:t>Open PowerShell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endParaRPr lang="en-US" dirty="0"/>
          </a:p>
          <a:p>
            <a:pPr lvl="1"/>
            <a:r>
              <a:rPr lang="en-US" dirty="0"/>
              <a:t>Will need admin password</a:t>
            </a:r>
          </a:p>
          <a:p>
            <a:r>
              <a:rPr lang="en-US" dirty="0"/>
              <a:t>Open a new terminal with ctrl-shift-`  or Ctrl-Shift-P &gt; Create Terminal and make sure it is in the python virtual environment. It will start with a green "(.</a:t>
            </a:r>
            <a:r>
              <a:rPr lang="en-US" dirty="0" err="1"/>
              <a:t>venv</a:t>
            </a:r>
            <a:r>
              <a:rPr lang="en-US" dirty="0"/>
              <a:t>)". </a:t>
            </a:r>
          </a:p>
        </p:txBody>
      </p:sp>
    </p:spTree>
    <p:extLst>
      <p:ext uri="{BB962C8B-B14F-4D97-AF65-F5344CB8AC3E}">
        <p14:creationId xmlns:p14="http://schemas.microsoft.com/office/powerpoint/2010/main" val="132783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F737-4BEF-CF6A-2467-72745A34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7. Python and Git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E9A3-69F1-D361-EED8-30C4FB57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-r .\requirements.txt </a:t>
            </a:r>
          </a:p>
          <a:p>
            <a:pPr lvl="1"/>
            <a:r>
              <a:rPr lang="en-US" dirty="0"/>
              <a:t>should do the same thing as pip install </a:t>
            </a:r>
            <a:r>
              <a:rPr lang="en-US" dirty="0" err="1"/>
              <a:t>pybricks</a:t>
            </a:r>
            <a:r>
              <a:rPr lang="en-US" dirty="0"/>
              <a:t>==3.3.0a5, pip install </a:t>
            </a:r>
            <a:r>
              <a:rPr lang="en-US" dirty="0" err="1"/>
              <a:t>pybricksdev</a:t>
            </a:r>
            <a:r>
              <a:rPr lang="en-US" dirty="0"/>
              <a:t> and pip install black</a:t>
            </a:r>
          </a:p>
          <a:p>
            <a:r>
              <a:rPr lang="en-US" dirty="0"/>
              <a:t>git config --global user.name “</a:t>
            </a:r>
            <a:r>
              <a:rPr lang="en-US" dirty="0" err="1"/>
              <a:t>YourName</a:t>
            </a:r>
            <a:r>
              <a:rPr lang="en-US" dirty="0"/>
              <a:t>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“yourEmail@example.com"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532B-3D40-00AB-6D91-E43AEEA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8. Create Test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5253-2FB0-2541-35D9-4BD4FC1B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python file, named teamMemberName-test-mission.py</a:t>
            </a:r>
          </a:p>
          <a:p>
            <a:r>
              <a:rPr lang="en-US" dirty="0"/>
              <a:t>Copy and paste the code below, and save it</a:t>
            </a:r>
          </a:p>
          <a:p>
            <a:r>
              <a:rPr lang="en-US" dirty="0"/>
              <a:t>Note that after saving the file, the python Black Formatter should correct the "incorrect" spacing around the equals signs and commas.</a:t>
            </a:r>
          </a:p>
        </p:txBody>
      </p:sp>
    </p:spTree>
    <p:extLst>
      <p:ext uri="{BB962C8B-B14F-4D97-AF65-F5344CB8AC3E}">
        <p14:creationId xmlns:p14="http://schemas.microsoft.com/office/powerpoint/2010/main" val="31311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Laptop Setup</vt:lpstr>
      <vt:lpstr>Step 1. Install software</vt:lpstr>
      <vt:lpstr>Step 2. Create github account</vt:lpstr>
      <vt:lpstr>Step 3. Invite each member as a collaborator</vt:lpstr>
      <vt:lpstr>Step 4. Accept invitation</vt:lpstr>
      <vt:lpstr>Step 5. VS Code Extensions</vt:lpstr>
      <vt:lpstr>Step 6. Add Python Virtual Environment</vt:lpstr>
      <vt:lpstr>Step 7. Python and Git Requirements</vt:lpstr>
      <vt:lpstr>Step 8. Create Test File</vt:lpstr>
      <vt:lpstr>Step 9. Commit Changes</vt:lpstr>
      <vt:lpstr>Step 10. Install Pybricks</vt:lpstr>
      <vt:lpstr>Step 11. User Environment Variables</vt:lpstr>
      <vt:lpstr>Step 12. Keyboard Shortcut</vt:lpstr>
      <vt:lpstr>Step 13.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Setup</dc:title>
  <dc:creator>Skip Morrow</dc:creator>
  <cp:lastModifiedBy>Skip Morrow</cp:lastModifiedBy>
  <cp:revision>1</cp:revision>
  <dcterms:created xsi:type="dcterms:W3CDTF">2023-09-02T12:32:01Z</dcterms:created>
  <dcterms:modified xsi:type="dcterms:W3CDTF">2023-09-02T12:57:39Z</dcterms:modified>
</cp:coreProperties>
</file>