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27"/>
  </p:notesMasterIdLst>
  <p:sldIdLst>
    <p:sldId id="256" r:id="rId2"/>
    <p:sldId id="257" r:id="rId3"/>
    <p:sldId id="258" r:id="rId4"/>
    <p:sldId id="284" r:id="rId5"/>
    <p:sldId id="259" r:id="rId6"/>
    <p:sldId id="272" r:id="rId7"/>
    <p:sldId id="260" r:id="rId8"/>
    <p:sldId id="276" r:id="rId9"/>
    <p:sldId id="261" r:id="rId10"/>
    <p:sldId id="278" r:id="rId11"/>
    <p:sldId id="263" r:id="rId12"/>
    <p:sldId id="279" r:id="rId13"/>
    <p:sldId id="262" r:id="rId14"/>
    <p:sldId id="287" r:id="rId15"/>
    <p:sldId id="265" r:id="rId16"/>
    <p:sldId id="273" r:id="rId17"/>
    <p:sldId id="280" r:id="rId18"/>
    <p:sldId id="283" r:id="rId19"/>
    <p:sldId id="267" r:id="rId20"/>
    <p:sldId id="282" r:id="rId21"/>
    <p:sldId id="269" r:id="rId22"/>
    <p:sldId id="271" r:id="rId23"/>
    <p:sldId id="275" r:id="rId24"/>
    <p:sldId id="285" r:id="rId25"/>
    <p:sldId id="286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4945" autoAdjust="0"/>
  </p:normalViewPr>
  <p:slideViewPr>
    <p:cSldViewPr>
      <p:cViewPr varScale="1">
        <p:scale>
          <a:sx n="74" d="100"/>
          <a:sy n="74" d="100"/>
        </p:scale>
        <p:origin x="-179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BD834-FCC3-4D99-B2C4-BFD55A1600D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CFB86-A240-4505-8686-2A6DF7D9E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86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CFB86-A240-4505-8686-2A6DF7D9E7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30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dx.org/licenses/CC-BY-SA-4.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arage42.org/g42/blog/workshop-nachbarfraesen-nebenan/" TargetMode="External"/><Relationship Id="rId2" Type="http://schemas.openxmlformats.org/officeDocument/2006/relationships/hyperlink" Target="https://www.garage42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Nachbarn fräsen Nebenan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Ein Fräsen-Kurs mit der </a:t>
            </a:r>
            <a:r>
              <a:rPr lang="de-DE" dirty="0" err="1" smtClean="0"/>
              <a:t>Shaper</a:t>
            </a:r>
            <a:r>
              <a:rPr lang="de-DE" dirty="0" smtClean="0"/>
              <a:t> Origin</a:t>
            </a:r>
            <a:br>
              <a:rPr lang="de-DE" dirty="0" smtClean="0"/>
            </a:br>
            <a:r>
              <a:rPr lang="de-DE" dirty="0" smtClean="0"/>
              <a:t>Robert </a:t>
            </a:r>
            <a:r>
              <a:rPr lang="de-DE" dirty="0" err="1" smtClean="0"/>
              <a:t>Meisenecker</a:t>
            </a:r>
            <a:endParaRPr lang="de-DE" dirty="0"/>
          </a:p>
          <a:p>
            <a:r>
              <a:rPr lang="de-DE" dirty="0" smtClean="0">
                <a:hlinkClick r:id="rId2"/>
              </a:rPr>
              <a:t>CC-BY-SA 4.0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3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Fräsen – </a:t>
            </a:r>
            <a:r>
              <a:rPr lang="de-DE" dirty="0" smtClean="0"/>
              <a:t>Nut (1)</a:t>
            </a:r>
            <a:endParaRPr lang="de-DE" dirty="0"/>
          </a:p>
        </p:txBody>
      </p:sp>
      <p:pic>
        <p:nvPicPr>
          <p:cNvPr id="3074" name="Picture 2" descr="C:\Temp\Sync\ShaperOrigin\Workshop\NutFraese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32" y="1380609"/>
            <a:ext cx="6408000" cy="489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4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Werkzeug: Nutfräser</a:t>
            </a:r>
          </a:p>
          <a:p>
            <a:r>
              <a:rPr lang="de-DE" dirty="0" smtClean="0"/>
              <a:t>Hilfsmittel: Parallelanschlag</a:t>
            </a:r>
          </a:p>
          <a:p>
            <a:r>
              <a:rPr lang="de-DE" dirty="0" smtClean="0"/>
              <a:t>Vorab:</a:t>
            </a:r>
            <a:br>
              <a:rPr lang="de-DE" dirty="0" smtClean="0"/>
            </a:br>
            <a:r>
              <a:rPr lang="de-DE" dirty="0" smtClean="0"/>
              <a:t>Genau messen, Parallelanschlag einstellen</a:t>
            </a:r>
          </a:p>
          <a:p>
            <a:r>
              <a:rPr lang="de-DE" dirty="0" smtClean="0"/>
              <a:t>Fräsen: </a:t>
            </a:r>
          </a:p>
          <a:p>
            <a:pPr lvl="1"/>
            <a:r>
              <a:rPr lang="de-DE" dirty="0" smtClean="0"/>
              <a:t>geradlinig führen</a:t>
            </a:r>
          </a:p>
          <a:p>
            <a:pPr lvl="1"/>
            <a:r>
              <a:rPr lang="de-DE" dirty="0" smtClean="0"/>
              <a:t>Kontakt zum Anschlag halten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– Nut (2)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70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Fräsen – </a:t>
            </a:r>
            <a:r>
              <a:rPr lang="de-DE" dirty="0" smtClean="0"/>
              <a:t>Tasche (1)</a:t>
            </a:r>
            <a:endParaRPr lang="de-DE" dirty="0"/>
          </a:p>
        </p:txBody>
      </p:sp>
      <p:pic>
        <p:nvPicPr>
          <p:cNvPr id="1026" name="Picture 2" descr="C:\Temp\Sync\ShaperOrigin\Workshop\TascheFraese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95" y="1419467"/>
            <a:ext cx="6408000" cy="488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6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Werkzeug: </a:t>
            </a:r>
            <a:r>
              <a:rPr lang="de-DE" dirty="0" err="1" smtClean="0"/>
              <a:t>Bündigfräser</a:t>
            </a:r>
            <a:endParaRPr lang="de-DE" dirty="0" smtClean="0"/>
          </a:p>
          <a:p>
            <a:r>
              <a:rPr lang="de-DE" dirty="0" smtClean="0"/>
              <a:t>Hilfsmittel: Fräs-Schablone (Versatz)</a:t>
            </a:r>
          </a:p>
          <a:p>
            <a:r>
              <a:rPr lang="de-DE" dirty="0" smtClean="0"/>
              <a:t>Vorab: Fräs-Schablone herstellen (wie?)</a:t>
            </a:r>
          </a:p>
          <a:p>
            <a:r>
              <a:rPr lang="de-DE" dirty="0" smtClean="0"/>
              <a:t>Fräsen:</a:t>
            </a:r>
          </a:p>
          <a:p>
            <a:pPr lvl="1"/>
            <a:r>
              <a:rPr lang="de-DE" dirty="0" smtClean="0"/>
              <a:t>konzentriert Führen</a:t>
            </a:r>
          </a:p>
          <a:p>
            <a:pPr lvl="1"/>
            <a:r>
              <a:rPr lang="de-DE" dirty="0" smtClean="0"/>
              <a:t>Kontakt halten</a:t>
            </a:r>
          </a:p>
          <a:p>
            <a:pPr lvl="1"/>
            <a:r>
              <a:rPr lang="de-DE" dirty="0" smtClean="0"/>
              <a:t>gesamte Tasche ausfräsen (Blindflug)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– Tasche (2)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89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(Origin)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4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Handhabung: wie Oberfräse</a:t>
            </a:r>
          </a:p>
          <a:p>
            <a:r>
              <a:rPr lang="de-DE" dirty="0" smtClean="0"/>
              <a:t>Bestandteile: wie Oberfräse</a:t>
            </a:r>
          </a:p>
          <a:p>
            <a:r>
              <a:rPr lang="de-DE" dirty="0" smtClean="0"/>
              <a:t>Extras</a:t>
            </a:r>
          </a:p>
          <a:p>
            <a:pPr lvl="1"/>
            <a:r>
              <a:rPr lang="de-DE" dirty="0" smtClean="0"/>
              <a:t>Computer (CNC: </a:t>
            </a:r>
            <a:r>
              <a:rPr lang="de-DE" dirty="0" err="1" smtClean="0"/>
              <a:t>Computerized</a:t>
            </a:r>
            <a:r>
              <a:rPr lang="de-DE" dirty="0" smtClean="0"/>
              <a:t> </a:t>
            </a:r>
            <a:r>
              <a:rPr lang="de-DE" dirty="0" err="1" smtClean="0"/>
              <a:t>Numerical</a:t>
            </a:r>
            <a:r>
              <a:rPr lang="de-DE" dirty="0" smtClean="0"/>
              <a:t> Control)</a:t>
            </a:r>
          </a:p>
          <a:p>
            <a:pPr lvl="1"/>
            <a:r>
              <a:rPr lang="de-DE" dirty="0" smtClean="0"/>
              <a:t>Display</a:t>
            </a:r>
          </a:p>
          <a:p>
            <a:pPr lvl="1"/>
            <a:r>
              <a:rPr lang="de-DE" dirty="0"/>
              <a:t>C</a:t>
            </a:r>
            <a:r>
              <a:rPr lang="de-DE" dirty="0" smtClean="0"/>
              <a:t>omputergesteuerte Spindel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r>
              <a:rPr lang="de-DE" dirty="0" err="1" smtClean="0"/>
              <a:t>Shaper</a:t>
            </a:r>
            <a:r>
              <a:rPr lang="de-DE" dirty="0" smtClean="0"/>
              <a:t> Origin 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34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Besonderheiten</a:t>
            </a:r>
          </a:p>
          <a:p>
            <a:pPr lvl="1"/>
            <a:r>
              <a:rPr lang="de-DE" dirty="0" smtClean="0"/>
              <a:t>Ausmessen: nicht nötig!</a:t>
            </a:r>
          </a:p>
          <a:p>
            <a:pPr lvl="1"/>
            <a:r>
              <a:rPr lang="de-DE" dirty="0" smtClean="0"/>
              <a:t>Präzises Führen: nicht nötig!</a:t>
            </a:r>
          </a:p>
          <a:p>
            <a:pPr lvl="1"/>
            <a:r>
              <a:rPr lang="de-DE" dirty="0" err="1" smtClean="0"/>
              <a:t>Bündigfräser</a:t>
            </a:r>
            <a:r>
              <a:rPr lang="de-DE" dirty="0" smtClean="0"/>
              <a:t>: nicht nötig!</a:t>
            </a:r>
          </a:p>
          <a:p>
            <a:pPr lvl="1"/>
            <a:r>
              <a:rPr lang="de-DE" dirty="0" smtClean="0"/>
              <a:t>Komplexe Formen: kein Problem!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Wie soll das funktionieren?</a:t>
            </a:r>
          </a:p>
          <a:p>
            <a:r>
              <a:rPr lang="de-DE" dirty="0" smtClean="0"/>
              <a:t>Magie?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r>
              <a:rPr lang="de-DE" dirty="0" err="1" smtClean="0"/>
              <a:t>Shaper</a:t>
            </a:r>
            <a:r>
              <a:rPr lang="de-DE" dirty="0" smtClean="0"/>
              <a:t> Origin (2)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58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</a:t>
            </a:r>
            <a:r>
              <a:rPr lang="de-DE" dirty="0" err="1" smtClean="0"/>
              <a:t>Shaper</a:t>
            </a:r>
            <a:r>
              <a:rPr lang="de-DE" dirty="0" smtClean="0"/>
              <a:t> Origin (3)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11560" y="3056936"/>
            <a:ext cx="12961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Nullpunkt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732240" y="3056936"/>
            <a:ext cx="1800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Arbeitsfläche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Temp\Sync\ShaperOrigin\Workshop\FraesenMitOrig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20" y="1556792"/>
            <a:ext cx="6408000" cy="479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1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Demo (</a:t>
            </a:r>
            <a:r>
              <a:rPr lang="de-DE" dirty="0" err="1" smtClean="0"/>
              <a:t>Aircut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99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Vorbereitung</a:t>
            </a:r>
          </a:p>
          <a:p>
            <a:r>
              <a:rPr lang="de-DE" dirty="0" smtClean="0"/>
              <a:t>Zeichnung vorbereiten (Vektorgrafik)</a:t>
            </a:r>
          </a:p>
          <a:p>
            <a:r>
              <a:rPr lang="de-DE" dirty="0" smtClean="0"/>
              <a:t>Zeichnung in </a:t>
            </a:r>
            <a:r>
              <a:rPr lang="de-DE" dirty="0" err="1" smtClean="0"/>
              <a:t>Shaper</a:t>
            </a:r>
            <a:r>
              <a:rPr lang="de-DE" dirty="0" smtClean="0"/>
              <a:t> Origin laden</a:t>
            </a:r>
          </a:p>
          <a:p>
            <a:r>
              <a:rPr lang="de-DE" dirty="0" smtClean="0"/>
              <a:t>Position auf Arbeitsfläche festlegen</a:t>
            </a:r>
          </a:p>
          <a:p>
            <a:pPr marL="0" indent="0">
              <a:buNone/>
            </a:pPr>
            <a:r>
              <a:rPr lang="de-DE" dirty="0" smtClean="0"/>
              <a:t>Fräsen</a:t>
            </a:r>
          </a:p>
          <a:p>
            <a:r>
              <a:rPr lang="de-DE" dirty="0" smtClean="0"/>
              <a:t>Fräsvorgang starten</a:t>
            </a:r>
          </a:p>
          <a:p>
            <a:r>
              <a:rPr lang="de-DE" dirty="0" smtClean="0"/>
              <a:t>Kontur folgen</a:t>
            </a:r>
          </a:p>
          <a:p>
            <a:r>
              <a:rPr lang="de-DE" dirty="0" err="1" smtClean="0"/>
              <a:t>Shaper</a:t>
            </a:r>
            <a:r>
              <a:rPr lang="de-DE" dirty="0" smtClean="0"/>
              <a:t> Origin korrigiert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Erstes 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Über den Kursleiter</a:t>
            </a:r>
          </a:p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Willkommen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2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Praxis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26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Shaper</a:t>
            </a:r>
            <a:r>
              <a:rPr lang="de-DE" dirty="0" smtClean="0"/>
              <a:t> Origin Fräse vorbereiten</a:t>
            </a:r>
          </a:p>
          <a:p>
            <a:r>
              <a:rPr lang="de-DE" dirty="0" smtClean="0"/>
              <a:t>Lieferumfang, Zubehör</a:t>
            </a:r>
          </a:p>
          <a:p>
            <a:r>
              <a:rPr lang="de-DE" dirty="0" smtClean="0"/>
              <a:t>Bestandteile </a:t>
            </a:r>
          </a:p>
          <a:p>
            <a:r>
              <a:rPr lang="de-DE" dirty="0" smtClean="0"/>
              <a:t>Vorbereitung: Scannen</a:t>
            </a:r>
          </a:p>
          <a:p>
            <a:r>
              <a:rPr lang="de-DE" dirty="0" smtClean="0"/>
              <a:t>Vorbereitung: Fräsen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Praxis: Vorbereitung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Fräs-Etikette</a:t>
            </a:r>
          </a:p>
          <a:p>
            <a:r>
              <a:rPr lang="de-DE" dirty="0" smtClean="0"/>
              <a:t>Problem: Kraft am Fräser (Eintauchtiefe, Vorschub) </a:t>
            </a:r>
          </a:p>
          <a:p>
            <a:r>
              <a:rPr lang="de-DE" dirty="0" smtClean="0"/>
              <a:t>Problem: Reibungswärme</a:t>
            </a:r>
          </a:p>
          <a:p>
            <a:r>
              <a:rPr lang="de-DE" dirty="0" smtClean="0"/>
              <a:t>Eintauchtiefe: max. Fräser-Durchmesser</a:t>
            </a:r>
          </a:p>
          <a:p>
            <a:r>
              <a:rPr lang="de-DE" dirty="0" smtClean="0"/>
              <a:t>Dickeres Material: mehrere Fräsdurchgänge</a:t>
            </a:r>
            <a:endParaRPr lang="de-DE" dirty="0"/>
          </a:p>
          <a:p>
            <a:r>
              <a:rPr lang="de-DE" dirty="0" smtClean="0"/>
              <a:t>Vorschub: gleichmäßig, zügig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Praxis: Wissen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0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Selbstschutz</a:t>
            </a:r>
          </a:p>
          <a:p>
            <a:r>
              <a:rPr lang="de-DE" dirty="0" smtClean="0"/>
              <a:t>Keine offenen, langen Haare</a:t>
            </a:r>
          </a:p>
          <a:p>
            <a:r>
              <a:rPr lang="de-DE" dirty="0" smtClean="0"/>
              <a:t>Keine Kordeln an der Kleidung</a:t>
            </a:r>
          </a:p>
          <a:p>
            <a:r>
              <a:rPr lang="de-DE" dirty="0" smtClean="0"/>
              <a:t>Schutzbrille</a:t>
            </a:r>
          </a:p>
          <a:p>
            <a:r>
              <a:rPr lang="de-DE" dirty="0" smtClean="0"/>
              <a:t>Gehörschutz</a:t>
            </a:r>
          </a:p>
          <a:p>
            <a:r>
              <a:rPr lang="de-DE" dirty="0" smtClean="0"/>
              <a:t>Atemschutz (Krebs, Allergien)</a:t>
            </a:r>
          </a:p>
          <a:p>
            <a:r>
              <a:rPr lang="de-DE" dirty="0"/>
              <a:t>Anweisungen des Kursleiters </a:t>
            </a:r>
            <a:r>
              <a:rPr lang="de-DE" dirty="0" smtClean="0"/>
              <a:t>beachten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Praxis: Sicherheit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Origin: Selber Fräsen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3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Garage42 </a:t>
            </a:r>
            <a:r>
              <a:rPr lang="de-DE" dirty="0" smtClean="0">
                <a:hlinkClick r:id="rId2"/>
              </a:rPr>
              <a:t/>
            </a:r>
            <a:br>
              <a:rPr lang="de-DE" dirty="0" smtClean="0">
                <a:hlinkClick r:id="rId2"/>
              </a:rPr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://www.garage42.org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r>
              <a:rPr lang="de-DE" dirty="0" smtClean="0"/>
              <a:t>Webpage </a:t>
            </a:r>
            <a:r>
              <a:rPr lang="de-DE" dirty="0"/>
              <a:t>zum Kurs</a:t>
            </a:r>
            <a:br>
              <a:rPr lang="de-DE" dirty="0"/>
            </a:br>
            <a:r>
              <a:rPr lang="de-DE" dirty="0">
                <a:hlinkClick r:id="rId3"/>
              </a:rPr>
              <a:t>https://blog.garage42.org/g42/blog/workshop-nachbarfraesen-nebenan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(Links, Informationen) </a:t>
            </a:r>
            <a:endParaRPr lang="de-DE" dirty="0"/>
          </a:p>
          <a:p>
            <a:r>
              <a:rPr lang="de-DE" dirty="0" smtClean="0"/>
              <a:t>Garage42 </a:t>
            </a:r>
            <a:r>
              <a:rPr lang="de-DE" dirty="0" err="1" smtClean="0"/>
              <a:t>GitHub</a:t>
            </a:r>
            <a:r>
              <a:rPr lang="de-DE" dirty="0" smtClean="0"/>
              <a:t> Repository</a:t>
            </a:r>
          </a:p>
          <a:p>
            <a:pPr lvl="1"/>
            <a:r>
              <a:rPr lang="de-DE" dirty="0" err="1" smtClean="0"/>
              <a:t>Slides</a:t>
            </a:r>
            <a:r>
              <a:rPr lang="de-DE" dirty="0" smtClean="0"/>
              <a:t> zum Kurs</a:t>
            </a:r>
          </a:p>
          <a:p>
            <a:pPr lvl="1"/>
            <a:r>
              <a:rPr lang="de-DE" dirty="0" smtClean="0"/>
              <a:t>G42 Tool </a:t>
            </a:r>
            <a:r>
              <a:rPr lang="de-DE" smtClean="0"/>
              <a:t>Caddy Design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3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Einführung: Grundlagen Fräsen (Oberfräse)</a:t>
            </a:r>
          </a:p>
          <a:p>
            <a:r>
              <a:rPr lang="de-DE" dirty="0" smtClean="0"/>
              <a:t>Einführung: </a:t>
            </a:r>
            <a:r>
              <a:rPr lang="de-DE" dirty="0" err="1" smtClean="0"/>
              <a:t>Shaper</a:t>
            </a:r>
            <a:r>
              <a:rPr lang="de-DE" dirty="0" smtClean="0"/>
              <a:t> Origin Besonderheiten</a:t>
            </a:r>
          </a:p>
          <a:p>
            <a:r>
              <a:rPr lang="de-DE" dirty="0" err="1" smtClean="0"/>
              <a:t>Shaper</a:t>
            </a:r>
            <a:r>
              <a:rPr lang="de-DE" dirty="0" smtClean="0"/>
              <a:t> Origin Demo (</a:t>
            </a:r>
            <a:r>
              <a:rPr lang="de-DE" dirty="0" err="1" smtClean="0"/>
              <a:t>Aircut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Shaper</a:t>
            </a:r>
            <a:r>
              <a:rPr lang="de-DE" dirty="0" smtClean="0"/>
              <a:t> Origin Praxis</a:t>
            </a:r>
          </a:p>
          <a:p>
            <a:pPr lvl="1"/>
            <a:r>
              <a:rPr lang="de-DE" dirty="0" smtClean="0"/>
              <a:t>Vorbereitungen</a:t>
            </a:r>
          </a:p>
          <a:p>
            <a:pPr lvl="1"/>
            <a:r>
              <a:rPr lang="de-DE" dirty="0" smtClean="0"/>
              <a:t>Grundwissen</a:t>
            </a:r>
          </a:p>
          <a:p>
            <a:pPr lvl="1"/>
            <a:r>
              <a:rPr lang="de-DE" dirty="0" smtClean="0"/>
              <a:t>Sicherheit</a:t>
            </a:r>
          </a:p>
          <a:p>
            <a:pPr lvl="1"/>
            <a:r>
              <a:rPr lang="de-DE" dirty="0" smtClean="0"/>
              <a:t>Selber fräsen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Kursinhalt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2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(Oberfräse)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0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Bearbeitung Materialoberfläche</a:t>
            </a:r>
          </a:p>
          <a:p>
            <a:r>
              <a:rPr lang="de-DE" dirty="0" smtClean="0"/>
              <a:t>Kanten bearbeiten (fasen, abrunden)</a:t>
            </a:r>
          </a:p>
          <a:p>
            <a:r>
              <a:rPr lang="de-DE" dirty="0" smtClean="0"/>
              <a:t>Löcher bohren</a:t>
            </a:r>
          </a:p>
          <a:p>
            <a:r>
              <a:rPr lang="de-DE" dirty="0"/>
              <a:t>Nuten fräsen</a:t>
            </a:r>
          </a:p>
          <a:p>
            <a:r>
              <a:rPr lang="de-DE" dirty="0" smtClean="0"/>
              <a:t>Taschen fräsen</a:t>
            </a:r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(Oberfräse)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5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Fräsen – </a:t>
            </a:r>
            <a:r>
              <a:rPr lang="de-DE" dirty="0" smtClean="0"/>
              <a:t>Kante </a:t>
            </a:r>
            <a:r>
              <a:rPr lang="de-DE" dirty="0"/>
              <a:t>(1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6" name="Picture 2" descr="C:\Temp\Sync\ShaperOrigin\Workshop\KanteFraese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408000" cy="488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Werkzeug: </a:t>
            </a:r>
            <a:br>
              <a:rPr lang="de-DE" dirty="0" smtClean="0"/>
            </a:br>
            <a:r>
              <a:rPr lang="de-DE" dirty="0" err="1" smtClean="0"/>
              <a:t>Abrundfräser</a:t>
            </a:r>
            <a:r>
              <a:rPr lang="de-DE" dirty="0" smtClean="0"/>
              <a:t>/</a:t>
            </a:r>
            <a:r>
              <a:rPr lang="de-DE" dirty="0" err="1" smtClean="0"/>
              <a:t>Fasenfräser</a:t>
            </a:r>
            <a:r>
              <a:rPr lang="de-DE" dirty="0" smtClean="0"/>
              <a:t> (mit Kugellager)</a:t>
            </a:r>
          </a:p>
          <a:p>
            <a:r>
              <a:rPr lang="de-DE" dirty="0" smtClean="0"/>
              <a:t>Hilfsmittel: Kante des Werkstücks</a:t>
            </a:r>
          </a:p>
          <a:p>
            <a:r>
              <a:rPr lang="de-DE" dirty="0" smtClean="0"/>
              <a:t>Fräsen:</a:t>
            </a:r>
          </a:p>
          <a:p>
            <a:pPr lvl="1"/>
            <a:r>
              <a:rPr lang="de-DE" dirty="0" smtClean="0"/>
              <a:t>Geradlinig führen</a:t>
            </a:r>
          </a:p>
          <a:p>
            <a:pPr lvl="1"/>
            <a:r>
              <a:rPr lang="de-DE" dirty="0" smtClean="0"/>
              <a:t>Kontakt </a:t>
            </a:r>
            <a:r>
              <a:rPr lang="de-DE" dirty="0"/>
              <a:t>halten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– Kante (2)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2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Fräsen – </a:t>
            </a:r>
            <a:r>
              <a:rPr lang="de-DE" dirty="0" smtClean="0"/>
              <a:t>Loch (1)</a:t>
            </a:r>
            <a:endParaRPr lang="de-DE" dirty="0"/>
          </a:p>
        </p:txBody>
      </p:sp>
      <p:pic>
        <p:nvPicPr>
          <p:cNvPr id="2050" name="Picture 2" descr="C:\Temp\Sync\ShaperOrigin\Workshop\LochFraese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28" y="1370713"/>
            <a:ext cx="6408000" cy="488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Werkzeug: Nutfräser</a:t>
            </a:r>
          </a:p>
          <a:p>
            <a:r>
              <a:rPr lang="de-DE" dirty="0" smtClean="0"/>
              <a:t>Hilfsmittel: Lineal</a:t>
            </a:r>
          </a:p>
          <a:p>
            <a:r>
              <a:rPr lang="de-DE" dirty="0" smtClean="0"/>
              <a:t>Vorab: genau messen, Fräse positionieren</a:t>
            </a:r>
          </a:p>
          <a:p>
            <a:r>
              <a:rPr lang="de-DE" dirty="0" smtClean="0"/>
              <a:t>Fräsen: Fräser absenken</a:t>
            </a:r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– Loch (2)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715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Bildschirmpräsentation (4:3)</PresentationFormat>
  <Paragraphs>117</Paragraphs>
  <Slides>25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Deimos</vt:lpstr>
      <vt:lpstr>Nachbarn fräsen Nebenan</vt:lpstr>
      <vt:lpstr>Willkommen</vt:lpstr>
      <vt:lpstr>Kursinhalt</vt:lpstr>
      <vt:lpstr>Grundlagen Fräsen (Oberfräse)</vt:lpstr>
      <vt:lpstr>Grundlagen Fräsen (Oberfräse)</vt:lpstr>
      <vt:lpstr>Grundlagen Fräsen – Kante (1)</vt:lpstr>
      <vt:lpstr>Grundlagen Fräsen – Kante (2)</vt:lpstr>
      <vt:lpstr>Grundlagen Fräsen – Loch (1)</vt:lpstr>
      <vt:lpstr>Grundlagen Fräsen – Loch (2)</vt:lpstr>
      <vt:lpstr>Grundlagen Fräsen – Nut (1)</vt:lpstr>
      <vt:lpstr>Grundlagen Fräsen – Nut (2)</vt:lpstr>
      <vt:lpstr>Grundlagen Fräsen – Tasche (1)</vt:lpstr>
      <vt:lpstr>Grundlagen Fräsen – Tasche (2)</vt:lpstr>
      <vt:lpstr>Grundlagen Fräsen (Origin)</vt:lpstr>
      <vt:lpstr>Grundlagen Shaper Origin (1)</vt:lpstr>
      <vt:lpstr>Grundlagen Shaper Origin (2)</vt:lpstr>
      <vt:lpstr>Grundlagen Shaper Origin (3)</vt:lpstr>
      <vt:lpstr>Shaper Origin Demo (Aircut)</vt:lpstr>
      <vt:lpstr>Shaper Origin Erstes Fazit</vt:lpstr>
      <vt:lpstr>Shaper Origin Praxis</vt:lpstr>
      <vt:lpstr>Shaper Origin Praxis: Vorbereitung</vt:lpstr>
      <vt:lpstr>Shaper Origin Praxis: Wissen</vt:lpstr>
      <vt:lpstr>Shaper Origin Praxis: Sicherheit</vt:lpstr>
      <vt:lpstr>Shaper Origin: Selber Fräsen</vt:lpstr>
      <vt:lpstr>Informationen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2023-01-21T13:40:14Z</dcterms:created>
  <dcterms:modified xsi:type="dcterms:W3CDTF">2023-01-21T13:40:40Z</dcterms:modified>
</cp:coreProperties>
</file>