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C662C-9582-4847-B9C2-DC7FD7AE6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807652-A04E-4F5B-9F20-42BD3DD93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073C17-A7CB-428B-BA7C-A6D8CBB3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935C-218B-4021-8D25-52574A082C9E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34428A-7368-4AD0-984A-034E8FCA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FD78F0-CFB9-4331-B658-15CF06D2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983A-A9B3-4124-9B03-E5CCC7D1C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15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59A33-2C89-4A7D-87AA-BCBEA3B4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FB608E-C407-41A6-BB9E-AA7F366DF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DEDFC8-A553-4446-A931-9C7C6E99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935C-218B-4021-8D25-52574A082C9E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689255-CF8D-4BE8-A444-161DF52D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FC5FE3-67BE-4F37-8A1B-5F27BE32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983A-A9B3-4124-9B03-E5CCC7D1C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12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DA7537-4EED-47DB-99BE-39E10719C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104FEA-381E-45EF-A67B-FFD0F8DD1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94DF2E-C8EF-42BC-AD53-8C8A274C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935C-218B-4021-8D25-52574A082C9E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25694-002E-4620-97DF-1B2D5151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7C4AE-2FEE-4B5B-AF91-BFAB3DE0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983A-A9B3-4124-9B03-E5CCC7D1C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99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4FEA6-D3A5-4712-8F4B-E5FF4A3D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AC1C91-D2B9-4518-B631-D1FED31D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4FB2B0-DE02-43E8-8B22-3D36578D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935C-218B-4021-8D25-52574A082C9E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23684-3C1C-4F2B-90F3-9CC3AD9F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244122-D492-4097-AE80-BA3FB6B7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983A-A9B3-4124-9B03-E5CCC7D1C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43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4B78E-6A5A-4C4B-932B-7D6EF4E5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B56468-CE20-4E32-9A7F-79E1B4542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5775A-3F6F-4EB7-8D52-DBE2AB4C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935C-218B-4021-8D25-52574A082C9E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6C5538-DC2A-4201-82F9-EB2AF39F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76E6C3-95CD-487C-9708-7614049A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983A-A9B3-4124-9B03-E5CCC7D1C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5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D936D-F1CD-445A-A523-23D09FA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143196-1275-4B1D-AC3D-EA5351B4A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3C8CE7-BBD0-4AF2-A9AF-F8C65C62E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1D44E9-11FE-4368-8D73-CC8BEB2A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935C-218B-4021-8D25-52574A082C9E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DE5FBE-0801-4CE8-90CB-E2A0357E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EA54BC-5A21-4B8A-9285-B6F9C587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983A-A9B3-4124-9B03-E5CCC7D1C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66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A9FE6-736F-442C-A7CA-3DDB2311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F0E0D5-3327-4FEF-AE75-3649AF12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9E88F1-A015-4C55-A4C9-0187D0074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3C22EA-0CFA-4780-82B4-E3D0B6AD0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57730C-7128-4E5A-8D4E-8E33D0264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A07E90-1F33-4F52-B0E6-7C077F05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935C-218B-4021-8D25-52574A082C9E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AFB6FA-E71A-4B0A-871D-EAB659B9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46A3B99-5BAC-47B8-9402-8B79A0C2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983A-A9B3-4124-9B03-E5CCC7D1C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31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55CFB-2537-41CA-AE5E-19808073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1D9DE7-E7B7-456B-A228-333E6BCF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935C-218B-4021-8D25-52574A082C9E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F6DB90-B907-4677-8F89-88700E16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607EB1-1573-4B0E-9A29-190C877E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983A-A9B3-4124-9B03-E5CCC7D1C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5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7724A4-9013-401B-B149-25E8C9ED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935C-218B-4021-8D25-52574A082C9E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9E0D42-FF13-4558-877D-5E845E96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5F4506-D6DD-414D-A9A7-2543A7AF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983A-A9B3-4124-9B03-E5CCC7D1C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67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50A7-F618-4D8A-B79F-88110755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4DA548-2B8F-440B-8B76-A8A2E2635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86E94C-5D29-4F8E-8709-BAB3B018C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E9A091-3BCE-47EA-8B4C-5CC9D603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935C-218B-4021-8D25-52574A082C9E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82CAD8-48EE-4744-A898-26D0C20F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F58B2E-04D6-49F4-B450-703098A4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983A-A9B3-4124-9B03-E5CCC7D1C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35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9412E-D1BB-44BF-B34A-BC0ED6C2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2F3174-A627-4439-9C75-AB26C7E50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C1047B-FFC0-4703-906E-1ABEF4CBF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4C878B-596C-46C3-B504-285ECE90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935C-218B-4021-8D25-52574A082C9E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0A90DD-EEA8-4C8A-8F83-0FC5305D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8764F8-7AB4-4F05-B720-9A928597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983A-A9B3-4124-9B03-E5CCC7D1C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6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49B0F6-3BD4-4E0B-91C3-BE0E60D2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817E38-0537-46F2-84D4-51228DD87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08F55C-7FD3-432B-84A7-279F2D203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0935C-218B-4021-8D25-52574A082C9E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666C26-EBF7-4DFA-ABD4-EE84616B9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160C48-3D17-4791-8224-C160FD8A8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5983A-A9B3-4124-9B03-E5CCC7D1C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47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aws s3 logo">
            <a:extLst>
              <a:ext uri="{FF2B5EF4-FFF2-40B4-BE49-F238E27FC236}">
                <a16:creationId xmlns:a16="http://schemas.microsoft.com/office/drawing/2014/main" id="{79BD79DD-5E61-42CF-AAB3-101440123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082901"/>
            <a:ext cx="1843087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aws lambda logo">
            <a:extLst>
              <a:ext uri="{FF2B5EF4-FFF2-40B4-BE49-F238E27FC236}">
                <a16:creationId xmlns:a16="http://schemas.microsoft.com/office/drawing/2014/main" id="{F2C99104-4808-4A3F-A858-2EC9113B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56008"/>
            <a:ext cx="2253478" cy="14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97F40335-1346-407C-A6CB-439BAC7B35BE}"/>
              </a:ext>
            </a:extLst>
          </p:cNvPr>
          <p:cNvSpPr/>
          <p:nvPr/>
        </p:nvSpPr>
        <p:spPr>
          <a:xfrm>
            <a:off x="2105025" y="2905125"/>
            <a:ext cx="1000125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DCEF7549-7B17-4710-B984-AA6B41792AE4}"/>
              </a:ext>
            </a:extLst>
          </p:cNvPr>
          <p:cNvSpPr/>
          <p:nvPr/>
        </p:nvSpPr>
        <p:spPr>
          <a:xfrm>
            <a:off x="1454943" y="1335157"/>
            <a:ext cx="123825" cy="920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FFA2D0-77C9-42EE-B05F-54459FC52ABE}"/>
              </a:ext>
            </a:extLst>
          </p:cNvPr>
          <p:cNvSpPr txBox="1"/>
          <p:nvPr/>
        </p:nvSpPr>
        <p:spPr>
          <a:xfrm>
            <a:off x="423034" y="822362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Novo arquivo de áudio</a:t>
            </a:r>
          </a:p>
        </p:txBody>
      </p:sp>
      <p:pic>
        <p:nvPicPr>
          <p:cNvPr id="1030" name="Picture 6" descr="Resultado de imagem para aws step function logo">
            <a:extLst>
              <a:ext uri="{FF2B5EF4-FFF2-40B4-BE49-F238E27FC236}">
                <a16:creationId xmlns:a16="http://schemas.microsoft.com/office/drawing/2014/main" id="{8E7AE6CF-21C1-4476-8CD4-34E6C38AE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2437397"/>
            <a:ext cx="1638300" cy="116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2969F51E-D592-41F2-B424-9BE48E62DBCC}"/>
              </a:ext>
            </a:extLst>
          </p:cNvPr>
          <p:cNvSpPr/>
          <p:nvPr/>
        </p:nvSpPr>
        <p:spPr>
          <a:xfrm>
            <a:off x="3964782" y="2838450"/>
            <a:ext cx="727096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2" name="Picture 8" descr="Resultado de imagem para database icon">
            <a:extLst>
              <a:ext uri="{FF2B5EF4-FFF2-40B4-BE49-F238E27FC236}">
                <a16:creationId xmlns:a16="http://schemas.microsoft.com/office/drawing/2014/main" id="{14F4799A-1C38-4646-9B81-A0414A563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072" y="5705475"/>
            <a:ext cx="910402" cy="91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elastic search database logo">
            <a:extLst>
              <a:ext uri="{FF2B5EF4-FFF2-40B4-BE49-F238E27FC236}">
                <a16:creationId xmlns:a16="http://schemas.microsoft.com/office/drawing/2014/main" id="{3AB29D45-0AC2-47A7-9CF8-ED131890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49" y="884178"/>
            <a:ext cx="2409075" cy="155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client icon">
            <a:extLst>
              <a:ext uri="{FF2B5EF4-FFF2-40B4-BE49-F238E27FC236}">
                <a16:creationId xmlns:a16="http://schemas.microsoft.com/office/drawing/2014/main" id="{87B9F4A0-409F-4532-8791-AE9E1B75F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782" y="1191694"/>
            <a:ext cx="1553219" cy="155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E1406A1F-5FF5-4733-A3D5-896FC9F6BCF8}"/>
              </a:ext>
            </a:extLst>
          </p:cNvPr>
          <p:cNvSpPr/>
          <p:nvPr/>
        </p:nvSpPr>
        <p:spPr>
          <a:xfrm>
            <a:off x="9077325" y="1628775"/>
            <a:ext cx="1238250" cy="1668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1A32232E-F2B3-40BB-AFE2-4EB95B173A6C}"/>
              </a:ext>
            </a:extLst>
          </p:cNvPr>
          <p:cNvSpPr/>
          <p:nvPr/>
        </p:nvSpPr>
        <p:spPr>
          <a:xfrm rot="19886961">
            <a:off x="5799599" y="2321913"/>
            <a:ext cx="805678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8" name="Picture 14" descr="Resultado de imagem para asp net core api logo">
            <a:extLst>
              <a:ext uri="{FF2B5EF4-FFF2-40B4-BE49-F238E27FC236}">
                <a16:creationId xmlns:a16="http://schemas.microsoft.com/office/drawing/2014/main" id="{4D138B21-3E4E-4CB9-8A45-C45CE21E4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24" y="3424119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: de Cima para Baixo 9">
            <a:extLst>
              <a:ext uri="{FF2B5EF4-FFF2-40B4-BE49-F238E27FC236}">
                <a16:creationId xmlns:a16="http://schemas.microsoft.com/office/drawing/2014/main" id="{BE85998E-F1A4-485F-800E-B253F0529B97}"/>
              </a:ext>
            </a:extLst>
          </p:cNvPr>
          <p:cNvSpPr/>
          <p:nvPr/>
        </p:nvSpPr>
        <p:spPr>
          <a:xfrm>
            <a:off x="8190686" y="5129094"/>
            <a:ext cx="257175" cy="5097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4456D72-25E5-45F0-BB38-DBBD421655D9}"/>
              </a:ext>
            </a:extLst>
          </p:cNvPr>
          <p:cNvSpPr/>
          <p:nvPr/>
        </p:nvSpPr>
        <p:spPr>
          <a:xfrm rot="852902">
            <a:off x="6154050" y="3558140"/>
            <a:ext cx="1018915" cy="18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A89A8282-D234-4931-8676-2378F7F73553}"/>
              </a:ext>
            </a:extLst>
          </p:cNvPr>
          <p:cNvSpPr/>
          <p:nvPr/>
        </p:nvSpPr>
        <p:spPr>
          <a:xfrm rot="19637862">
            <a:off x="9080234" y="3008321"/>
            <a:ext cx="1047750" cy="2476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o Explicativo: Linha 12">
            <a:extLst>
              <a:ext uri="{FF2B5EF4-FFF2-40B4-BE49-F238E27FC236}">
                <a16:creationId xmlns:a16="http://schemas.microsoft.com/office/drawing/2014/main" id="{DC87E89D-BE84-4519-837F-FB0751FE4BE8}"/>
              </a:ext>
            </a:extLst>
          </p:cNvPr>
          <p:cNvSpPr/>
          <p:nvPr/>
        </p:nvSpPr>
        <p:spPr>
          <a:xfrm>
            <a:off x="2242323" y="4630751"/>
            <a:ext cx="3806052" cy="1785937"/>
          </a:xfrm>
          <a:prstGeom prst="borderCallout1">
            <a:avLst>
              <a:gd name="adj1" fmla="val 69"/>
              <a:gd name="adj2" fmla="val 51503"/>
              <a:gd name="adj3" fmla="val -51707"/>
              <a:gd name="adj4" fmla="val 798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Picture 4" descr="Resultado de imagem para aws lambda logo">
            <a:extLst>
              <a:ext uri="{FF2B5EF4-FFF2-40B4-BE49-F238E27FC236}">
                <a16:creationId xmlns:a16="http://schemas.microsoft.com/office/drawing/2014/main" id="{91F4F8C0-8F89-4C80-A279-D830F0B6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33" y="4803858"/>
            <a:ext cx="2253478" cy="14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62C371-4679-4777-BBB0-CB9D775B2017}"/>
              </a:ext>
            </a:extLst>
          </p:cNvPr>
          <p:cNvSpPr txBox="1"/>
          <p:nvPr/>
        </p:nvSpPr>
        <p:spPr>
          <a:xfrm>
            <a:off x="4352454" y="5528363"/>
            <a:ext cx="1148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Amazon</a:t>
            </a:r>
            <a:br>
              <a:rPr lang="pt-BR" dirty="0"/>
            </a:br>
            <a:r>
              <a:rPr lang="pt-BR" dirty="0" err="1"/>
              <a:t>Transcribe</a:t>
            </a:r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5DC59A3-4984-423A-BA36-BFDAECE4BD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9700" y="4932229"/>
            <a:ext cx="6191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5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3EEA628-421D-4B1F-932F-919120BF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955" y="412764"/>
            <a:ext cx="2972644" cy="604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53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Luiz Mesquita Melo</dc:creator>
  <cp:lastModifiedBy>André Luiz Mesquita Melo</cp:lastModifiedBy>
  <cp:revision>2</cp:revision>
  <dcterms:created xsi:type="dcterms:W3CDTF">2019-07-07T11:03:30Z</dcterms:created>
  <dcterms:modified xsi:type="dcterms:W3CDTF">2019-07-07T11:16:50Z</dcterms:modified>
</cp:coreProperties>
</file>