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6" r:id="rId10"/>
    <p:sldId id="267" r:id="rId11"/>
    <p:sldId id="269" r:id="rId12"/>
    <p:sldId id="270" r:id="rId13"/>
    <p:sldId id="264" r:id="rId14"/>
    <p:sldId id="263" r:id="rId15"/>
    <p:sldId id="26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4" autoAdjust="0"/>
  </p:normalViewPr>
  <p:slideViewPr>
    <p:cSldViewPr snapToGrid="0">
      <p:cViewPr varScale="1">
        <p:scale>
          <a:sx n="98" d="100"/>
          <a:sy n="98" d="100"/>
        </p:scale>
        <p:origin x="3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954BB-1C8B-4291-A673-4D7E4D3DFFF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BB6A8-A36B-48C0-809B-62D4D10F7CD7}">
      <dgm:prSet phldrT="[Text]"/>
      <dgm:spPr/>
      <dgm:t>
        <a:bodyPr/>
        <a:lstStyle/>
        <a:p>
          <a:r>
            <a:rPr lang="en-US" dirty="0"/>
            <a:t>GPT</a:t>
          </a:r>
        </a:p>
      </dgm:t>
    </dgm:pt>
    <dgm:pt modelId="{ADEAB26A-F539-46B7-91B3-568BD87FFCD4}" type="parTrans" cxnId="{827F7490-C2F5-4684-81DE-79F23346A008}">
      <dgm:prSet/>
      <dgm:spPr/>
      <dgm:t>
        <a:bodyPr/>
        <a:lstStyle/>
        <a:p>
          <a:endParaRPr lang="en-US"/>
        </a:p>
      </dgm:t>
    </dgm:pt>
    <dgm:pt modelId="{E97282A2-341A-46A6-A196-B576A1A8D70B}" type="sibTrans" cxnId="{827F7490-C2F5-4684-81DE-79F23346A008}">
      <dgm:prSet/>
      <dgm:spPr/>
      <dgm:t>
        <a:bodyPr/>
        <a:lstStyle/>
        <a:p>
          <a:endParaRPr lang="en-US"/>
        </a:p>
      </dgm:t>
    </dgm:pt>
    <dgm:pt modelId="{1615DBFF-67FB-493E-ABAB-4F3EDA91B358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9577B1F6-5947-49E5-8200-99A1EB88678B}" type="parTrans" cxnId="{367C7DDE-0229-4E25-93B4-81237793F5FD}">
      <dgm:prSet/>
      <dgm:spPr/>
      <dgm:t>
        <a:bodyPr/>
        <a:lstStyle/>
        <a:p>
          <a:endParaRPr lang="en-US"/>
        </a:p>
      </dgm:t>
    </dgm:pt>
    <dgm:pt modelId="{7FD5FF5B-E6EB-46A8-9C59-7C6DDC96A9E5}" type="sibTrans" cxnId="{367C7DDE-0229-4E25-93B4-81237793F5FD}">
      <dgm:prSet/>
      <dgm:spPr/>
      <dgm:t>
        <a:bodyPr/>
        <a:lstStyle/>
        <a:p>
          <a:endParaRPr lang="en-US"/>
        </a:p>
      </dgm:t>
    </dgm:pt>
    <dgm:pt modelId="{517BD1C0-9EC7-44FF-AF60-326FFA072BC6}">
      <dgm:prSet phldrT="[Text]"/>
      <dgm:spPr/>
      <dgm:t>
        <a:bodyPr/>
        <a:lstStyle/>
        <a:p>
          <a:r>
            <a:rPr lang="en-US" dirty="0"/>
            <a:t>GIS</a:t>
          </a:r>
        </a:p>
      </dgm:t>
    </dgm:pt>
    <dgm:pt modelId="{DDDEF7DB-2E7D-4B05-8951-F244D94C76F8}" type="parTrans" cxnId="{B1F7E32D-3618-4FCF-9879-A9C7FFA33462}">
      <dgm:prSet/>
      <dgm:spPr/>
      <dgm:t>
        <a:bodyPr/>
        <a:lstStyle/>
        <a:p>
          <a:endParaRPr lang="en-US"/>
        </a:p>
      </dgm:t>
    </dgm:pt>
    <dgm:pt modelId="{3DFD6A43-0FD8-4E93-B0E6-6EF5BB346C25}" type="sibTrans" cxnId="{B1F7E32D-3618-4FCF-9879-A9C7FFA33462}">
      <dgm:prSet/>
      <dgm:spPr/>
      <dgm:t>
        <a:bodyPr/>
        <a:lstStyle/>
        <a:p>
          <a:endParaRPr lang="en-US"/>
        </a:p>
      </dgm:t>
    </dgm:pt>
    <dgm:pt modelId="{BFEFFD94-C132-4FD6-A7A8-4797A0110933}" type="pres">
      <dgm:prSet presAssocID="{C9E954BB-1C8B-4291-A673-4D7E4D3DFFF0}" presName="rootnode" presStyleCnt="0">
        <dgm:presLayoutVars>
          <dgm:chMax/>
          <dgm:chPref/>
          <dgm:dir/>
          <dgm:animLvl val="lvl"/>
        </dgm:presLayoutVars>
      </dgm:prSet>
      <dgm:spPr/>
    </dgm:pt>
    <dgm:pt modelId="{A5B2E3B6-DAC1-4637-B145-DD0A97339B8A}" type="pres">
      <dgm:prSet presAssocID="{213BB6A8-A36B-48C0-809B-62D4D10F7CD7}" presName="composite" presStyleCnt="0"/>
      <dgm:spPr/>
    </dgm:pt>
    <dgm:pt modelId="{67B8CEF7-8883-4550-993E-8FC9C652D7DF}" type="pres">
      <dgm:prSet presAssocID="{213BB6A8-A36B-48C0-809B-62D4D10F7CD7}" presName="bentUpArrow1" presStyleLbl="alignImgPlace1" presStyleIdx="0" presStyleCnt="2"/>
      <dgm:spPr/>
    </dgm:pt>
    <dgm:pt modelId="{BB753883-D4BC-4533-AB62-6B0A90BA1B93}" type="pres">
      <dgm:prSet presAssocID="{213BB6A8-A36B-48C0-809B-62D4D10F7CD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B8BE183-1E2E-4159-AD05-15807836E1D2}" type="pres">
      <dgm:prSet presAssocID="{213BB6A8-A36B-48C0-809B-62D4D10F7CD7}" presName="ChildText" presStyleLbl="revTx" presStyleIdx="0" presStyleCnt="2" custScaleX="218119" custLinFactNeighborX="61812" custLinFactNeighborY="1301">
        <dgm:presLayoutVars>
          <dgm:chMax val="0"/>
          <dgm:chPref val="0"/>
          <dgm:bulletEnabled val="1"/>
        </dgm:presLayoutVars>
      </dgm:prSet>
      <dgm:spPr/>
    </dgm:pt>
    <dgm:pt modelId="{EC217E39-D53A-4216-A87F-5600001791B1}" type="pres">
      <dgm:prSet presAssocID="{E97282A2-341A-46A6-A196-B576A1A8D70B}" presName="sibTrans" presStyleCnt="0"/>
      <dgm:spPr/>
    </dgm:pt>
    <dgm:pt modelId="{B29391FB-DDA5-4B6D-BD31-5780DEC4DDB1}" type="pres">
      <dgm:prSet presAssocID="{1615DBFF-67FB-493E-ABAB-4F3EDA91B358}" presName="composite" presStyleCnt="0"/>
      <dgm:spPr/>
    </dgm:pt>
    <dgm:pt modelId="{5B3B1F65-E65D-40D7-811D-9CDDCE7453C7}" type="pres">
      <dgm:prSet presAssocID="{1615DBFF-67FB-493E-ABAB-4F3EDA91B358}" presName="bentUpArrow1" presStyleLbl="alignImgPlace1" presStyleIdx="1" presStyleCnt="2" custLinFactNeighborX="-13650"/>
      <dgm:spPr/>
    </dgm:pt>
    <dgm:pt modelId="{26621D1C-10BE-420C-BBC8-70BA8C777745}" type="pres">
      <dgm:prSet presAssocID="{1615DBFF-67FB-493E-ABAB-4F3EDA91B358}" presName="ParentText" presStyleLbl="node1" presStyleIdx="1" presStyleCnt="3" custLinFactNeighborX="-9226">
        <dgm:presLayoutVars>
          <dgm:chMax val="1"/>
          <dgm:chPref val="1"/>
          <dgm:bulletEnabled val="1"/>
        </dgm:presLayoutVars>
      </dgm:prSet>
      <dgm:spPr/>
    </dgm:pt>
    <dgm:pt modelId="{E7D8D1CF-5D44-4442-B840-017F47110586}" type="pres">
      <dgm:prSet presAssocID="{1615DBFF-67FB-493E-ABAB-4F3EDA91B358}" presName="ChildText" presStyleLbl="revTx" presStyleIdx="1" presStyleCnt="2" custScaleX="232450" custLinFactNeighborX="71080" custLinFactNeighborY="39">
        <dgm:presLayoutVars>
          <dgm:chMax val="0"/>
          <dgm:chPref val="0"/>
          <dgm:bulletEnabled val="1"/>
        </dgm:presLayoutVars>
      </dgm:prSet>
      <dgm:spPr/>
    </dgm:pt>
    <dgm:pt modelId="{6765A054-F517-411E-A501-10E8476A9730}" type="pres">
      <dgm:prSet presAssocID="{7FD5FF5B-E6EB-46A8-9C59-7C6DDC96A9E5}" presName="sibTrans" presStyleCnt="0"/>
      <dgm:spPr/>
    </dgm:pt>
    <dgm:pt modelId="{C7D0D0B8-613B-4269-A660-88D35DFA1973}" type="pres">
      <dgm:prSet presAssocID="{517BD1C0-9EC7-44FF-AF60-326FFA072BC6}" presName="composite" presStyleCnt="0"/>
      <dgm:spPr/>
    </dgm:pt>
    <dgm:pt modelId="{D667AB99-0A78-4E04-863D-403AE9F4F706}" type="pres">
      <dgm:prSet presAssocID="{517BD1C0-9EC7-44FF-AF60-326FFA072BC6}" presName="ParentText" presStyleLbl="node1" presStyleIdx="2" presStyleCnt="3" custLinFactNeighborX="-16607">
        <dgm:presLayoutVars>
          <dgm:chMax val="1"/>
          <dgm:chPref val="1"/>
          <dgm:bulletEnabled val="1"/>
        </dgm:presLayoutVars>
      </dgm:prSet>
      <dgm:spPr/>
    </dgm:pt>
  </dgm:ptLst>
  <dgm:cxnLst>
    <dgm:cxn modelId="{B1F7E32D-3618-4FCF-9879-A9C7FFA33462}" srcId="{C9E954BB-1C8B-4291-A673-4D7E4D3DFFF0}" destId="{517BD1C0-9EC7-44FF-AF60-326FFA072BC6}" srcOrd="2" destOrd="0" parTransId="{DDDEF7DB-2E7D-4B05-8951-F244D94C76F8}" sibTransId="{3DFD6A43-0FD8-4E93-B0E6-6EF5BB346C25}"/>
    <dgm:cxn modelId="{726A3E30-FB1F-460D-ACBB-C715BB0E9D99}" type="presOf" srcId="{1615DBFF-67FB-493E-ABAB-4F3EDA91B358}" destId="{26621D1C-10BE-420C-BBC8-70BA8C777745}" srcOrd="0" destOrd="0" presId="urn:microsoft.com/office/officeart/2005/8/layout/StepDownProcess"/>
    <dgm:cxn modelId="{2A2BC45C-D60C-4C8C-8B15-6B67804F36B8}" type="presOf" srcId="{517BD1C0-9EC7-44FF-AF60-326FFA072BC6}" destId="{D667AB99-0A78-4E04-863D-403AE9F4F706}" srcOrd="0" destOrd="0" presId="urn:microsoft.com/office/officeart/2005/8/layout/StepDownProcess"/>
    <dgm:cxn modelId="{49290A68-9AEA-47DC-9C49-62CD42F9A3E3}" type="presOf" srcId="{C9E954BB-1C8B-4291-A673-4D7E4D3DFFF0}" destId="{BFEFFD94-C132-4FD6-A7A8-4797A0110933}" srcOrd="0" destOrd="0" presId="urn:microsoft.com/office/officeart/2005/8/layout/StepDownProcess"/>
    <dgm:cxn modelId="{827F7490-C2F5-4684-81DE-79F23346A008}" srcId="{C9E954BB-1C8B-4291-A673-4D7E4D3DFFF0}" destId="{213BB6A8-A36B-48C0-809B-62D4D10F7CD7}" srcOrd="0" destOrd="0" parTransId="{ADEAB26A-F539-46B7-91B3-568BD87FFCD4}" sibTransId="{E97282A2-341A-46A6-A196-B576A1A8D70B}"/>
    <dgm:cxn modelId="{54805BBC-57B2-411F-AA8B-D22B5F283D92}" type="presOf" srcId="{213BB6A8-A36B-48C0-809B-62D4D10F7CD7}" destId="{BB753883-D4BC-4533-AB62-6B0A90BA1B93}" srcOrd="0" destOrd="0" presId="urn:microsoft.com/office/officeart/2005/8/layout/StepDownProcess"/>
    <dgm:cxn modelId="{367C7DDE-0229-4E25-93B4-81237793F5FD}" srcId="{C9E954BB-1C8B-4291-A673-4D7E4D3DFFF0}" destId="{1615DBFF-67FB-493E-ABAB-4F3EDA91B358}" srcOrd="1" destOrd="0" parTransId="{9577B1F6-5947-49E5-8200-99A1EB88678B}" sibTransId="{7FD5FF5B-E6EB-46A8-9C59-7C6DDC96A9E5}"/>
    <dgm:cxn modelId="{618C98AF-9803-4AE2-B5A4-711D47AA69D9}" type="presParOf" srcId="{BFEFFD94-C132-4FD6-A7A8-4797A0110933}" destId="{A5B2E3B6-DAC1-4637-B145-DD0A97339B8A}" srcOrd="0" destOrd="0" presId="urn:microsoft.com/office/officeart/2005/8/layout/StepDownProcess"/>
    <dgm:cxn modelId="{E01D0BFE-A76D-45D9-ADDD-91D320626743}" type="presParOf" srcId="{A5B2E3B6-DAC1-4637-B145-DD0A97339B8A}" destId="{67B8CEF7-8883-4550-993E-8FC9C652D7DF}" srcOrd="0" destOrd="0" presId="urn:microsoft.com/office/officeart/2005/8/layout/StepDownProcess"/>
    <dgm:cxn modelId="{1A6525FC-D581-4B9F-98CF-0592F30F9EEA}" type="presParOf" srcId="{A5B2E3B6-DAC1-4637-B145-DD0A97339B8A}" destId="{BB753883-D4BC-4533-AB62-6B0A90BA1B93}" srcOrd="1" destOrd="0" presId="urn:microsoft.com/office/officeart/2005/8/layout/StepDownProcess"/>
    <dgm:cxn modelId="{CBDF6562-23BA-4E1F-86E6-058CF58D5766}" type="presParOf" srcId="{A5B2E3B6-DAC1-4637-B145-DD0A97339B8A}" destId="{BB8BE183-1E2E-4159-AD05-15807836E1D2}" srcOrd="2" destOrd="0" presId="urn:microsoft.com/office/officeart/2005/8/layout/StepDownProcess"/>
    <dgm:cxn modelId="{B79B2B57-9836-4A10-8DA1-027BF4FD57DE}" type="presParOf" srcId="{BFEFFD94-C132-4FD6-A7A8-4797A0110933}" destId="{EC217E39-D53A-4216-A87F-5600001791B1}" srcOrd="1" destOrd="0" presId="urn:microsoft.com/office/officeart/2005/8/layout/StepDownProcess"/>
    <dgm:cxn modelId="{3548DE9F-E103-4C70-AE54-6433D81E4C48}" type="presParOf" srcId="{BFEFFD94-C132-4FD6-A7A8-4797A0110933}" destId="{B29391FB-DDA5-4B6D-BD31-5780DEC4DDB1}" srcOrd="2" destOrd="0" presId="urn:microsoft.com/office/officeart/2005/8/layout/StepDownProcess"/>
    <dgm:cxn modelId="{200F407C-FD93-49AF-AD09-BA43456EE6DA}" type="presParOf" srcId="{B29391FB-DDA5-4B6D-BD31-5780DEC4DDB1}" destId="{5B3B1F65-E65D-40D7-811D-9CDDCE7453C7}" srcOrd="0" destOrd="0" presId="urn:microsoft.com/office/officeart/2005/8/layout/StepDownProcess"/>
    <dgm:cxn modelId="{CB9EAFAA-6DE9-4117-8407-AECBE83793D9}" type="presParOf" srcId="{B29391FB-DDA5-4B6D-BD31-5780DEC4DDB1}" destId="{26621D1C-10BE-420C-BBC8-70BA8C777745}" srcOrd="1" destOrd="0" presId="urn:microsoft.com/office/officeart/2005/8/layout/StepDownProcess"/>
    <dgm:cxn modelId="{A38F1CBE-9E92-4D61-A7B8-B1D55B3981CA}" type="presParOf" srcId="{B29391FB-DDA5-4B6D-BD31-5780DEC4DDB1}" destId="{E7D8D1CF-5D44-4442-B840-017F47110586}" srcOrd="2" destOrd="0" presId="urn:microsoft.com/office/officeart/2005/8/layout/StepDownProcess"/>
    <dgm:cxn modelId="{D54487F7-FBC8-43F1-82AE-F4883B46F38B}" type="presParOf" srcId="{BFEFFD94-C132-4FD6-A7A8-4797A0110933}" destId="{6765A054-F517-411E-A501-10E8476A9730}" srcOrd="3" destOrd="0" presId="urn:microsoft.com/office/officeart/2005/8/layout/StepDownProcess"/>
    <dgm:cxn modelId="{FCAAAC37-2E17-4CB8-B5AA-4BBC8ED96B61}" type="presParOf" srcId="{BFEFFD94-C132-4FD6-A7A8-4797A0110933}" destId="{C7D0D0B8-613B-4269-A660-88D35DFA1973}" srcOrd="4" destOrd="0" presId="urn:microsoft.com/office/officeart/2005/8/layout/StepDownProcess"/>
    <dgm:cxn modelId="{C4E8468F-C17C-4E72-ABF3-D95EE848BECE}" type="presParOf" srcId="{C7D0D0B8-613B-4269-A660-88D35DFA1973}" destId="{D667AB99-0A78-4E04-863D-403AE9F4F70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BCC7CD-B98E-451A-8EF0-AD3C9A7094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391336-DDA5-44F1-880B-8FF91DACF0E6}">
      <dgm:prSet/>
      <dgm:spPr/>
      <dgm:t>
        <a:bodyPr/>
        <a:lstStyle/>
        <a:p>
          <a:r>
            <a:rPr lang="en-US"/>
            <a:t>QGIS with local installer</a:t>
          </a:r>
        </a:p>
      </dgm:t>
    </dgm:pt>
    <dgm:pt modelId="{28E1EE49-3B06-4C78-A44D-1EAAC8FDA7D4}" type="parTrans" cxnId="{E35CA7BD-4B9F-44EB-86D3-03956F082EC8}">
      <dgm:prSet/>
      <dgm:spPr/>
      <dgm:t>
        <a:bodyPr/>
        <a:lstStyle/>
        <a:p>
          <a:endParaRPr lang="en-US"/>
        </a:p>
      </dgm:t>
    </dgm:pt>
    <dgm:pt modelId="{FD666E23-5411-4F43-AD15-AF045D527EC3}" type="sibTrans" cxnId="{E35CA7BD-4B9F-44EB-86D3-03956F082EC8}">
      <dgm:prSet/>
      <dgm:spPr/>
      <dgm:t>
        <a:bodyPr/>
        <a:lstStyle/>
        <a:p>
          <a:endParaRPr lang="en-US"/>
        </a:p>
      </dgm:t>
    </dgm:pt>
    <dgm:pt modelId="{AFDEF297-F4EA-44F2-A7DB-76518A9E944A}">
      <dgm:prSet/>
      <dgm:spPr/>
      <dgm:t>
        <a:bodyPr/>
        <a:lstStyle/>
        <a:p>
          <a:r>
            <a:rPr lang="en-US"/>
            <a:t>Notepad++ installer</a:t>
          </a:r>
        </a:p>
      </dgm:t>
    </dgm:pt>
    <dgm:pt modelId="{57B6B97C-79CC-4D06-A6B5-D83211B52CD8}" type="parTrans" cxnId="{A7D8F292-78F2-4238-80E3-E8EAB35527D9}">
      <dgm:prSet/>
      <dgm:spPr/>
      <dgm:t>
        <a:bodyPr/>
        <a:lstStyle/>
        <a:p>
          <a:endParaRPr lang="en-US"/>
        </a:p>
      </dgm:t>
    </dgm:pt>
    <dgm:pt modelId="{C6863A35-E786-4EE1-8953-4A5CC56F556B}" type="sibTrans" cxnId="{A7D8F292-78F2-4238-80E3-E8EAB35527D9}">
      <dgm:prSet/>
      <dgm:spPr/>
      <dgm:t>
        <a:bodyPr/>
        <a:lstStyle/>
        <a:p>
          <a:endParaRPr lang="en-US"/>
        </a:p>
      </dgm:t>
    </dgm:pt>
    <dgm:pt modelId="{C20A79EB-5423-4B66-9220-9709A583BA10}">
      <dgm:prSet/>
      <dgm:spPr/>
      <dgm:t>
        <a:bodyPr/>
        <a:lstStyle/>
        <a:p>
          <a:r>
            <a:rPr lang="en-US" dirty="0"/>
            <a:t>DB Browser</a:t>
          </a:r>
        </a:p>
      </dgm:t>
    </dgm:pt>
    <dgm:pt modelId="{17E42EED-1099-4BE2-8859-F6A5A7C86D87}" type="parTrans" cxnId="{CE61DC82-86C2-435D-ACD2-47723BA815EA}">
      <dgm:prSet/>
      <dgm:spPr/>
      <dgm:t>
        <a:bodyPr/>
        <a:lstStyle/>
        <a:p>
          <a:endParaRPr lang="en-US"/>
        </a:p>
      </dgm:t>
    </dgm:pt>
    <dgm:pt modelId="{0697A222-9964-4629-9F73-484089A2A3A5}" type="sibTrans" cxnId="{CE61DC82-86C2-435D-ACD2-47723BA815EA}">
      <dgm:prSet/>
      <dgm:spPr/>
      <dgm:t>
        <a:bodyPr/>
        <a:lstStyle/>
        <a:p>
          <a:endParaRPr lang="en-US"/>
        </a:p>
      </dgm:t>
    </dgm:pt>
    <dgm:pt modelId="{24BFA6D9-48EF-4375-8401-6D12F0E7ABCA}">
      <dgm:prSet/>
      <dgm:spPr/>
      <dgm:t>
        <a:bodyPr/>
        <a:lstStyle/>
        <a:p>
          <a:r>
            <a:rPr lang="en-US"/>
            <a:t>HDFView</a:t>
          </a:r>
        </a:p>
      </dgm:t>
    </dgm:pt>
    <dgm:pt modelId="{8064C8D4-EE3C-4254-B47F-F24E6D98A732}" type="parTrans" cxnId="{C86A5C27-F676-4D13-BDDD-1551B3F02C26}">
      <dgm:prSet/>
      <dgm:spPr/>
      <dgm:t>
        <a:bodyPr/>
        <a:lstStyle/>
        <a:p>
          <a:endParaRPr lang="en-US"/>
        </a:p>
      </dgm:t>
    </dgm:pt>
    <dgm:pt modelId="{DBA9CB6C-B94D-441B-8B81-B8CB006F4A47}" type="sibTrans" cxnId="{C86A5C27-F676-4D13-BDDD-1551B3F02C26}">
      <dgm:prSet/>
      <dgm:spPr/>
      <dgm:t>
        <a:bodyPr/>
        <a:lstStyle/>
        <a:p>
          <a:endParaRPr lang="en-US"/>
        </a:p>
      </dgm:t>
    </dgm:pt>
    <dgm:pt modelId="{6FBB02E0-9EAD-4EA7-BC31-B767D9E4DE8F}" type="pres">
      <dgm:prSet presAssocID="{19BCC7CD-B98E-451A-8EF0-AD3C9A709489}" presName="linear" presStyleCnt="0">
        <dgm:presLayoutVars>
          <dgm:animLvl val="lvl"/>
          <dgm:resizeHandles val="exact"/>
        </dgm:presLayoutVars>
      </dgm:prSet>
      <dgm:spPr/>
    </dgm:pt>
    <dgm:pt modelId="{E9EF5A00-B547-4B8E-B099-8D5A7066BDC5}" type="pres">
      <dgm:prSet presAssocID="{AD391336-DDA5-44F1-880B-8FF91DACF0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789A7A-37AC-4D7E-BD51-A5DC5A59F974}" type="pres">
      <dgm:prSet presAssocID="{FD666E23-5411-4F43-AD15-AF045D527EC3}" presName="spacer" presStyleCnt="0"/>
      <dgm:spPr/>
    </dgm:pt>
    <dgm:pt modelId="{96701521-0D89-4D36-9149-37FC95384493}" type="pres">
      <dgm:prSet presAssocID="{AFDEF297-F4EA-44F2-A7DB-76518A9E94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2FA62D-511F-4293-812D-557EECF16945}" type="pres">
      <dgm:prSet presAssocID="{C6863A35-E786-4EE1-8953-4A5CC56F556B}" presName="spacer" presStyleCnt="0"/>
      <dgm:spPr/>
    </dgm:pt>
    <dgm:pt modelId="{3B73A7F2-A224-436C-9280-6904383496C8}" type="pres">
      <dgm:prSet presAssocID="{C20A79EB-5423-4B66-9220-9709A583BA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0C78B7-26DE-4FC1-A285-382C7BE3C893}" type="pres">
      <dgm:prSet presAssocID="{0697A222-9964-4629-9F73-484089A2A3A5}" presName="spacer" presStyleCnt="0"/>
      <dgm:spPr/>
    </dgm:pt>
    <dgm:pt modelId="{C2B5656C-D4FB-4769-BB02-D839F24EABD4}" type="pres">
      <dgm:prSet presAssocID="{24BFA6D9-48EF-4375-8401-6D12F0E7AB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B8FF05-A218-413D-8E68-6BA8CECFD0D5}" type="presOf" srcId="{C20A79EB-5423-4B66-9220-9709A583BA10}" destId="{3B73A7F2-A224-436C-9280-6904383496C8}" srcOrd="0" destOrd="0" presId="urn:microsoft.com/office/officeart/2005/8/layout/vList2"/>
    <dgm:cxn modelId="{C86A5C27-F676-4D13-BDDD-1551B3F02C26}" srcId="{19BCC7CD-B98E-451A-8EF0-AD3C9A709489}" destId="{24BFA6D9-48EF-4375-8401-6D12F0E7ABCA}" srcOrd="3" destOrd="0" parTransId="{8064C8D4-EE3C-4254-B47F-F24E6D98A732}" sibTransId="{DBA9CB6C-B94D-441B-8B81-B8CB006F4A47}"/>
    <dgm:cxn modelId="{D1FFAE37-B647-4226-B794-5B29AA6AFD48}" type="presOf" srcId="{24BFA6D9-48EF-4375-8401-6D12F0E7ABCA}" destId="{C2B5656C-D4FB-4769-BB02-D839F24EABD4}" srcOrd="0" destOrd="0" presId="urn:microsoft.com/office/officeart/2005/8/layout/vList2"/>
    <dgm:cxn modelId="{55B2F656-942B-477C-B059-168C551F4267}" type="presOf" srcId="{AFDEF297-F4EA-44F2-A7DB-76518A9E944A}" destId="{96701521-0D89-4D36-9149-37FC95384493}" srcOrd="0" destOrd="0" presId="urn:microsoft.com/office/officeart/2005/8/layout/vList2"/>
    <dgm:cxn modelId="{3A3C107C-0EDD-4E41-BF7A-36BF44B2B8C9}" type="presOf" srcId="{AD391336-DDA5-44F1-880B-8FF91DACF0E6}" destId="{E9EF5A00-B547-4B8E-B099-8D5A7066BDC5}" srcOrd="0" destOrd="0" presId="urn:microsoft.com/office/officeart/2005/8/layout/vList2"/>
    <dgm:cxn modelId="{CE61DC82-86C2-435D-ACD2-47723BA815EA}" srcId="{19BCC7CD-B98E-451A-8EF0-AD3C9A709489}" destId="{C20A79EB-5423-4B66-9220-9709A583BA10}" srcOrd="2" destOrd="0" parTransId="{17E42EED-1099-4BE2-8859-F6A5A7C86D87}" sibTransId="{0697A222-9964-4629-9F73-484089A2A3A5}"/>
    <dgm:cxn modelId="{A7D8F292-78F2-4238-80E3-E8EAB35527D9}" srcId="{19BCC7CD-B98E-451A-8EF0-AD3C9A709489}" destId="{AFDEF297-F4EA-44F2-A7DB-76518A9E944A}" srcOrd="1" destOrd="0" parTransId="{57B6B97C-79CC-4D06-A6B5-D83211B52CD8}" sibTransId="{C6863A35-E786-4EE1-8953-4A5CC56F556B}"/>
    <dgm:cxn modelId="{E35CA7BD-4B9F-44EB-86D3-03956F082EC8}" srcId="{19BCC7CD-B98E-451A-8EF0-AD3C9A709489}" destId="{AD391336-DDA5-44F1-880B-8FF91DACF0E6}" srcOrd="0" destOrd="0" parTransId="{28E1EE49-3B06-4C78-A44D-1EAAC8FDA7D4}" sibTransId="{FD666E23-5411-4F43-AD15-AF045D527EC3}"/>
    <dgm:cxn modelId="{2C46A8E3-B3BA-453C-9FAF-736530FC615D}" type="presOf" srcId="{19BCC7CD-B98E-451A-8EF0-AD3C9A709489}" destId="{6FBB02E0-9EAD-4EA7-BC31-B767D9E4DE8F}" srcOrd="0" destOrd="0" presId="urn:microsoft.com/office/officeart/2005/8/layout/vList2"/>
    <dgm:cxn modelId="{D2CAE87E-C4B2-4C04-A273-F9A61E92E559}" type="presParOf" srcId="{6FBB02E0-9EAD-4EA7-BC31-B767D9E4DE8F}" destId="{E9EF5A00-B547-4B8E-B099-8D5A7066BDC5}" srcOrd="0" destOrd="0" presId="urn:microsoft.com/office/officeart/2005/8/layout/vList2"/>
    <dgm:cxn modelId="{431E1D60-CC92-4281-945E-E3A04DE0D565}" type="presParOf" srcId="{6FBB02E0-9EAD-4EA7-BC31-B767D9E4DE8F}" destId="{FE789A7A-37AC-4D7E-BD51-A5DC5A59F974}" srcOrd="1" destOrd="0" presId="urn:microsoft.com/office/officeart/2005/8/layout/vList2"/>
    <dgm:cxn modelId="{9444E3F8-B246-45A2-92B5-85945E93835E}" type="presParOf" srcId="{6FBB02E0-9EAD-4EA7-BC31-B767D9E4DE8F}" destId="{96701521-0D89-4D36-9149-37FC95384493}" srcOrd="2" destOrd="0" presId="urn:microsoft.com/office/officeart/2005/8/layout/vList2"/>
    <dgm:cxn modelId="{113B5334-D92A-498E-94CA-F14BE5D15EB3}" type="presParOf" srcId="{6FBB02E0-9EAD-4EA7-BC31-B767D9E4DE8F}" destId="{602FA62D-511F-4293-812D-557EECF16945}" srcOrd="3" destOrd="0" presId="urn:microsoft.com/office/officeart/2005/8/layout/vList2"/>
    <dgm:cxn modelId="{619AEEDE-C4E3-432B-AE2A-5133B685B7B1}" type="presParOf" srcId="{6FBB02E0-9EAD-4EA7-BC31-B767D9E4DE8F}" destId="{3B73A7F2-A224-436C-9280-6904383496C8}" srcOrd="4" destOrd="0" presId="urn:microsoft.com/office/officeart/2005/8/layout/vList2"/>
    <dgm:cxn modelId="{C5EB2947-5EA6-4873-B2E8-AC3F41CE2216}" type="presParOf" srcId="{6FBB02E0-9EAD-4EA7-BC31-B767D9E4DE8F}" destId="{4B0C78B7-26DE-4FC1-A285-382C7BE3C893}" srcOrd="5" destOrd="0" presId="urn:microsoft.com/office/officeart/2005/8/layout/vList2"/>
    <dgm:cxn modelId="{A7768D67-72EE-4C73-9914-87B0203CEFA8}" type="presParOf" srcId="{6FBB02E0-9EAD-4EA7-BC31-B767D9E4DE8F}" destId="{C2B5656C-D4FB-4769-BB02-D839F24EA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CEF7-8883-4550-993E-8FC9C652D7DF}">
      <dsp:nvSpPr>
        <dsp:cNvPr id="0" name=""/>
        <dsp:cNvSpPr/>
      </dsp:nvSpPr>
      <dsp:spPr>
        <a:xfrm rot="5400000">
          <a:off x="1156674" y="988060"/>
          <a:ext cx="873853" cy="9948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53883-D4BC-4533-AB62-6B0A90BA1B93}">
      <dsp:nvSpPr>
        <dsp:cNvPr id="0" name=""/>
        <dsp:cNvSpPr/>
      </dsp:nvSpPr>
      <dsp:spPr>
        <a:xfrm>
          <a:off x="925156" y="19375"/>
          <a:ext cx="1471055" cy="1029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GPT</a:t>
          </a:r>
        </a:p>
      </dsp:txBody>
      <dsp:txXfrm>
        <a:off x="975430" y="69649"/>
        <a:ext cx="1370507" cy="929143"/>
      </dsp:txXfrm>
    </dsp:sp>
    <dsp:sp modelId="{BB8BE183-1E2E-4159-AD05-15807836E1D2}">
      <dsp:nvSpPr>
        <dsp:cNvPr id="0" name=""/>
        <dsp:cNvSpPr/>
      </dsp:nvSpPr>
      <dsp:spPr>
        <a:xfrm>
          <a:off x="2425660" y="128407"/>
          <a:ext cx="2333667" cy="832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B1F65-E65D-40D7-811D-9CDDCE7453C7}">
      <dsp:nvSpPr>
        <dsp:cNvPr id="0" name=""/>
        <dsp:cNvSpPr/>
      </dsp:nvSpPr>
      <dsp:spPr>
        <a:xfrm rot="5400000">
          <a:off x="2543841" y="2144742"/>
          <a:ext cx="873853" cy="9948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21D1C-10BE-420C-BBC8-70BA8C777745}">
      <dsp:nvSpPr>
        <dsp:cNvPr id="0" name=""/>
        <dsp:cNvSpPr/>
      </dsp:nvSpPr>
      <dsp:spPr>
        <a:xfrm>
          <a:off x="2312400" y="1176058"/>
          <a:ext cx="1471055" cy="1029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Python</a:t>
          </a:r>
        </a:p>
      </dsp:txBody>
      <dsp:txXfrm>
        <a:off x="2362674" y="1226332"/>
        <a:ext cx="1370507" cy="929143"/>
      </dsp:txXfrm>
    </dsp:sp>
    <dsp:sp modelId="{E7D8D1CF-5D44-4442-B840-017F47110586}">
      <dsp:nvSpPr>
        <dsp:cNvPr id="0" name=""/>
        <dsp:cNvSpPr/>
      </dsp:nvSpPr>
      <dsp:spPr>
        <a:xfrm>
          <a:off x="3971119" y="1274587"/>
          <a:ext cx="2486995" cy="832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7AB99-0A78-4E04-863D-403AE9F4F706}">
      <dsp:nvSpPr>
        <dsp:cNvPr id="0" name=""/>
        <dsp:cNvSpPr/>
      </dsp:nvSpPr>
      <dsp:spPr>
        <a:xfrm>
          <a:off x="3726786" y="2332741"/>
          <a:ext cx="1471055" cy="1029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GIS</a:t>
          </a:r>
        </a:p>
      </dsp:txBody>
      <dsp:txXfrm>
        <a:off x="3777060" y="2383015"/>
        <a:ext cx="1370507" cy="929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F5A00-B547-4B8E-B099-8D5A7066BDC5}">
      <dsp:nvSpPr>
        <dsp:cNvPr id="0" name=""/>
        <dsp:cNvSpPr/>
      </dsp:nvSpPr>
      <dsp:spPr>
        <a:xfrm>
          <a:off x="0" y="3427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QGIS with local installer</a:t>
          </a:r>
        </a:p>
      </dsp:txBody>
      <dsp:txXfrm>
        <a:off x="39809" y="74080"/>
        <a:ext cx="5244085" cy="735872"/>
      </dsp:txXfrm>
    </dsp:sp>
    <dsp:sp modelId="{96701521-0D89-4D36-9149-37FC95384493}">
      <dsp:nvSpPr>
        <dsp:cNvPr id="0" name=""/>
        <dsp:cNvSpPr/>
      </dsp:nvSpPr>
      <dsp:spPr>
        <a:xfrm>
          <a:off x="0" y="94768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Notepad++ installer</a:t>
          </a:r>
        </a:p>
      </dsp:txBody>
      <dsp:txXfrm>
        <a:off x="39809" y="987490"/>
        <a:ext cx="5244085" cy="735872"/>
      </dsp:txXfrm>
    </dsp:sp>
    <dsp:sp modelId="{3B73A7F2-A224-436C-9280-6904383496C8}">
      <dsp:nvSpPr>
        <dsp:cNvPr id="0" name=""/>
        <dsp:cNvSpPr/>
      </dsp:nvSpPr>
      <dsp:spPr>
        <a:xfrm>
          <a:off x="0" y="186109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DB Browser</a:t>
          </a:r>
        </a:p>
      </dsp:txBody>
      <dsp:txXfrm>
        <a:off x="39809" y="1900900"/>
        <a:ext cx="5244085" cy="735872"/>
      </dsp:txXfrm>
    </dsp:sp>
    <dsp:sp modelId="{C2B5656C-D4FB-4769-BB02-D839F24EABD4}">
      <dsp:nvSpPr>
        <dsp:cNvPr id="0" name=""/>
        <dsp:cNvSpPr/>
      </dsp:nvSpPr>
      <dsp:spPr>
        <a:xfrm>
          <a:off x="0" y="277450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HDFView</a:t>
          </a:r>
        </a:p>
      </dsp:txBody>
      <dsp:txXfrm>
        <a:off x="39809" y="2814310"/>
        <a:ext cx="524408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068E-B592-4B87-AA0B-4272104DE151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A384-7BD9-402F-B15A-6188E82C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FA384-7BD9-402F-B15A-6188E82CA4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9C5B-7E55-1752-AF0E-F2E17CE27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Data Management with AI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167D-15CE-E134-6A36-021D334A4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Use ChatGPT and Python to enhance your ability to manipulate flood modeling and mapping data.</a:t>
            </a:r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27662F94-2298-CF80-5659-EA5CD693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90" r="20999" b="1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FAF62-9DFC-C3EB-715F-8439BA3B0884}"/>
              </a:ext>
            </a:extLst>
          </p:cNvPr>
          <p:cNvSpPr txBox="1"/>
          <p:nvPr/>
        </p:nvSpPr>
        <p:spPr>
          <a:xfrm>
            <a:off x="7505323" y="6346480"/>
            <a:ext cx="39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/>
              <a:t>ASFPM 2025 Conference</a:t>
            </a:r>
          </a:p>
        </p:txBody>
      </p:sp>
    </p:spTree>
    <p:extLst>
      <p:ext uri="{BB962C8B-B14F-4D97-AF65-F5344CB8AC3E}">
        <p14:creationId xmlns:p14="http://schemas.microsoft.com/office/powerpoint/2010/main" val="358385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E2D74-306A-B239-4C19-3040D04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1173964"/>
          </a:xfrm>
        </p:spPr>
        <p:txBody>
          <a:bodyPr>
            <a:normAutofit/>
          </a:bodyPr>
          <a:lstStyle/>
          <a:p>
            <a:r>
              <a:rPr lang="en-US" dirty="0"/>
              <a:t>Specific GPTs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94CFED-94A1-9EC2-93A4-E390ABBC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HEC Commander GPTs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HEC-RAS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HEC-HMS</a:t>
            </a:r>
          </a:p>
          <a:p>
            <a:r>
              <a:rPr lang="en-US" sz="1800" dirty="0">
                <a:solidFill>
                  <a:schemeClr val="bg1"/>
                </a:solidFill>
              </a:rPr>
              <a:t>Writing and Research</a:t>
            </a:r>
          </a:p>
          <a:p>
            <a:r>
              <a:rPr lang="en-US" sz="1800" dirty="0">
                <a:solidFill>
                  <a:schemeClr val="bg1"/>
                </a:solidFill>
              </a:rPr>
              <a:t>	Scholar GPT</a:t>
            </a:r>
          </a:p>
          <a:p>
            <a:r>
              <a:rPr lang="en-US" sz="1800" dirty="0">
                <a:solidFill>
                  <a:schemeClr val="bg1"/>
                </a:solidFill>
              </a:rPr>
              <a:t>	Write For Me</a:t>
            </a:r>
          </a:p>
          <a:p>
            <a:r>
              <a:rPr lang="en-US" sz="1800" dirty="0">
                <a:solidFill>
                  <a:schemeClr val="bg1"/>
                </a:solidFill>
              </a:rPr>
              <a:t>	Video and PDF summarizer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Data Analyst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E8D76-3583-B140-9B79-8203432C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965968"/>
            <a:ext cx="5126898" cy="28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1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B2CB-1E74-2E9C-11A0-33EC4BE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2C4E-FB84-ED26-E364-4B3BE584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4793618" cy="36004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Initial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 a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programs and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feedback on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not get the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Buggy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along with </a:t>
            </a:r>
            <a:r>
              <a:rPr lang="en-US" dirty="0" err="1"/>
              <a:t>StackExchange</a:t>
            </a:r>
            <a:r>
              <a:rPr lang="en-US" dirty="0"/>
              <a:t> or Reddit to find better solutions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4BE72-CC5F-40A0-7D47-4DB3F68AC171}"/>
              </a:ext>
            </a:extLst>
          </p:cNvPr>
          <p:cNvSpPr txBox="1">
            <a:spLocks/>
          </p:cNvSpPr>
          <p:nvPr/>
        </p:nvSpPr>
        <p:spPr>
          <a:xfrm>
            <a:off x="5948126" y="2576513"/>
            <a:ext cx="5405673" cy="3600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bad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Learns your style and customs.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Limits responses to your program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Adjusts feedback to your preferred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Snarky – funny – professional …</a:t>
            </a:r>
          </a:p>
        </p:txBody>
      </p:sp>
    </p:spTree>
    <p:extLst>
      <p:ext uri="{BB962C8B-B14F-4D97-AF65-F5344CB8AC3E}">
        <p14:creationId xmlns:p14="http://schemas.microsoft.com/office/powerpoint/2010/main" val="300072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B2CB-1E74-2E9C-11A0-33EC4BE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2C4E-FB84-ED26-E364-4B3BE584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576513"/>
            <a:ext cx="11348327" cy="3600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Vague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cutoff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Break down communication to simple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 check and error check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 correct information back to ChatGPT.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5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6A863-7316-D6F6-16B4-EFFEEDA0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1825814"/>
          </a:xfrm>
        </p:spPr>
        <p:txBody>
          <a:bodyPr>
            <a:normAutofit/>
          </a:bodyPr>
          <a:lstStyle/>
          <a:p>
            <a:r>
              <a:rPr lang="en-US" dirty="0"/>
              <a:t>Workshop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B96AC1-FAE4-86C9-48BA-7F7AB83D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 package to an easy to access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 careful using OneDrive.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Start with the workbook.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Internet access is Guest </a:t>
            </a:r>
            <a:r>
              <a:rPr lang="en-US" sz="1800" dirty="0" err="1">
                <a:solidFill>
                  <a:schemeClr val="bg1"/>
                </a:solidFill>
              </a:rPr>
              <a:t>wifi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Setup or log in to an OpenAI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7D536-4F4E-9C01-C223-641E087A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684117"/>
            <a:ext cx="5126898" cy="33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6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2F79-F254-E395-32CF-B0A3050B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dirty="0"/>
              <a:t>Path Pilot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0B63D-D12C-79CD-B3C3-82ED41A1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6" y="3789730"/>
            <a:ext cx="5460464" cy="23970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AD9A5064-7897-0D6E-4BD3-0988495B5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9646" y="365125"/>
            <a:ext cx="4904153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altLang="en-US" dirty="0"/>
              <a:t>Path Configuration: Automatically configures environment paths for QGIS, Python, and </a:t>
            </a:r>
            <a:r>
              <a:rPr lang="en-US" altLang="en-US" dirty="0" err="1"/>
              <a:t>Jupyter</a:t>
            </a:r>
            <a:r>
              <a:rPr lang="en-US" altLang="en-US" dirty="0"/>
              <a:t>, ensuring all tools are ready for use.</a:t>
            </a:r>
          </a:p>
          <a:p>
            <a:pPr marL="342900" indent="-342900">
              <a:buChar char="•"/>
            </a:pPr>
            <a:r>
              <a:rPr lang="en-US" altLang="en-US" dirty="0"/>
              <a:t>Automatic Detection: Detects and launches </a:t>
            </a:r>
            <a:r>
              <a:rPr lang="en-US" altLang="en-US" dirty="0" err="1"/>
              <a:t>Jupyter</a:t>
            </a:r>
            <a:r>
              <a:rPr lang="en-US" altLang="en-US" dirty="0"/>
              <a:t> Notebook from the working directory where the .bat file is located.</a:t>
            </a:r>
          </a:p>
          <a:p>
            <a:pPr marL="342900" indent="-342900">
              <a:buChar char="•"/>
            </a:pPr>
            <a:r>
              <a:rPr lang="en-US" altLang="en-US" dirty="0"/>
              <a:t>Simplified Workflow: Ensures that all required paths are correctly set up, eliminating manual configuration steps. </a:t>
            </a:r>
          </a:p>
        </p:txBody>
      </p:sp>
    </p:spTree>
    <p:extLst>
      <p:ext uri="{BB962C8B-B14F-4D97-AF65-F5344CB8AC3E}">
        <p14:creationId xmlns:p14="http://schemas.microsoft.com/office/powerpoint/2010/main" val="243692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0B87-DE22-B0EE-03C2-52A21ED2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Path Pilot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36016-71D1-49AA-D1EB-3861A849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3" y="3962307"/>
            <a:ext cx="5332956" cy="21935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2E2E-FAC4-DF3F-D3CD-E03844A8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Pilot uses cmd.exe to run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python terminal and a QGIS shell.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can provide commands and instructions for specific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mainly use it to install Python modules and run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289777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9F612-7BD7-FFAE-AD39-8840FA5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Installers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3E0E31BD-9DFF-605F-ED8A-ACBF19F2322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70162" y="2552699"/>
          <a:ext cx="5323703" cy="362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A99B520-3B00-89F0-981F-1F835290F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592" y="3050697"/>
            <a:ext cx="5962408" cy="26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2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6F94-981C-85E6-4994-8F4C3E04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EA09-A81B-33E8-8DD9-284EEB61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  <a:p>
            <a:r>
              <a:rPr lang="en-US" dirty="0"/>
              <a:t>ASCII</a:t>
            </a:r>
          </a:p>
          <a:p>
            <a:r>
              <a:rPr lang="en-US" dirty="0"/>
              <a:t>UTF-8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9C53D-5DFC-DCE3-84E0-2B8F5BB9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04" y="3429000"/>
            <a:ext cx="3423355" cy="1227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7E42D-5437-098A-9ADB-A66F1169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4" y="487218"/>
            <a:ext cx="5845848" cy="2941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73939B-CE57-1CC3-FF06-8FB472D0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75" y="3715736"/>
            <a:ext cx="5846297" cy="29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2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6F94-981C-85E6-4994-8F4C3E04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EA09-A81B-33E8-8DD9-284EEB61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  <a:p>
            <a:r>
              <a:rPr lang="en-US" dirty="0"/>
              <a:t>hdf5</a:t>
            </a:r>
          </a:p>
          <a:p>
            <a:r>
              <a:rPr lang="en-US" dirty="0"/>
              <a:t>gpkg</a:t>
            </a:r>
          </a:p>
          <a:p>
            <a:r>
              <a:rPr lang="en-US" dirty="0"/>
              <a:t>geodatabase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A9F1-9A4E-D1F3-A365-B8EF9AF0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48" y="282430"/>
            <a:ext cx="3266667" cy="23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9D8DF-C1EF-C0F0-21DB-8CC1B19D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243" y="2080138"/>
            <a:ext cx="3714005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42D5-0670-8538-FF36-F24B8FE6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4FEB-40AF-BABE-C160-57D0987B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AI Language Model by OpenAI</a:t>
            </a:r>
            <a:r>
              <a:rPr lang="en-US" dirty="0"/>
              <a:t>: Designed to assist with a variety of tasks through text-based conversations.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GPT (Generative Pre-trained Transformer)</a:t>
            </a:r>
            <a:r>
              <a:rPr lang="en-US" dirty="0"/>
              <a:t>: Utilizes advanced machine learning models to understand and generate human-like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Natural Language Understanding</a:t>
            </a:r>
            <a:r>
              <a:rPr lang="en-US" dirty="0"/>
              <a:t>: Interprets and generates human-like text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User-friendly and Accessible</a:t>
            </a:r>
            <a:r>
              <a:rPr lang="en-US" dirty="0"/>
              <a:t>: Easy to use across multiple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Focused on Ethics</a:t>
            </a:r>
            <a:r>
              <a:rPr lang="en-US" dirty="0"/>
              <a:t>: Prioritizes privacy, safety, and ethical AI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6386-2693-AC77-7D5E-A068CE8B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4.0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1A9D-362E-1CCD-A546-F8A9678B9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Writing assistance (emails, reports, creative writing)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generation and 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queries and problem-solving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models are periodically updated to improve performance and adapt to new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8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2E41-EFE6-BFD0-A388-21E32C9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E319D6-295F-3B65-E4F6-47B8A41F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Efficient for repetitive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makes tools accessible</a:t>
            </a:r>
          </a:p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F9A085-889C-E7E9-EF16-A0AD08C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2" r="20440" b="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9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356AE-8674-1940-D78E-66A0B00C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17489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Add Python to your toolbox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02F43E-6823-8A7B-A056-59E4B6551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261827"/>
              </p:ext>
            </p:extLst>
          </p:nvPr>
        </p:nvGraphicFramePr>
        <p:xfrm>
          <a:off x="-276304" y="2641245"/>
          <a:ext cx="6622783" cy="338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9EE31-D6A1-A545-4AB3-5A56633F6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1622948"/>
            <a:ext cx="5770489" cy="34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2476-FEFC-7766-4E14-C1E7855B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87254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C4A5E4-D5AC-E964-26A2-BC72DE7A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530927"/>
            <a:ext cx="5022630" cy="18980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complex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Large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Excellent documentation</a:t>
            </a:r>
          </a:p>
        </p:txBody>
      </p:sp>
      <p:pic>
        <p:nvPicPr>
          <p:cNvPr id="5" name="Content Placeholder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5073F96F-291E-0B29-AB53-9AD243CA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50" y="812415"/>
            <a:ext cx="5126898" cy="51268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ABBA98-FC88-03CE-3608-399FABF49A0B}"/>
              </a:ext>
            </a:extLst>
          </p:cNvPr>
          <p:cNvSpPr txBox="1">
            <a:spLocks/>
          </p:cNvSpPr>
          <p:nvPr/>
        </p:nvSpPr>
        <p:spPr>
          <a:xfrm>
            <a:off x="484552" y="3535139"/>
            <a:ext cx="5022630" cy="8725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Cons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177771E-8B65-2669-4B8C-0B841E091F52}"/>
              </a:ext>
            </a:extLst>
          </p:cNvPr>
          <p:cNvSpPr txBox="1">
            <a:spLocks/>
          </p:cNvSpPr>
          <p:nvPr/>
        </p:nvSpPr>
        <p:spPr>
          <a:xfrm>
            <a:off x="484552" y="4700941"/>
            <a:ext cx="5022630" cy="189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Cranky path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15848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94-E17A-A113-9688-75B5264B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9" name="Content Placeholder 18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D4C94943-5E03-B9AC-3B90-D1194762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56382"/>
            <a:ext cx="1905000" cy="1905000"/>
          </a:xfrm>
        </p:spPr>
      </p:pic>
      <p:pic>
        <p:nvPicPr>
          <p:cNvPr id="15" name="Picture 1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9CA3343-9F2E-AC35-1139-C731D8EB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14" y="456756"/>
            <a:ext cx="1406578" cy="1704626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A85FFBE8-325A-8C0A-9844-B2D143A3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63" y="2634200"/>
            <a:ext cx="11285026" cy="412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What is </a:t>
            </a:r>
            <a:r>
              <a:rPr lang="en-US" altLang="en-US" sz="2000" dirty="0" err="1"/>
              <a:t>Jupyter</a:t>
            </a:r>
            <a:r>
              <a:rPr lang="en-US" altLang="en-US" sz="2000" dirty="0"/>
              <a:t>?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An open-source tool for interactive computing.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Allows you to create and share documents that contain live code, equations.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Key Features: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Interactive code execution in cells.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Rich text formatting with Markdown.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Visualizations using libraries like Matplotlib, Seaborn.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Easy integration with big data tools (e.g., Pandas for data analysis).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174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BC1D50-2FD6-9700-FA36-6E0E197A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Notebook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BA67B1E-73F4-4D6A-B576-9F50BD5EE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625" y="1733041"/>
            <a:ext cx="5802200" cy="325459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2EBCEA-BE89-5D90-03B4-413EBA56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Instructions on Markdown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examples on code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cells for your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Shift Enter to run 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double-click inside a Markdown cell.  Run it to reset it.</a:t>
            </a:r>
          </a:p>
        </p:txBody>
      </p:sp>
    </p:spTree>
    <p:extLst>
      <p:ext uri="{BB962C8B-B14F-4D97-AF65-F5344CB8AC3E}">
        <p14:creationId xmlns:p14="http://schemas.microsoft.com/office/powerpoint/2010/main" val="348524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B2CB-1E74-2E9C-11A0-33EC4BE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OpenAI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2C4E-FB84-ED26-E364-4B3BE584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4793618" cy="3600450"/>
          </a:xfrm>
        </p:spPr>
        <p:txBody>
          <a:bodyPr/>
          <a:lstStyle/>
          <a:p>
            <a:r>
              <a:rPr lang="en-US" b="1" dirty="0"/>
              <a:t>Free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Mainly uses ChatGPT3.5.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Paste file samples directly.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4BE72-CC5F-40A0-7D47-4DB3F68AC171}"/>
              </a:ext>
            </a:extLst>
          </p:cNvPr>
          <p:cNvSpPr txBox="1">
            <a:spLocks/>
          </p:cNvSpPr>
          <p:nvPr/>
        </p:nvSpPr>
        <p:spPr>
          <a:xfrm>
            <a:off x="5948126" y="2576513"/>
            <a:ext cx="5405673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Paid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ChatGPT4.0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Attach files and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to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DALL-E image generator.</a:t>
            </a:r>
          </a:p>
        </p:txBody>
      </p:sp>
    </p:spTree>
    <p:extLst>
      <p:ext uri="{BB962C8B-B14F-4D97-AF65-F5344CB8AC3E}">
        <p14:creationId xmlns:p14="http://schemas.microsoft.com/office/powerpoint/2010/main" val="2240472652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607</Words>
  <Application>Microsoft Office PowerPoint</Application>
  <PresentationFormat>Widescreen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Avenir Next LT Pro</vt:lpstr>
      <vt:lpstr>Bahnschrift</vt:lpstr>
      <vt:lpstr>MatrixVTI</vt:lpstr>
      <vt:lpstr>Data Management with AI and Python</vt:lpstr>
      <vt:lpstr>ChatGPT Overview</vt:lpstr>
      <vt:lpstr>ChatGPT 4.0 Applications</vt:lpstr>
      <vt:lpstr>Python Script</vt:lpstr>
      <vt:lpstr>Add Python to your toolbox</vt:lpstr>
      <vt:lpstr>Python Pros</vt:lpstr>
      <vt:lpstr>Jupyter Notebook</vt:lpstr>
      <vt:lpstr>Workshop Notebook</vt:lpstr>
      <vt:lpstr>OpenAI Account</vt:lpstr>
      <vt:lpstr>Specific GPTs</vt:lpstr>
      <vt:lpstr>ChatGPT Memory</vt:lpstr>
      <vt:lpstr>ChatGPT Errors</vt:lpstr>
      <vt:lpstr>Workshop Package</vt:lpstr>
      <vt:lpstr>Path Pilot</vt:lpstr>
      <vt:lpstr>Path Pilot Terminal</vt:lpstr>
      <vt:lpstr>Workshop Installers</vt:lpstr>
      <vt:lpstr>Data Samples</vt:lpstr>
      <vt:lpstr>Data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KJ OBrien</dc:creator>
  <cp:lastModifiedBy>KJ OBrien</cp:lastModifiedBy>
  <cp:revision>19</cp:revision>
  <dcterms:created xsi:type="dcterms:W3CDTF">2024-10-18T15:36:57Z</dcterms:created>
  <dcterms:modified xsi:type="dcterms:W3CDTF">2025-02-21T20:45:27Z</dcterms:modified>
</cp:coreProperties>
</file>