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A2E15-6A4D-45AB-ADA3-F7301F05A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FB51D7-846B-44B9-8BCB-5FB1B2827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CA29D6-F273-4FFF-818B-CF6E9248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65C5-B698-46CA-85FA-02BB7F876720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67690A-1A27-4ABD-AB7A-FC07CA30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901CE5-C72C-4E75-9D48-92793B4D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65E2-7445-4338-8210-04BE6A37C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98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4DCD7-2B60-41A9-BDFE-E38E3825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73F51A-7573-46D3-9857-5893FA871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9D143E-6708-4156-9D09-710E7402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65C5-B698-46CA-85FA-02BB7F876720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0BACE2-AF0F-4085-8D63-DEF4FBBB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41AC90-5F88-4D64-BC3A-AFC12CFD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65E2-7445-4338-8210-04BE6A37C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66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B42F1A4-FE65-4E98-9495-9BFF97F1A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97814F-4ADB-43F9-95B9-99A8854C8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3A1395-68A5-4663-B6EE-3B65EB6D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65C5-B698-46CA-85FA-02BB7F876720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2B5E3C-5BD0-44CF-A32B-2E6E705B9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F5292D-85FD-4491-B039-A1F242949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65E2-7445-4338-8210-04BE6A37C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45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07B9B4-7639-453B-83D3-0EE3D1F0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0F0EF0-D874-48DA-AEF7-76D2B9024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04FECA-E697-4AFC-A506-2736B716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65C5-B698-46CA-85FA-02BB7F876720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E6E700-C701-4D25-AE10-15B04A30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F6C51B-E7F5-4F48-AB9F-5C6AB0DA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65E2-7445-4338-8210-04BE6A37C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03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A48F2-7454-4496-B981-83CA68B1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76906-0AD2-490C-8BD5-BDCE110AB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D46FAE-3687-44B6-8258-D6C095FB3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65C5-B698-46CA-85FA-02BB7F876720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727C07-0535-441D-96A2-AEDB817D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9677D6-756A-41D9-BEA0-EA2BC5669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65E2-7445-4338-8210-04BE6A37C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06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0FD19-4D62-4DFD-97C2-D130EC37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DA23B4-05BD-4653-8EED-66966B723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5459F9-0E2F-43FB-A49D-36A58DE1A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DFC2CF-60D9-4DD1-BA41-518C2E23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65C5-B698-46CA-85FA-02BB7F876720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494E57-5BB5-4FCF-A4E3-D9779F88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D7DAAB-5FD1-4FD1-AC74-FB24EFF4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65E2-7445-4338-8210-04BE6A37C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00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FB3A53-1821-4A6D-8208-01DD175D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1A8245-E195-43CD-A964-71C1EED1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24A505-560F-44CA-9692-5CD1DBFAF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A868936-7547-4611-8FD8-ED2166518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DD1D6C-0D31-45FD-A855-EB6E36478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436093-38D7-45BA-A64C-86E47795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65C5-B698-46CA-85FA-02BB7F876720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3D3B13D-FAD3-45DC-8BF1-AE750C62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F39EFD-4B66-49CE-A834-51FF5FAD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65E2-7445-4338-8210-04BE6A37C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48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0373C-29EC-4A68-82D2-B367863D1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7F9F3C4-BD05-4A65-82D9-7E9D7D76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65C5-B698-46CA-85FA-02BB7F876720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96A4948-654F-4964-B76F-F41E2830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1B3B2B-9AC8-4525-9B82-85493784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65E2-7445-4338-8210-04BE6A37C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16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19B6075-BFA0-44A3-9461-8826159E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65C5-B698-46CA-85FA-02BB7F876720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B9D216-B048-46AB-884C-768940E6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AD0173-7AA7-4F97-8AFF-2E1DEDB4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65E2-7445-4338-8210-04BE6A37C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58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EB7D21-8B4E-4651-A7B6-DB0EEC5B4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CDCAC0-D36E-4990-8E32-9295C300C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0AC075-F69C-4EAB-A14A-C19C73F13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50112A-3AA7-46B0-B22A-0E4C2C5E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65C5-B698-46CA-85FA-02BB7F876720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902162-DBC4-4CC0-BCBB-EC93A136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493FEA-0F1D-4885-9EB0-FA275F4A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65E2-7445-4338-8210-04BE6A37C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39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70AE7E-791D-4628-9645-BD27EE5FF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5C23E94-A36A-4A8F-BDAF-0A456BA70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302B4D-C3EB-4698-AF1D-94ACA868A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55D199-0E4D-4998-929F-7632F5EAA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65C5-B698-46CA-85FA-02BB7F876720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A77270-B8FC-47E8-801D-C05EA706E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491CB6-681D-45B1-A5B4-8DC0215C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65E2-7445-4338-8210-04BE6A37C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29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530C3FC-6103-4B07-B6E0-B51F0327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8EEBF0-0DD3-4EAD-8A20-2323E993B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1FD3FC-93BE-4221-8AC0-0C22429E5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D65C5-B698-46CA-85FA-02BB7F876720}" type="datetimeFigureOut">
              <a:rPr lang="fr-FR" smtClean="0"/>
              <a:t>23/09/2019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22767C-4003-47CA-AD53-309F88466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356EFF-A991-49AD-939C-5505F99D9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D65E2-7445-4338-8210-04BE6A37C6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06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D8F4-57D6-4A1E-9D0A-9C09EECE1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079393-B415-4F37-B5B0-480B212F6E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3793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Dorian Lagadec</dc:creator>
  <cp:lastModifiedBy>Dorian Lagadec</cp:lastModifiedBy>
  <cp:revision>1</cp:revision>
  <dcterms:created xsi:type="dcterms:W3CDTF">2019-09-23T08:45:18Z</dcterms:created>
  <dcterms:modified xsi:type="dcterms:W3CDTF">2019-09-23T08:45:52Z</dcterms:modified>
</cp:coreProperties>
</file>