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9" r:id="rId4"/>
    <p:sldId id="270" r:id="rId5"/>
    <p:sldId id="271" r:id="rId6"/>
    <p:sldId id="261" r:id="rId7"/>
    <p:sldId id="260" r:id="rId8"/>
    <p:sldId id="265" r:id="rId9"/>
    <p:sldId id="262" r:id="rId10"/>
    <p:sldId id="263" r:id="rId11"/>
    <p:sldId id="268" r:id="rId12"/>
    <p:sldId id="267" r:id="rId13"/>
    <p:sldId id="266" r:id="rId14"/>
    <p:sldId id="272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2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1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9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7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5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3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휙 </a:t>
            </a:r>
            <a:r>
              <a:rPr lang="ko-KR" altLang="en-US" dirty="0" err="1" smtClean="0"/>
              <a:t>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92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9531" y="822960"/>
            <a:ext cx="182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기뉴키뉴기뉴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5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75565" y="875211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퇘스급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1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0023" y="5185955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킹엠페러갓갓부장님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336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1017" y="1227909"/>
            <a:ext cx="101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대마초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444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18" y="748145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37418" y="831273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5164" y="3837709"/>
            <a:ext cx="3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89818" y="3463636"/>
            <a:ext cx="56803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7527" y="4876800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2255" y="4890655"/>
            <a:ext cx="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10606711">
            <a:off x="4465429" y="1015939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환영해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4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199" y="2687782"/>
            <a:ext cx="177338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이건 페이크다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sz="1050" dirty="0" smtClean="0">
                <a:solidFill>
                  <a:srgbClr val="FF0000"/>
                </a:solidFill>
              </a:rPr>
              <a:t>파란색을 찾아봐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00509" y="6400800"/>
            <a:ext cx="1607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꽃길만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걷자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250" tmFilter="0,0; .5, 0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8022" y="2586446"/>
            <a:ext cx="1685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끝</a:t>
            </a:r>
            <a:r>
              <a:rPr lang="en-US" altLang="ko-KR" sz="6600" dirty="0" smtClean="0"/>
              <a:t>!</a:t>
            </a:r>
            <a:endParaRPr lang="ko-KR" alt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3671455" y="2955778"/>
            <a:ext cx="418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첫번째 게임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4297" y="1332411"/>
            <a:ext cx="88566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+mj-ea"/>
                <a:ea typeface="+mj-ea"/>
              </a:rPr>
              <a:t>글씨가 순식간에 </a:t>
            </a:r>
            <a:r>
              <a:rPr lang="ko-KR" altLang="en-US" sz="66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휙</a:t>
            </a:r>
            <a:r>
              <a:rPr lang="ko-KR" altLang="en-US" sz="6600" dirty="0" smtClean="0">
                <a:latin typeface="+mj-ea"/>
                <a:ea typeface="+mj-ea"/>
              </a:rPr>
              <a:t> 하고 사라집니다</a:t>
            </a:r>
            <a:r>
              <a:rPr lang="en-US" altLang="ko-KR" sz="66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6600" dirty="0" smtClean="0">
                <a:solidFill>
                  <a:srgbClr val="FF0000"/>
                </a:solidFill>
                <a:latin typeface="+mj-ea"/>
                <a:ea typeface="+mj-ea"/>
              </a:rPr>
              <a:t>집중</a:t>
            </a:r>
            <a:r>
              <a:rPr lang="ko-KR" altLang="en-US" sz="6600" dirty="0" smtClean="0">
                <a:latin typeface="+mj-ea"/>
                <a:ea typeface="+mj-ea"/>
              </a:rPr>
              <a:t>해서 보고 맞추기 바랍니다</a:t>
            </a:r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985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2915" y="2795451"/>
            <a:ext cx="446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/>
              <a:t>그럼 시작</a:t>
            </a:r>
            <a:r>
              <a:rPr lang="en-US" altLang="ko-KR" sz="7200" dirty="0" smtClean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6929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88" y="2756263"/>
            <a:ext cx="32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/>
              <a:t>대마고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5162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8880" y="2050868"/>
            <a:ext cx="77070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/>
              <a:t>이건 연습이었고   실전 시작</a:t>
            </a:r>
            <a:r>
              <a:rPr lang="en-US" altLang="ko-KR" sz="8000" dirty="0" smtClean="0"/>
              <a:t>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6428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73337" y="2873829"/>
            <a:ext cx="142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플로시바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4691" y="912422"/>
            <a:ext cx="19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한지우 </a:t>
            </a:r>
            <a:r>
              <a:rPr lang="ko-KR" altLang="en-US" sz="1400" dirty="0" err="1" smtClean="0"/>
              <a:t>최장신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01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9122" y="5120641"/>
            <a:ext cx="121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보안최고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51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8652" y="3030582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아영스베어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50</Words>
  <Application>Microsoft Office PowerPoint</Application>
  <PresentationFormat>와이드스크린</PresentationFormat>
  <Paragraphs>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휙 휙 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스택게임</dc:title>
  <dc:creator>Windows 사용자</dc:creator>
  <cp:lastModifiedBy>jeonghui8545@gmail.com</cp:lastModifiedBy>
  <cp:revision>13</cp:revision>
  <dcterms:created xsi:type="dcterms:W3CDTF">2017-04-11T01:59:22Z</dcterms:created>
  <dcterms:modified xsi:type="dcterms:W3CDTF">2019-05-24T07:09:33Z</dcterms:modified>
</cp:coreProperties>
</file>