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5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6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E8E7-BB19-4BF8-B9B7-E0A4E9C0A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67EB-9373-41AC-AB36-771CCB81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7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시스템 해킹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85" y="4865868"/>
            <a:ext cx="528029" cy="497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9364" y="3509963"/>
            <a:ext cx="601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시스템 또는 응용프로그램의 코드 내부의 취약점을 이용한 해킹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29" y="75079"/>
            <a:ext cx="601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정연서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220" y="152809"/>
            <a:ext cx="4487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#include &lt;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stdio.h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&gt;</a:t>
            </a:r>
          </a:p>
          <a:p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int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main() {</a:t>
            </a:r>
          </a:p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  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int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dia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= 768</a:t>
            </a:r>
          </a:p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  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printf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(“</a:t>
            </a:r>
            <a:r>
              <a:rPr lang="ko-KR" altLang="en-US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남은 다이아는 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%d</a:t>
            </a:r>
            <a:r>
              <a:rPr lang="ko-KR" altLang="en-US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개 입니다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”, 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dia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);</a:t>
            </a:r>
          </a:p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  return 0;</a:t>
            </a:r>
          </a:p>
          <a:p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}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220" y="152809"/>
            <a:ext cx="4487094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#include &lt;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stdio.h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&gt;</a:t>
            </a:r>
          </a:p>
          <a:p>
            <a:endParaRPr lang="en-US" altLang="ko-KR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int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main() {</a:t>
            </a:r>
          </a:p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  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int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dia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= 0</a:t>
            </a:r>
          </a:p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  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printf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(“</a:t>
            </a:r>
            <a:r>
              <a:rPr lang="ko-KR" altLang="en-US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남은 다이아는 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%d</a:t>
            </a:r>
            <a:r>
              <a:rPr lang="ko-KR" altLang="en-US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개 입니다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”, </a:t>
            </a:r>
            <a:r>
              <a:rPr lang="en-US" altLang="ko-KR" dirty="0" err="1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dia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);</a:t>
            </a:r>
          </a:p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  return 0;</a:t>
            </a:r>
          </a:p>
          <a:p>
            <a:r>
              <a:rPr lang="en-US" altLang="ko-KR" dirty="0" smtClean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}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6766560" y="3317966"/>
            <a:ext cx="3587931" cy="171123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으아악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02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30630" y="0"/>
            <a:ext cx="9144000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취약점</a:t>
            </a:r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442857" y="3030583"/>
            <a:ext cx="1467394" cy="897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BOF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tting over i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2" y="705394"/>
            <a:ext cx="1052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 ì¸ì´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1116">
            <a:off x="9039496" y="1251880"/>
            <a:ext cx="965608" cy="96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perating system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429" y="3148149"/>
            <a:ext cx="1203143" cy="120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8259">
            <a:off x="7908278" y="4201775"/>
            <a:ext cx="1237026" cy="13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142132">
            <a:off x="2117948" y="245895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어셈블리어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으악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069977">
            <a:off x="2542903" y="4957053"/>
            <a:ext cx="2315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보안 취약점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526496161060999</a:t>
            </a:r>
            <a:r>
              <a:rPr lang="ko-KR" altLang="en-US" dirty="0" smtClean="0">
                <a:solidFill>
                  <a:schemeClr val="bg1"/>
                </a:solidFill>
              </a:rPr>
              <a:t>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나도 몇 개 모름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1205184">
            <a:off x="5629734" y="1724565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메모리구조</a:t>
            </a:r>
            <a:r>
              <a:rPr lang="en-US" altLang="ko-KR" dirty="0" smtClean="0">
                <a:solidFill>
                  <a:schemeClr val="bg1"/>
                </a:solidFill>
              </a:rPr>
              <a:t>,,,,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0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93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Tmon몬소리 Black</vt:lpstr>
      <vt:lpstr>맑은 고딕</vt:lpstr>
      <vt:lpstr>이롭게 바탕체 OTF Medium</vt:lpstr>
      <vt:lpstr>Arial</vt:lpstr>
      <vt:lpstr>Office 테마</vt:lpstr>
      <vt:lpstr>시스템 해킹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해킹</dc:title>
  <dc:creator>Windows 사용자</dc:creator>
  <cp:lastModifiedBy>Windows 사용자</cp:lastModifiedBy>
  <cp:revision>11</cp:revision>
  <dcterms:created xsi:type="dcterms:W3CDTF">2018-03-29T23:26:41Z</dcterms:created>
  <dcterms:modified xsi:type="dcterms:W3CDTF">2018-03-30T07:39:03Z</dcterms:modified>
</cp:coreProperties>
</file>