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60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F3F8-E9C3-44F6-9732-BDD9AF06B71E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B40A-0A7C-4406-A5DB-04BE7A737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스트링이나 캘린더 보는 예시 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B40A-0A7C-4406-A5DB-04BE7A737F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52392" y="349486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E9B01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이클립스 사용 팁 </a:t>
            </a:r>
            <a:endParaRPr lang="en-US" altLang="ko-KR" sz="3200" b="1" dirty="0" smtClean="0">
              <a:solidFill>
                <a:srgbClr val="E9B01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rial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rgbClr val="E9B01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및 도큐먼트 사용법</a:t>
            </a:r>
            <a:endParaRPr lang="en-US" altLang="ko-KR" sz="3200" b="1" dirty="0" smtClean="0">
              <a:solidFill>
                <a:srgbClr val="E9B01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0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E9B01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5918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7795"/>
            <a:ext cx="8496944" cy="460648"/>
          </a:xfrm>
        </p:spPr>
        <p:txBody>
          <a:bodyPr/>
          <a:lstStyle/>
          <a:p>
            <a:r>
              <a:rPr lang="en-US" sz="28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 </a:t>
            </a:r>
            <a:r>
              <a:rPr lang="ko-KR" altLang="en-US" sz="28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이클립스 단축키 </a:t>
            </a:r>
            <a:r>
              <a:rPr lang="en-US" altLang="ko-KR" sz="28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  <a:endParaRPr lang="en-US" sz="28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551772"/>
            <a:ext cx="8496944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자동완성 키워드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ctrl + space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자동 줄 정렬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ctrl + shift + f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주석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ctrl + shift + / or \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자동 코드 생성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alt + shift + s -&gt; getter setter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자바 도큐먼트 </a:t>
            </a: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바로가기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shift + f2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Eclipse</a:t>
            </a:r>
            <a:endParaRPr 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059582"/>
            <a:ext cx="8496944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3"/>
              </a:rPr>
              <a:t>https://docs.oracle.com/javase/8/docs/api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3"/>
              </a:rPr>
              <a:t>/</a:t>
            </a: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Document</a:t>
            </a:r>
            <a:endParaRPr 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3678"/>
            <a:ext cx="2609850" cy="183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52217"/>
          <a:stretch/>
        </p:blipFill>
        <p:spPr>
          <a:xfrm>
            <a:off x="4423291" y="1923678"/>
            <a:ext cx="260985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95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80312" y="465998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템플릿 예쁘더라</a:t>
            </a:r>
            <a:r>
              <a:rPr lang="en-US" altLang="ko-KR" sz="1400" dirty="0" smtClean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..</a:t>
            </a:r>
            <a:endParaRPr lang="ko-KR" altLang="en-US" dirty="0">
              <a:solidFill>
                <a:srgbClr val="FFFF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1151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Next….~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83</Words>
  <Application>Microsoft Office PowerPoint</Application>
  <PresentationFormat>화면 슬라이드 쇼(16:9)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경기천년제목 Medium</vt:lpstr>
      <vt:lpstr>경기천년제목V Bold</vt:lpstr>
      <vt:lpstr>맑은 고딕</vt:lpstr>
      <vt:lpstr>Arial</vt:lpstr>
      <vt:lpstr>Calibri</vt:lpstr>
      <vt:lpstr>Office Theme</vt:lpstr>
      <vt:lpstr>Custom Design</vt:lpstr>
      <vt:lpstr>PowerPoint 프레젠테이션</vt:lpstr>
      <vt:lpstr> Eclipse</vt:lpstr>
      <vt:lpstr> Java Document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사용자</cp:lastModifiedBy>
  <cp:revision>33</cp:revision>
  <dcterms:created xsi:type="dcterms:W3CDTF">2014-04-01T16:27:38Z</dcterms:created>
  <dcterms:modified xsi:type="dcterms:W3CDTF">2018-04-13T03:23:28Z</dcterms:modified>
</cp:coreProperties>
</file>