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나눔바른펜" panose="020B0503000000000000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E062-7D54-46C8-8DCD-A402884B178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7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E062-7D54-46C8-8DCD-A402884B178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8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E062-7D54-46C8-8DCD-A402884B178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1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E062-7D54-46C8-8DCD-A402884B178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7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E062-7D54-46C8-8DCD-A402884B178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9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E062-7D54-46C8-8DCD-A402884B178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0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E062-7D54-46C8-8DCD-A402884B178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1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E062-7D54-46C8-8DCD-A402884B178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7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E062-7D54-46C8-8DCD-A402884B178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38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E062-7D54-46C8-8DCD-A402884B178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49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E062-7D54-46C8-8DCD-A402884B178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2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AE062-7D54-46C8-8DCD-A402884B178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4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33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2" y="4618"/>
            <a:ext cx="12192001" cy="68533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 Injection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Structured </a:t>
            </a:r>
            <a:r>
              <a:rPr lang="en-US" altLang="ko-KR" dirty="0" smtClean="0">
                <a:solidFill>
                  <a:schemeClr val="bg1"/>
                </a:solidFill>
              </a:rPr>
              <a:t>Query Language Injection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25346" y="5915892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20411 Jung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Hee</a:t>
            </a:r>
            <a:r>
              <a:rPr lang="en-US" altLang="ko-KR" sz="2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Shin</a:t>
            </a:r>
            <a:endParaRPr lang="ko-KR" altLang="en-US" sz="2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2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33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1" y="83272"/>
            <a:ext cx="12192001" cy="68533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523999" y="188089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ko-KR" sz="66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THE END</a:t>
            </a:r>
            <a:endParaRPr lang="ko-KR" altLang="en-US" sz="66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7872" y="5330105"/>
            <a:ext cx="397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Thank you for listening</a:t>
            </a:r>
            <a:endParaRPr lang="ko-KR" altLang="en-US" sz="2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33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2" y="0"/>
            <a:ext cx="12192001" cy="68533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SQL Injection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7371" y="365125"/>
            <a:ext cx="11437258" cy="609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618"/>
            <a:ext cx="12192001" cy="68533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3" y="4618"/>
            <a:ext cx="12192001" cy="68533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12371" y="5821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SQL Injection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698171" y="381907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7368" y="473641"/>
            <a:ext cx="11437258" cy="609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Web hacking no.18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2" y="1419398"/>
            <a:ext cx="8866909" cy="498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33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2" y="0"/>
            <a:ext cx="12192001" cy="68533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SQL Injection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371" y="365125"/>
            <a:ext cx="11437258" cy="609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" r="5558" b="5714"/>
          <a:stretch/>
        </p:blipFill>
        <p:spPr>
          <a:xfrm>
            <a:off x="558827" y="1838516"/>
            <a:ext cx="11074342" cy="384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33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2" y="0"/>
            <a:ext cx="12192001" cy="68533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SQL Injection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371" y="365125"/>
            <a:ext cx="11437258" cy="609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75" y="851342"/>
            <a:ext cx="6586034" cy="506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33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2" y="4618"/>
            <a:ext cx="12192001" cy="68533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81064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SQL Injection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566864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369" y="365125"/>
            <a:ext cx="11437258" cy="609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58" y="1080655"/>
            <a:ext cx="7140251" cy="461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2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33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2" y="0"/>
            <a:ext cx="12192001" cy="68533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SQL Injection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371" y="365125"/>
            <a:ext cx="11437258" cy="609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6885" y="1027906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no=0 or no=2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" t="21404" r="28492" b="66320"/>
          <a:stretch/>
        </p:blipFill>
        <p:spPr>
          <a:xfrm>
            <a:off x="1233410" y="2342738"/>
            <a:ext cx="9434590" cy="5786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3999" y="3713665"/>
            <a:ext cx="3629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%20 : space    -&gt; </a:t>
            </a:r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공백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  <a:p>
            <a:r>
              <a:rPr lang="en-US" altLang="ko-KR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%0a : \n        -&gt; </a:t>
            </a:r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계행</a:t>
            </a:r>
            <a:endParaRPr lang="ko-KR" altLang="en-US" sz="2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7079" y="3982217"/>
            <a:ext cx="3995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F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no=0%0aor%0ano=2</a:t>
            </a:r>
            <a:endParaRPr lang="ko-KR" altLang="en-US" sz="4000" b="1" dirty="0">
              <a:solidFill>
                <a:srgbClr val="00B0F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8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33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2" y="0"/>
            <a:ext cx="12192001" cy="68533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SQL Injection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371" y="365125"/>
            <a:ext cx="11437258" cy="609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10515600" cy="1325563"/>
          </a:xfrm>
        </p:spPr>
        <p:txBody>
          <a:bodyPr/>
          <a:lstStyle/>
          <a:p>
            <a:r>
              <a:rPr lang="en-US" altLang="ko-KR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HaHaHa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7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52</Words>
  <Application>Microsoft Office PowerPoint</Application>
  <PresentationFormat>와이드스크린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나눔바른펜</vt:lpstr>
      <vt:lpstr>Office 테마</vt:lpstr>
      <vt:lpstr>SQL Injection </vt:lpstr>
      <vt:lpstr>SQL Injection</vt:lpstr>
      <vt:lpstr>Web hacking no.18</vt:lpstr>
      <vt:lpstr>PowerPoint 프레젠테이션</vt:lpstr>
      <vt:lpstr>PowerPoint 프레젠테이션</vt:lpstr>
      <vt:lpstr>PowerPoint 프레젠테이션</vt:lpstr>
      <vt:lpstr>PowerPoint 프레젠테이션</vt:lpstr>
      <vt:lpstr>no=0 or no=2</vt:lpstr>
      <vt:lpstr>HaHaHa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 </dc:title>
  <dc:creator>jeonghui8545@gmail.com</dc:creator>
  <cp:lastModifiedBy>jeonghui8545@gmail.com</cp:lastModifiedBy>
  <cp:revision>13</cp:revision>
  <dcterms:created xsi:type="dcterms:W3CDTF">2018-04-13T04:37:07Z</dcterms:created>
  <dcterms:modified xsi:type="dcterms:W3CDTF">2018-04-19T09:26:28Z</dcterms:modified>
</cp:coreProperties>
</file>