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8" r:id="rId7"/>
    <p:sldId id="262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7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8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4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3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8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5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6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78F9-9973-4CDA-99AE-D8337D2B2CB1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119CD-3FAC-4060-AD01-33F36E07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6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9109" y="587829"/>
            <a:ext cx="5773783" cy="568234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시스템 해킹</a:t>
            </a:r>
            <a:r>
              <a:rPr lang="en-US" altLang="ko-KR" sz="4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</a:br>
            <a:r>
              <a:rPr lang="en-US" altLang="ko-KR" sz="4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System Hacking</a:t>
            </a:r>
            <a:endParaRPr lang="ko-KR" altLang="en-US" sz="40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8582297" y="568235"/>
            <a:ext cx="418011" cy="4572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018" y="4631511"/>
            <a:ext cx="4753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응용 프로그램 내부에 존재하는 취약점을 이용하여</a:t>
            </a:r>
            <a:endParaRPr lang="en-US" altLang="ko-KR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해커가 원하는 코드를 실행하고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, 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이를 통해 대상 시스템의 원격 접속 권한을 획득하거나 </a:t>
            </a:r>
            <a:endParaRPr lang="en-US" altLang="ko-KR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최고 관리자 권한을 획득하는 공격 기술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4371" y="5007820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메모리를 원하는 대로 조작할 수 있는 기술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4064" y="46707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운영체제</a:t>
            </a:r>
            <a:endParaRPr lang="ko-KR" altLang="en-US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86995" y="10254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운영체제</a:t>
            </a:r>
            <a:endParaRPr lang="ko-KR" altLang="en-US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6995" y="134078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소프트웨어</a:t>
            </a:r>
            <a:endParaRPr lang="ko-KR" altLang="en-US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6994" y="1656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하드웨어</a:t>
            </a:r>
            <a:endParaRPr lang="ko-KR" altLang="en-US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89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25 1.1111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405" y="1158238"/>
            <a:ext cx="6806672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stdio.h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&gt;</a:t>
            </a:r>
          </a:p>
          <a:p>
            <a:endParaRPr lang="en-US" altLang="ko-KR" dirty="0">
              <a:latin typeface="Consolas" panose="020B0609020204030204" pitchFamily="49" charset="0"/>
              <a:ea typeface="210 데이라잇 R" panose="02020603020101020101" pitchFamily="18" charset="-127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main() 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rank = 560;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dia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= 768;</a:t>
            </a:r>
          </a:p>
          <a:p>
            <a:endParaRPr lang="en-US" altLang="ko-KR" dirty="0">
              <a:latin typeface="Consolas" panose="020B0609020204030204" pitchFamily="49" charset="0"/>
              <a:ea typeface="210 데이라잇 R" panose="02020603020101020101" pitchFamily="18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(“rank: %d, diamond: %d\n”, rank, 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dia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return 0;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데이라잇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405" y="1158239"/>
            <a:ext cx="6806672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stdio.h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&gt;</a:t>
            </a:r>
          </a:p>
          <a:p>
            <a:endParaRPr lang="en-US" altLang="ko-KR" dirty="0">
              <a:latin typeface="Consolas" panose="020B0609020204030204" pitchFamily="49" charset="0"/>
              <a:ea typeface="210 데이라잇 R" panose="02020603020101020101" pitchFamily="18" charset="-127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main() 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rank = 560;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dia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= 7680;</a:t>
            </a:r>
          </a:p>
          <a:p>
            <a:endParaRPr lang="en-US" altLang="ko-KR" dirty="0">
              <a:latin typeface="Consolas" panose="020B0609020204030204" pitchFamily="49" charset="0"/>
              <a:ea typeface="210 데이라잇 R" panose="02020603020101020101" pitchFamily="18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(“rank: %d, diamond: %d\n”, rank, 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dia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return 0;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데이라잇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15" y="1359137"/>
            <a:ext cx="1270289" cy="12702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405" y="1158239"/>
            <a:ext cx="6806672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stdio.h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&gt;</a:t>
            </a:r>
          </a:p>
          <a:p>
            <a:endParaRPr lang="en-US" altLang="ko-KR" dirty="0">
              <a:latin typeface="Consolas" panose="020B0609020204030204" pitchFamily="49" charset="0"/>
              <a:ea typeface="210 데이라잇 R" panose="02020603020101020101" pitchFamily="18" charset="-127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main() 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rank = 1;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dia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 = 0;</a:t>
            </a:r>
          </a:p>
          <a:p>
            <a:endParaRPr lang="en-US" altLang="ko-KR" dirty="0">
              <a:latin typeface="Consolas" panose="020B0609020204030204" pitchFamily="49" charset="0"/>
              <a:ea typeface="210 데이라잇 R" panose="02020603020101020101" pitchFamily="18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(“rank: %d, diamond: %d\n”, rank, </a:t>
            </a:r>
            <a:r>
              <a:rPr lang="en-US" altLang="ko-KR" dirty="0" err="1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dia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데이라잇 R" panose="02020603020101020101" pitchFamily="18" charset="-127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return 0;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210 데이라잇 R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데이라잇 R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41" y="3902664"/>
            <a:ext cx="4762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44798" y="2205060"/>
            <a:ext cx="4102405" cy="2447881"/>
            <a:chOff x="4961715" y="1227908"/>
            <a:chExt cx="4102405" cy="2447881"/>
          </a:xfrm>
        </p:grpSpPr>
        <p:sp>
          <p:nvSpPr>
            <p:cNvPr id="4" name="TextBox 3"/>
            <p:cNvSpPr txBox="1"/>
            <p:nvPr/>
          </p:nvSpPr>
          <p:spPr>
            <a:xfrm>
              <a:off x="4961715" y="1227908"/>
              <a:ext cx="226857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Buffer Overflow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61715" y="1724462"/>
              <a:ext cx="263084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Format String Bug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1715" y="3214124"/>
              <a:ext cx="728084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RTL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1715" y="2717570"/>
              <a:ext cx="4102405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Return Oriented Programming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61715" y="2221016"/>
              <a:ext cx="2170787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Race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8844" y="1955972"/>
            <a:ext cx="23326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운영체제</a:t>
            </a:r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r>
              <a:rPr lang="en-US" altLang="ko-KR" sz="24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C</a:t>
            </a:r>
          </a:p>
          <a:p>
            <a:pPr algn="ctr"/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프로그램 작동 원리</a:t>
            </a:r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endParaRPr lang="en-US" altLang="ko-KR" sz="24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r>
              <a:rPr lang="ko-KR" altLang="en-US" sz="24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리버싱</a:t>
            </a:r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34026" y="2256417"/>
            <a:ext cx="44807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아무튼 알아야 할 게 많고</a:t>
            </a:r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명확히 표현하기도 모호함</a:t>
            </a:r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endParaRPr lang="en-US" altLang="ko-KR" sz="24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실습하면 이해하기 좋은데 시간 </a:t>
            </a:r>
            <a:r>
              <a:rPr lang="ko-KR" altLang="en-US" sz="24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없구</a:t>
            </a:r>
            <a:r>
              <a:rPr lang="en-US" altLang="ko-KR" sz="24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…</a:t>
            </a:r>
          </a:p>
        </p:txBody>
      </p:sp>
      <p:pic>
        <p:nvPicPr>
          <p:cNvPr id="3" name="Picture 2" descr="getting over i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2" y="705394"/>
            <a:ext cx="1052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8150" y="0"/>
            <a:ext cx="1375698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내가 한 것</a:t>
            </a:r>
            <a:endParaRPr lang="en-US" altLang="ko-KR" sz="24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6366" y="2674428"/>
            <a:ext cx="1999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Linux </a:t>
            </a:r>
            <a:r>
              <a:rPr lang="ko-KR" altLang="en-US" sz="24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공부</a:t>
            </a:r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어셈블리어 </a:t>
            </a:r>
            <a:r>
              <a:rPr lang="ko-KR" altLang="en-US" sz="24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쬐끔</a:t>
            </a:r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해킹 기법 공부</a:t>
            </a:r>
            <a:endParaRPr lang="en-US" altLang="ko-KR" sz="24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8150" y="0"/>
            <a:ext cx="1375698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내가 한 것</a:t>
            </a:r>
            <a:endParaRPr lang="en-US" altLang="ko-KR" sz="24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2159159"/>
            <a:ext cx="7619047" cy="2539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62" y="1301931"/>
            <a:ext cx="8660675" cy="48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8150" y="0"/>
            <a:ext cx="1375698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내가 한 것</a:t>
            </a:r>
            <a:endParaRPr lang="en-US" altLang="ko-KR" sz="24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67" y="2601482"/>
            <a:ext cx="6532266" cy="16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112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210 데이라잇 R</vt:lpstr>
      <vt:lpstr>맑은 고딕</vt:lpstr>
      <vt:lpstr>Arial</vt:lpstr>
      <vt:lpstr>Consolas</vt:lpstr>
      <vt:lpstr>Office 테마</vt:lpstr>
      <vt:lpstr>시스템 해킹 System Hacking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해킹 System Hacking</dc:title>
  <dc:creator>Windows 사용자</dc:creator>
  <cp:lastModifiedBy>Windows 사용자</cp:lastModifiedBy>
  <cp:revision>12</cp:revision>
  <dcterms:created xsi:type="dcterms:W3CDTF">2018-04-12T14:04:29Z</dcterms:created>
  <dcterms:modified xsi:type="dcterms:W3CDTF">2018-04-13T07:11:51Z</dcterms:modified>
</cp:coreProperties>
</file>