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  <p15:guide id="3" pos="1893">
          <p15:clr>
            <a:srgbClr val="A4A3A4"/>
          </p15:clr>
        </p15:guide>
        <p15:guide id="4" pos="5949">
          <p15:clr>
            <a:srgbClr val="A4A3A4"/>
          </p15:clr>
        </p15:guide>
        <p15:guide id="5" pos="4639">
          <p15:clr>
            <a:srgbClr val="A4A3A4"/>
          </p15:clr>
        </p15:guide>
        <p15:guide id="6" pos="5469">
          <p15:clr>
            <a:srgbClr val="A4A3A4"/>
          </p15:clr>
        </p15:guide>
        <p15:guide id="7" pos="5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3" themeSkinType="13" themeTransitionType="4124" useThemeTransition="1" byMouseClick="1" attrType="0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434"/>
  </p:normalViewPr>
  <p:slideViewPr>
    <p:cSldViewPr snapToObjects="1">
      <p:cViewPr varScale="1">
        <p:scale>
          <a:sx n="54" d="100"/>
          <a:sy n="54" d="100"/>
        </p:scale>
        <p:origin x="36" y="420"/>
      </p:cViewPr>
      <p:guideLst>
        <p:guide orient="horz" pos="2158"/>
        <p:guide pos="3839"/>
        <p:guide pos="1893"/>
        <p:guide pos="5949"/>
        <p:guide pos="4639"/>
        <p:guide pos="5469"/>
        <p:guide pos="53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2018-04-15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2018-04-15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2018-04-15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2018-04-15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2018-04-15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2018-04-15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0" t="30050" r="8930" b="21650"/>
          <a:stretch>
            <a:fillRect/>
          </a:stretch>
        </p:blipFill>
        <p:spPr>
          <a:xfrm>
            <a:off x="4439793" y="1181798"/>
            <a:ext cx="3312414" cy="3312414"/>
          </a:xfrm>
          <a:prstGeom prst="octagon">
            <a:avLst>
              <a:gd name="adj" fmla="val 16475"/>
            </a:avLst>
          </a:prstGeom>
        </p:spPr>
      </p:pic>
      <p:sp>
        <p:nvSpPr>
          <p:cNvPr id="8" name="직사각형 7"/>
          <p:cNvSpPr/>
          <p:nvPr/>
        </p:nvSpPr>
        <p:spPr>
          <a:xfrm rot="1631">
            <a:off x="3467603" y="1183045"/>
            <a:ext cx="5257375" cy="3311167"/>
          </a:xfrm>
          <a:prstGeom prst="rect">
            <a:avLst/>
          </a:prstGeom>
          <a:blipFill rotWithShape="0">
            <a:blip r:embed="rId3">
              <a:alphaModFix amt="85000"/>
              <a:lum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77322" y="4495459"/>
            <a:ext cx="3237355" cy="735012"/>
          </a:xfrm>
        </p:spPr>
        <p:txBody>
          <a:bodyPr/>
          <a:lstStyle/>
          <a:p>
            <a:pPr>
              <a:defRPr/>
            </a:pPr>
            <a:r>
              <a:rPr lang="en-US" altLang="ko-KR" sz="3200" b="1">
                <a:latin typeface="Bradley Hand ITC"/>
              </a:rPr>
              <a:t>reversing</a:t>
            </a:r>
          </a:p>
        </p:txBody>
      </p:sp>
      <p:sp>
        <p:nvSpPr>
          <p:cNvPr id="9" name="제목 1"/>
          <p:cNvSpPr/>
          <p:nvPr/>
        </p:nvSpPr>
        <p:spPr>
          <a:xfrm>
            <a:off x="9411464" y="6122987"/>
            <a:ext cx="3237355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en-US" altLang="ko-KR" sz="2100" b="1" i="0" u="none" strike="noStrike" kern="1200" cap="none" normalizeH="0" baseline="0">
                <a:solidFill>
                  <a:schemeClr val="tx1"/>
                </a:solidFill>
                <a:cs typeface="함초롬돋움"/>
              </a:rPr>
              <a:t>20420</a:t>
            </a:r>
            <a:r>
              <a:rPr kumimoji="0" lang="en-US" altLang="ko-KR" sz="3200" b="1" i="0" u="none" strike="noStrike" kern="1200" cap="none" normalizeH="0" baseline="0">
                <a:solidFill>
                  <a:schemeClr val="tx1"/>
                </a:solidFill>
                <a:latin typeface="Bradley Hand ITC"/>
              </a:rPr>
              <a:t> </a:t>
            </a:r>
            <a:r>
              <a:rPr kumimoji="0" lang="ko-KR" altLang="en-US" sz="2100" b="1" i="0" u="none" strike="noStrike" kern="1200" cap="none" normalizeH="0" baseline="0">
                <a:solidFill>
                  <a:schemeClr val="tx1"/>
                </a:solidFill>
                <a:latin typeface="Bradley Hand ITC"/>
              </a:rPr>
              <a:t>한지우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1869" y="260603"/>
            <a:ext cx="2088261" cy="547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solidFill>
                  <a:schemeClr val="accent3"/>
                </a:solidFill>
              </a:rPr>
              <a:t>reverse</a:t>
            </a:r>
            <a:r>
              <a:rPr lang="en-US" altLang="ko-KR" sz="3000" b="1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869" y="908683"/>
            <a:ext cx="2459545" cy="5585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>
                <a:cs typeface="함초롬돋움"/>
              </a:rPr>
              <a:t>: </a:t>
            </a:r>
            <a:r>
              <a:rPr lang="ko-KR" altLang="en-US" sz="2000" b="1"/>
              <a:t>역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전환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뒤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개머리판</a:t>
            </a:r>
            <a:r>
              <a:rPr lang="en-US" altLang="ko-KR" sz="2000" b="1"/>
              <a:t>?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불운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창 따위의 개머리판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총 따위의 개머리판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뒤집다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거꾸로 하다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거꾸로 되다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반대로 돌다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바꿔놓다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역동시키다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역류시키다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파기하다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거꾸로의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 뒤의</a:t>
            </a:r>
          </a:p>
          <a:p>
            <a:pPr>
              <a:defRPr/>
            </a:pPr>
            <a:r>
              <a:rPr lang="en-US" altLang="ko-KR" sz="2000" b="1"/>
              <a:t>:</a:t>
            </a:r>
            <a:r>
              <a:rPr lang="ko-KR" altLang="en-US" sz="2000" b="1"/>
              <a:t> 왼쪽으로 감는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0235" y="2147693"/>
            <a:ext cx="886780" cy="1555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600">
                <a:cs typeface="함초롬돋움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9172" y="2147693"/>
            <a:ext cx="884493" cy="1555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600">
                <a:cs typeface="함초롬돋움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1" animBg="1"/>
      <p:bldP spid="8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7750" y="260603"/>
            <a:ext cx="3996500" cy="547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solidFill>
                  <a:schemeClr val="tx1">
                    <a:lumMod val="80000"/>
                    <a:lumOff val="20000"/>
                  </a:schemeClr>
                </a:solidFill>
              </a:rPr>
              <a:t>reverse engineering</a:t>
            </a:r>
            <a:r>
              <a:rPr lang="en-US" altLang="ko-KR" sz="3000" b="1">
                <a:solidFill>
                  <a:schemeClr val="accent3"/>
                </a:solidFill>
              </a:rPr>
              <a:t> </a:t>
            </a:r>
            <a:r>
              <a:rPr lang="en-US" altLang="ko-KR" sz="3000" b="1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9964" y="980693"/>
            <a:ext cx="3612071" cy="374713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: </a:t>
            </a:r>
            <a:r>
              <a:rPr lang="ko-KR" altLang="en-US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리버스 엔지니어링 또는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역공학은 장치 또는 시스템의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기술적인 원리를 그 구조분석을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통해 발견하는 과정이다</a:t>
            </a:r>
            <a:r>
              <a:rPr lang="en-US" altLang="ko-KR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.</a:t>
            </a:r>
            <a:r>
              <a:rPr lang="ko-KR" altLang="en-US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이것은 종종 대상을 조각내서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.......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.......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.......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3875" y="5135119"/>
            <a:ext cx="4734449" cy="663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800" b="1">
                <a:solidFill>
                  <a:schemeClr val="accent2"/>
                </a:solidFill>
              </a:rPr>
              <a:t>????????????????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7750" y="1873756"/>
            <a:ext cx="3996500" cy="547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solidFill>
                  <a:schemeClr val="tx1">
                    <a:lumMod val="80000"/>
                    <a:lumOff val="20000"/>
                  </a:schemeClr>
                </a:solidFill>
              </a:rPr>
              <a:t>reverse engineering</a:t>
            </a:r>
            <a:r>
              <a:rPr lang="en-US" altLang="ko-KR" sz="3000" b="1">
                <a:solidFill>
                  <a:schemeClr val="accent3"/>
                </a:solidFill>
              </a:rPr>
              <a:t> </a:t>
            </a:r>
            <a:r>
              <a:rPr lang="en-US" altLang="ko-KR" sz="3000" b="1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455" y="2884931"/>
            <a:ext cx="10231090" cy="54406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: </a:t>
            </a:r>
            <a:r>
              <a:rPr lang="ko-KR" altLang="en-US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프로그램 또는 시스템의 구조와 원리를 파악해서 </a:t>
            </a:r>
            <a:r>
              <a:rPr lang="ko-KR" altLang="en-US" sz="2000" b="1">
                <a:solidFill>
                  <a:schemeClr val="accent1"/>
                </a:solidFill>
                <a:cs typeface="함초롬돋움"/>
              </a:rPr>
              <a:t>의미 있는 정보를 이끌어내는 모든 행위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128" y="3893057"/>
            <a:ext cx="6699744" cy="54406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=&gt; </a:t>
            </a:r>
            <a:r>
              <a:rPr lang="ko-KR" altLang="en-US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어떻게 구성되어있는지</a:t>
            </a:r>
            <a:r>
              <a:rPr lang="en-US" altLang="ko-KR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?,</a:t>
            </a:r>
            <a:r>
              <a:rPr lang="ko-KR" altLang="en-US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 제일 중요한 부분은 어디인지</a:t>
            </a:r>
            <a:r>
              <a:rPr lang="en-US" altLang="ko-KR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?</a:t>
            </a:r>
            <a:r>
              <a:rPr lang="ko-KR" altLang="en-US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hp="http://schemas.haansoft.com/office/presentation/8.0" Requires="hp">
      <p:transition xmlns:mc="http://schemas.openxmlformats.org/markup-compatibility/2006" xmlns:hp="http://schemas.haansoft.com/office/presentation/8.0" spd="med" mc:Ignorable="hp" hp:hslDur="1700">
        <hp:hncExtTransition type="pageroll" attr="SubType=lef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1140" t="45580" r="35830" b="33190"/>
          <a:stretch>
            <a:fillRect/>
          </a:stretch>
        </p:blipFill>
        <p:spPr>
          <a:xfrm>
            <a:off x="383334" y="1949100"/>
            <a:ext cx="5712665" cy="2959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0893" y="2348865"/>
            <a:ext cx="648081" cy="1614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0" b="1">
                <a:ln w="28575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324" y="188594"/>
            <a:ext cx="1368171" cy="904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>
                <a:solidFill>
                  <a:schemeClr val="tx1">
                    <a:lumMod val="80000"/>
                    <a:lumOff val="20000"/>
                  </a:schemeClr>
                </a:solidFill>
              </a:rPr>
              <a:t>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7010" t="33080" r="33080" b="18480"/>
          <a:stretch>
            <a:fillRect/>
          </a:stretch>
        </p:blipFill>
        <p:spPr>
          <a:xfrm>
            <a:off x="7104126" y="1589056"/>
            <a:ext cx="3646669" cy="3319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50570" y="2585561"/>
            <a:ext cx="648081" cy="161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0" b="1">
                <a:ln w="28575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55" y="2060829"/>
            <a:ext cx="10231090" cy="547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cs typeface="함초롬돋움"/>
              </a:rPr>
              <a:t>리버싱 응용 분야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455" y="3154775"/>
            <a:ext cx="10231090" cy="5485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:</a:t>
            </a:r>
            <a:r>
              <a:rPr lang="ko-KR" altLang="en-US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 </a:t>
            </a:r>
            <a:r>
              <a:rPr lang="ko-KR" altLang="en-US" sz="2000" b="1">
                <a:solidFill>
                  <a:schemeClr val="accent1"/>
                </a:solidFill>
                <a:cs typeface="함초롬돋움"/>
              </a:rPr>
              <a:t>악성코드 분석</a:t>
            </a:r>
            <a:r>
              <a:rPr lang="en-US" altLang="ko-KR" sz="2000" b="1">
                <a:solidFill>
                  <a:schemeClr val="accent1"/>
                </a:solidFill>
                <a:cs typeface="함초롬돋움"/>
              </a:rPr>
              <a:t>,</a:t>
            </a:r>
            <a:r>
              <a:rPr lang="ko-KR" altLang="en-US" sz="2000" b="1">
                <a:solidFill>
                  <a:schemeClr val="accent1"/>
                </a:solidFill>
                <a:cs typeface="함초롬돋움"/>
              </a:rPr>
              <a:t> 취약점 분석</a:t>
            </a:r>
            <a:r>
              <a:rPr lang="en-US" altLang="ko-KR" sz="2000" b="1">
                <a:solidFill>
                  <a:schemeClr val="accent1"/>
                </a:solidFill>
                <a:cs typeface="함초롬돋움"/>
              </a:rPr>
              <a:t>,</a:t>
            </a:r>
            <a:r>
              <a:rPr lang="ko-KR" altLang="en-US" sz="2000" b="1">
                <a:solidFill>
                  <a:schemeClr val="accent1"/>
                </a:solidFill>
                <a:cs typeface="함초롬돋움"/>
              </a:rPr>
              <a:t> 버그헌팅</a:t>
            </a:r>
            <a:r>
              <a:rPr lang="en-US" altLang="ko-KR" sz="2000" b="1">
                <a:solidFill>
                  <a:schemeClr val="accent1"/>
                </a:solidFill>
                <a:cs typeface="함초롬돋움"/>
              </a:rPr>
              <a:t>,</a:t>
            </a:r>
            <a:r>
              <a:rPr lang="ko-KR" altLang="en-US" sz="2000" b="1">
                <a:solidFill>
                  <a:schemeClr val="accent1"/>
                </a:solidFill>
                <a:cs typeface="함초롬돋움"/>
              </a:rPr>
              <a:t> 개발</a:t>
            </a:r>
            <a:r>
              <a:rPr lang="ko-KR" altLang="en-US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 등등등등드으등등드으드으드읃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454" y="4176617"/>
            <a:ext cx="10231090" cy="5485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:</a:t>
            </a:r>
            <a:r>
              <a:rPr lang="ko-KR" altLang="en-US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 그냥 이런데 쓰인다 라는 정도로만 알아두세요</a:t>
            </a:r>
            <a:r>
              <a:rPr lang="en-US" altLang="ko-KR" sz="2000" b="1">
                <a:solidFill>
                  <a:schemeClr val="tx1">
                    <a:lumMod val="80000"/>
                    <a:lumOff val="20000"/>
                  </a:schemeClr>
                </a:solidFill>
                <a:cs typeface="함초롬돋움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130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함초롬돋움</vt:lpstr>
      <vt:lpstr>Arial</vt:lpstr>
      <vt:lpstr>Bradley Hand ITC</vt:lpstr>
      <vt:lpstr>Times New Roman</vt:lpstr>
      <vt:lpstr>한컴오피스</vt:lpstr>
      <vt:lpstr>reversing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reversing</dc:title>
  <dc:creator>dsm2017</dc:creator>
  <cp:lastModifiedBy>한지우</cp:lastModifiedBy>
  <cp:revision>42</cp:revision>
  <dcterms:created xsi:type="dcterms:W3CDTF">2018-03-29T07:47:24Z</dcterms:created>
  <dcterms:modified xsi:type="dcterms:W3CDTF">2018-04-15T00:04:10Z</dcterms:modified>
  <cp:version>0906.0100.01</cp:version>
</cp:coreProperties>
</file>