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61F-D395-4F71-915F-A616523EB7CE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354-7DDF-4417-A5A6-E6792103C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3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61F-D395-4F71-915F-A616523EB7CE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354-7DDF-4417-A5A6-E6792103C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61F-D395-4F71-915F-A616523EB7CE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354-7DDF-4417-A5A6-E6792103C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61F-D395-4F71-915F-A616523EB7CE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354-7DDF-4417-A5A6-E6792103C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7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61F-D395-4F71-915F-A616523EB7CE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354-7DDF-4417-A5A6-E6792103C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9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61F-D395-4F71-915F-A616523EB7CE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354-7DDF-4417-A5A6-E6792103C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61F-D395-4F71-915F-A616523EB7CE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354-7DDF-4417-A5A6-E6792103C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6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61F-D395-4F71-915F-A616523EB7CE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354-7DDF-4417-A5A6-E6792103C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0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61F-D395-4F71-915F-A616523EB7CE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354-7DDF-4417-A5A6-E6792103C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6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61F-D395-4F71-915F-A616523EB7CE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354-7DDF-4417-A5A6-E6792103C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61F-D395-4F71-915F-A616523EB7CE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354-7DDF-4417-A5A6-E6792103C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761F-D395-4F71-915F-A616523EB7CE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EB354-7DDF-4417-A5A6-E6792103C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3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200" t="30050" r="8930" b="21650"/>
          <a:stretch>
            <a:fillRect/>
          </a:stretch>
        </p:blipFill>
        <p:spPr>
          <a:xfrm>
            <a:off x="4439793" y="1181798"/>
            <a:ext cx="3312414" cy="3312414"/>
          </a:xfrm>
          <a:prstGeom prst="octagon">
            <a:avLst>
              <a:gd name="adj" fmla="val 16475"/>
            </a:avLst>
          </a:prstGeom>
        </p:spPr>
      </p:pic>
      <p:sp>
        <p:nvSpPr>
          <p:cNvPr id="5" name="직사각형 4"/>
          <p:cNvSpPr/>
          <p:nvPr/>
        </p:nvSpPr>
        <p:spPr>
          <a:xfrm rot="1631">
            <a:off x="3467311" y="1181798"/>
            <a:ext cx="5257375" cy="3311167"/>
          </a:xfrm>
          <a:prstGeom prst="rect">
            <a:avLst/>
          </a:prstGeom>
          <a:blipFill rotWithShape="0">
            <a:blip r:embed="rId3">
              <a:alphaModFix amt="85000"/>
              <a:lum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769483" y="4494212"/>
            <a:ext cx="4653030" cy="107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200" b="1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reversing</a:t>
            </a:r>
            <a:r>
              <a:rPr lang="en-US" altLang="ko-KR" sz="3200" b="1" dirty="0" smtClean="0">
                <a:latin typeface="Bradley Hand ITC"/>
              </a:rPr>
              <a:t> </a:t>
            </a:r>
          </a:p>
          <a:p>
            <a:pPr>
              <a:defRPr/>
            </a:pPr>
            <a:r>
              <a:rPr lang="en-US" altLang="ko-KR" sz="3200" b="1" dirty="0" smtClean="0">
                <a:latin typeface="Bradley Hand ITC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바이트 </a:t>
            </a:r>
            <a:r>
              <a:rPr lang="ko-KR" alt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오더링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편 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 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9411464" y="6122987"/>
            <a:ext cx="3237355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en-US" altLang="ko-KR" sz="2100" b="1" i="0" u="none" strike="noStrike" kern="1200" cap="none" normalizeH="0" baseline="0">
                <a:solidFill>
                  <a:schemeClr val="tx1"/>
                </a:solidFill>
                <a:cs typeface="함초롬돋움"/>
              </a:rPr>
              <a:t>20420</a:t>
            </a:r>
            <a:r>
              <a:rPr kumimoji="0" lang="en-US" altLang="ko-KR" sz="3200" b="1" i="0" u="none" strike="noStrike" kern="1200" cap="none" normalizeH="0" baseline="0">
                <a:solidFill>
                  <a:schemeClr val="tx1"/>
                </a:solidFill>
                <a:latin typeface="Bradley Hand ITC"/>
              </a:rPr>
              <a:t> </a:t>
            </a:r>
            <a:r>
              <a:rPr kumimoji="0" lang="ko-KR" altLang="en-US" sz="2100" b="1" i="0" u="none" strike="noStrike" kern="1200" cap="none" normalizeH="0" baseline="0">
                <a:solidFill>
                  <a:schemeClr val="tx1"/>
                </a:solidFill>
                <a:latin typeface="Bradley Hand ITC"/>
              </a:rPr>
              <a:t>한지우</a:t>
            </a:r>
          </a:p>
        </p:txBody>
      </p:sp>
    </p:spTree>
    <p:extLst>
      <p:ext uri="{BB962C8B-B14F-4D97-AF65-F5344CB8AC3E}">
        <p14:creationId xmlns:p14="http://schemas.microsoft.com/office/powerpoint/2010/main" val="37457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073" y="818148"/>
            <a:ext cx="2576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byte ordering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3327" y="1876925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저장하는 방식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2273983"/>
            <a:ext cx="388119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 smtClean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big</a:t>
            </a:r>
            <a:endParaRPr lang="ko-KR" altLang="en-US" sz="19900" dirty="0">
              <a:ln w="3810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7419" y="3851338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little</a:t>
            </a:r>
            <a:endParaRPr lang="ko-KR" altLang="en-US" sz="4000" dirty="0">
              <a:ln w="3810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073" y="914400"/>
            <a:ext cx="2366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0x12345678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9473" y="2406316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big endian?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9473" y="4074695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small endian?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6562" y="2498649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 | 34 | 56 | 78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6562" y="4167028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78 | 56 | 34 | 12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7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3578" y="745958"/>
            <a:ext cx="157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“</a:t>
            </a:r>
            <a:r>
              <a:rPr lang="en-US" altLang="ko-KR" sz="4000" b="1" dirty="0" err="1" smtClean="0">
                <a:latin typeface="Agency FB" panose="020B0503020202020204" pitchFamily="34" charset="0"/>
              </a:rPr>
              <a:t>abcde</a:t>
            </a:r>
            <a:r>
              <a:rPr lang="en-US" altLang="ko-KR" sz="4000" b="1" dirty="0" smtClean="0">
                <a:latin typeface="Agency FB" panose="020B0503020202020204" pitchFamily="34" charset="0"/>
              </a:rPr>
              <a:t>”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0694" y="2430380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big endian?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0694" y="4098759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small endian?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7783" y="2522713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61 | 62 | 63 | 64 | 65 | 00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7783" y="4191092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61 | 62 | 63 | 64 | 65 | 00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2856" y="930624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/>
                </a:solidFill>
                <a:latin typeface="Agency FB" panose="020B0503020202020204" pitchFamily="34" charset="0"/>
              </a:rPr>
              <a:t>문자열 </a:t>
            </a:r>
            <a:r>
              <a:rPr lang="en-US" altLang="ko-KR" sz="2800" b="1" dirty="0" smtClean="0">
                <a:solidFill>
                  <a:schemeClr val="accent5"/>
                </a:solidFill>
                <a:latin typeface="Agency FB" panose="020B0503020202020204" pitchFamily="34" charset="0"/>
              </a:rPr>
              <a:t>= char </a:t>
            </a:r>
            <a:r>
              <a:rPr lang="ko-KR" altLang="en-US" sz="2800" b="1" dirty="0" smtClean="0">
                <a:solidFill>
                  <a:schemeClr val="accent5"/>
                </a:solidFill>
                <a:latin typeface="Agency FB" panose="020B0503020202020204" pitchFamily="34" charset="0"/>
              </a:rPr>
              <a:t>배열</a:t>
            </a:r>
            <a:endParaRPr lang="ko-KR" altLang="en-US" sz="2800" b="1" dirty="0">
              <a:solidFill>
                <a:schemeClr val="accent5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860" y="884767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big endian?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1488" y="1919480"/>
            <a:ext cx="4701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최상위 비트부터 가장 낮은 주소에 저장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0051" y="3879212"/>
            <a:ext cx="3534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0x  12 | 34 | 56 | 78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5729" y="1142458"/>
            <a:ext cx="573619" cy="4370812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00 01 02 03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8635" y="3479102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최상위                          최하위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59597" y="1142458"/>
            <a:ext cx="760144" cy="440120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12 </a:t>
            </a:r>
          </a:p>
          <a:p>
            <a:endParaRPr lang="en-US" altLang="ko-KR" sz="4000" b="1" dirty="0" smtClean="0">
              <a:latin typeface="Agency FB" panose="020B0503020202020204" pitchFamily="34" charset="0"/>
            </a:endParaRPr>
          </a:p>
          <a:p>
            <a:r>
              <a:rPr lang="en-US" altLang="ko-KR" sz="4000" b="1" dirty="0" smtClean="0">
                <a:latin typeface="Agency FB" panose="020B0503020202020204" pitchFamily="34" charset="0"/>
              </a:rPr>
              <a:t>34 </a:t>
            </a:r>
            <a:endParaRPr lang="en-US" altLang="ko-KR" sz="4000" b="1" dirty="0">
              <a:latin typeface="Agency FB" panose="020B0503020202020204" pitchFamily="34" charset="0"/>
            </a:endParaRPr>
          </a:p>
          <a:p>
            <a:endParaRPr lang="en-US" altLang="ko-KR" sz="4000" b="1" dirty="0" smtClean="0">
              <a:latin typeface="Agency FB" panose="020B0503020202020204" pitchFamily="34" charset="0"/>
            </a:endParaRPr>
          </a:p>
          <a:p>
            <a:r>
              <a:rPr lang="en-US" altLang="ko-KR" sz="4000" b="1" dirty="0" smtClean="0">
                <a:latin typeface="Agency FB" panose="020B0503020202020204" pitchFamily="34" charset="0"/>
              </a:rPr>
              <a:t>56</a:t>
            </a:r>
          </a:p>
          <a:p>
            <a:endParaRPr lang="en-US" altLang="ko-KR" sz="4000" b="1" dirty="0" smtClean="0">
              <a:latin typeface="Agency FB" panose="020B0503020202020204" pitchFamily="34" charset="0"/>
            </a:endParaRPr>
          </a:p>
          <a:p>
            <a:r>
              <a:rPr lang="en-US" altLang="ko-KR" sz="4000" b="1" dirty="0" smtClean="0">
                <a:latin typeface="Agency FB" panose="020B0503020202020204" pitchFamily="34" charset="0"/>
              </a:rPr>
              <a:t>78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208" y="857651"/>
            <a:ext cx="2438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little endian?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1488" y="1919480"/>
            <a:ext cx="4701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 비트부터 가장 낮은 주소에 저장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0051" y="3879212"/>
            <a:ext cx="3534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0x  12 | 34 | 56 | 78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5729" y="1142458"/>
            <a:ext cx="573619" cy="4370812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00 01 02 03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8635" y="3479102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최상위                          최하위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59597" y="1142458"/>
            <a:ext cx="760144" cy="440120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78 </a:t>
            </a:r>
          </a:p>
          <a:p>
            <a:endParaRPr lang="en-US" altLang="ko-KR" sz="4000" b="1" dirty="0" smtClean="0">
              <a:latin typeface="Agency FB" panose="020B0503020202020204" pitchFamily="34" charset="0"/>
            </a:endParaRPr>
          </a:p>
          <a:p>
            <a:r>
              <a:rPr lang="en-US" altLang="ko-KR" sz="4000" b="1" dirty="0" smtClean="0">
                <a:latin typeface="Agency FB" panose="020B0503020202020204" pitchFamily="34" charset="0"/>
              </a:rPr>
              <a:t>56 </a:t>
            </a:r>
            <a:endParaRPr lang="en-US" altLang="ko-KR" sz="4000" b="1" dirty="0">
              <a:latin typeface="Agency FB" panose="020B0503020202020204" pitchFamily="34" charset="0"/>
            </a:endParaRPr>
          </a:p>
          <a:p>
            <a:endParaRPr lang="en-US" altLang="ko-KR" sz="4000" b="1" dirty="0" smtClean="0">
              <a:latin typeface="Agency FB" panose="020B0503020202020204" pitchFamily="34" charset="0"/>
            </a:endParaRPr>
          </a:p>
          <a:p>
            <a:r>
              <a:rPr lang="en-US" altLang="ko-KR" sz="4000" b="1" dirty="0" smtClean="0">
                <a:latin typeface="Agency FB" panose="020B0503020202020204" pitchFamily="34" charset="0"/>
              </a:rPr>
              <a:t>34</a:t>
            </a:r>
          </a:p>
          <a:p>
            <a:endParaRPr lang="en-US" altLang="ko-KR" sz="4000" b="1" dirty="0" smtClean="0">
              <a:latin typeface="Agency FB" panose="020B0503020202020204" pitchFamily="34" charset="0"/>
            </a:endParaRPr>
          </a:p>
          <a:p>
            <a:r>
              <a:rPr lang="en-US" altLang="ko-KR" sz="4000" b="1" dirty="0" smtClean="0">
                <a:latin typeface="Agency FB" panose="020B0503020202020204" pitchFamily="34" charset="0"/>
              </a:rPr>
              <a:t>12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6596" y="1967609"/>
            <a:ext cx="216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big endian?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6596" y="3600851"/>
            <a:ext cx="2438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gency FB" panose="020B0503020202020204" pitchFamily="34" charset="0"/>
              </a:rPr>
              <a:t>little endian?</a:t>
            </a:r>
            <a:endParaRPr lang="ko-KR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4709" y="2246297"/>
            <a:ext cx="5500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IBM, Motorola, Sun </a:t>
            </a:r>
            <a:r>
              <a:rPr lang="en-US" altLang="ko-KR" sz="2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Sparc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RICS , PowerPC 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4709" y="3814900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Intel x86, x64, AMD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2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4276" y="4800614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lang="ko-KR" altLang="en-US" sz="3200" b="1" dirty="0" smtClean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언어로 확인해보기</a:t>
            </a:r>
            <a:endParaRPr lang="ko-KR" altLang="en-US" sz="3200" b="1" dirty="0">
              <a:ln w="381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00" t="30050" r="8930" b="21650"/>
          <a:stretch>
            <a:fillRect/>
          </a:stretch>
        </p:blipFill>
        <p:spPr>
          <a:xfrm>
            <a:off x="4463856" y="941166"/>
            <a:ext cx="3312414" cy="3312414"/>
          </a:xfrm>
          <a:prstGeom prst="octagon">
            <a:avLst>
              <a:gd name="adj" fmla="val 16475"/>
            </a:avLst>
          </a:prstGeom>
        </p:spPr>
      </p:pic>
    </p:spTree>
    <p:extLst>
      <p:ext uri="{BB962C8B-B14F-4D97-AF65-F5344CB8AC3E}">
        <p14:creationId xmlns:p14="http://schemas.microsoft.com/office/powerpoint/2010/main" val="36160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156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1훈막대연필 R</vt:lpstr>
      <vt:lpstr>맑은 고딕</vt:lpstr>
      <vt:lpstr>함초롬돋움</vt:lpstr>
      <vt:lpstr>Agency FB</vt:lpstr>
      <vt:lpstr>Arial</vt:lpstr>
      <vt:lpstr>Bradley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한지우</dc:creator>
  <cp:lastModifiedBy>한지우</cp:lastModifiedBy>
  <cp:revision>21</cp:revision>
  <dcterms:created xsi:type="dcterms:W3CDTF">2018-04-19T13:23:17Z</dcterms:created>
  <dcterms:modified xsi:type="dcterms:W3CDTF">2018-05-10T11:18:29Z</dcterms:modified>
</cp:coreProperties>
</file>