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24266-02AD-407B-91CB-1C2A3D495FD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8B68A-2328-443F-946C-7F2B7FE85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특징인데요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이렇게 말 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학년들은 알지도 </a:t>
            </a:r>
            <a:r>
              <a:rPr lang="ko-KR" altLang="en-US" dirty="0" err="1" smtClean="0"/>
              <a:t>모르겟지만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학년은 전혀 모를 것이므로 쉽게 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8B68A-2328-443F-946C-7F2B7FE851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6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특징인데요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이렇게 말 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학년들은 알지도 </a:t>
            </a:r>
            <a:r>
              <a:rPr lang="ko-KR" altLang="en-US" dirty="0" err="1" smtClean="0"/>
              <a:t>모르겟지만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학년은 전혀 모를 것이므로 쉽게 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8B68A-2328-443F-946C-7F2B7FE851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5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특징인데요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이렇게 말 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학년들은 알지도 </a:t>
            </a:r>
            <a:r>
              <a:rPr lang="ko-KR" altLang="en-US" dirty="0" err="1" smtClean="0"/>
              <a:t>모르겟지만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학년은 전혀 모를 것이므로 쉽게 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8B68A-2328-443F-946C-7F2B7FE851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0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특징인데요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이렇게 말 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학년들은 알지도 </a:t>
            </a:r>
            <a:r>
              <a:rPr lang="ko-KR" altLang="en-US" dirty="0" err="1" smtClean="0"/>
              <a:t>모르겟지만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학년은 전혀 모를 것이므로 쉽게 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8B68A-2328-443F-946C-7F2B7FE851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3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특징인데요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이렇게 말 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학년들은 알지도 </a:t>
            </a:r>
            <a:r>
              <a:rPr lang="ko-KR" altLang="en-US" dirty="0" err="1" smtClean="0"/>
              <a:t>모르겟지만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학년은 전혀 모를 것이므로 쉽게 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8B68A-2328-443F-946C-7F2B7FE851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2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특징인데요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이렇게 말 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학년들은 알지도 </a:t>
            </a:r>
            <a:r>
              <a:rPr lang="ko-KR" altLang="en-US" dirty="0" err="1" smtClean="0"/>
              <a:t>모르겟지만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학년은 전혀 모를 것이므로 쉽게 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8B68A-2328-443F-946C-7F2B7FE851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5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2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5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6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54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20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18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2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9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6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50CA6-E99E-4585-951A-BC09D1EC0990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C755-81FC-4917-929B-C361025E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48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9135" y="2111692"/>
            <a:ext cx="960999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atin typeface="Blackadder ITC" panose="04020505051007020D02" pitchFamily="82" charset="0"/>
              </a:rPr>
              <a:t>JAVA……</a:t>
            </a:r>
          </a:p>
          <a:p>
            <a:endParaRPr lang="ko-KR" altLang="en-US" sz="3600" dirty="0">
              <a:latin typeface="Blackadder ITC" panose="04020505051007020D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19" y="44399"/>
            <a:ext cx="10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시간가량의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연구를 통해 가장 구린 디자인을 들고 찾아왔다 내가 바로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한쇼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빌런을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이은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</a:rPr>
              <a:t>ppt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129" y="683467"/>
            <a:ext cx="69826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4400" dirty="0" err="1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이식성이</a:t>
            </a:r>
            <a:r>
              <a:rPr lang="ko-KR" altLang="en-US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 높은 언어</a:t>
            </a:r>
            <a:endParaRPr lang="en-US" altLang="ko-KR" sz="4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객체</a:t>
            </a:r>
            <a:r>
              <a:rPr lang="en-US" altLang="ko-KR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지향 언어</a:t>
            </a:r>
            <a:endParaRPr lang="en-US" altLang="ko-KR" sz="4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함수적 스타일 코딩 지원</a:t>
            </a:r>
            <a:endParaRPr lang="en-US" altLang="ko-KR" sz="4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메모리 자동 관리</a:t>
            </a:r>
            <a:endParaRPr lang="en-US" altLang="ko-KR" sz="4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2474" y="4023706"/>
            <a:ext cx="73837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sz="44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멀티 스레드 쉽게 구현 가능</a:t>
            </a:r>
            <a:endParaRPr lang="en-US" altLang="ko-KR" sz="4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lvl="0" indent="-285750">
              <a:buFontTx/>
              <a:buChar char="-"/>
            </a:pPr>
            <a:r>
              <a:rPr lang="ko-KR" altLang="en-US" sz="44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동적 로딩 지원</a:t>
            </a:r>
            <a:endParaRPr lang="en-US" altLang="ko-KR" sz="4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lvl="0" indent="-285750">
              <a:buFontTx/>
              <a:buChar char="-"/>
            </a:pPr>
            <a:r>
              <a:rPr lang="ko-KR" altLang="en-US" sz="44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막강한 오픈 소스 라이브러리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19" y="44399"/>
            <a:ext cx="10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시간가량의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연구를 통해 가장 구린 디자인을 들고 찾아왔다 내가 바로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한쇼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빌런을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이은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</a:rPr>
              <a:t>ppt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8497" y="6317504"/>
            <a:ext cx="893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그래도 글씨는 읽어야 하지 않을까 싶어서 멀쩡한 글씨로 적어줬다 나는야 착한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56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129" y="683467"/>
            <a:ext cx="698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4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객체</a:t>
            </a:r>
            <a:r>
              <a:rPr lang="en-US" altLang="ko-KR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지향 언어</a:t>
            </a:r>
            <a:endParaRPr lang="en-US" altLang="ko-KR" sz="4400" dirty="0" smtClean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2474" y="4023706"/>
            <a:ext cx="73837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endParaRPr lang="en-US" altLang="ko-KR" sz="4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lvl="0" indent="-285750">
              <a:buFontTx/>
              <a:buChar char="-"/>
            </a:pPr>
            <a:endParaRPr lang="en-US" altLang="ko-KR" sz="4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lvl="0" indent="-285750">
              <a:buFontTx/>
              <a:buChar char="-"/>
            </a:pPr>
            <a:r>
              <a:rPr lang="ko-KR" altLang="en-US" sz="44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막강한 오픈 소스 라이브러리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19" y="44399"/>
            <a:ext cx="10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시간가량의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연구를 통해 가장 구린 디자인을 들고 찾아왔다 내가 바로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한쇼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빌런을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이은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</a:rPr>
              <a:t>ppt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8497" y="6317504"/>
            <a:ext cx="893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그래도 글씨는 읽어야 하지 않을까 싶어서 멀쩡한 글씨로 적어줬다 나는야 착한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85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549" y="569167"/>
            <a:ext cx="698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5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객체</a:t>
            </a:r>
            <a:r>
              <a:rPr lang="en-US" altLang="ko-KR" sz="5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sz="5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지향 언어</a:t>
            </a:r>
            <a:endParaRPr lang="en-US" altLang="ko-KR" sz="5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291" y="1814946"/>
            <a:ext cx="102385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객체 지향 프로그래밍은 </a:t>
            </a:r>
            <a:r>
              <a:rPr lang="ko-KR" altLang="en-US" sz="3200" dirty="0" smtClean="0"/>
              <a:t>컴퓨터 프로그램을</a:t>
            </a:r>
            <a:r>
              <a:rPr lang="ko-KR" altLang="en-US" sz="3200" dirty="0"/>
              <a:t> </a:t>
            </a:r>
            <a:r>
              <a:rPr lang="ko-KR" altLang="en-US" sz="3200" dirty="0" smtClean="0"/>
              <a:t>명령어의 </a:t>
            </a:r>
            <a:r>
              <a:rPr lang="ko-KR" altLang="en-US" sz="3200" dirty="0"/>
              <a:t>목록으로 보는 시각에서 벗어나 여러 개의 독립된 단위</a:t>
            </a:r>
            <a:r>
              <a:rPr lang="en-US" altLang="ko-KR" sz="3200" dirty="0"/>
              <a:t>, </a:t>
            </a:r>
            <a:r>
              <a:rPr lang="ko-KR" altLang="en-US" sz="3200" dirty="0"/>
              <a:t>즉 </a:t>
            </a:r>
            <a:r>
              <a:rPr lang="en-US" altLang="ko-KR" sz="3200" dirty="0" smtClean="0"/>
              <a:t>"</a:t>
            </a:r>
            <a:r>
              <a:rPr lang="ko-KR" altLang="en-US" sz="3200" dirty="0" smtClean="0"/>
              <a:t>객체</a:t>
            </a:r>
            <a:r>
              <a:rPr lang="en-US" altLang="ko-KR" sz="3200" dirty="0" smtClean="0"/>
              <a:t>"</a:t>
            </a:r>
            <a:r>
              <a:rPr lang="ko-KR" altLang="en-US" sz="3200" dirty="0"/>
              <a:t>들의 모임으로 파악하고자 하는 것이다</a:t>
            </a:r>
            <a:r>
              <a:rPr lang="en-US" altLang="ko-KR" sz="3200" dirty="0"/>
              <a:t>. </a:t>
            </a:r>
            <a:r>
              <a:rPr lang="ko-KR" altLang="en-US" sz="3200" dirty="0"/>
              <a:t>각각의 객체는 </a:t>
            </a:r>
            <a:r>
              <a:rPr lang="ko-KR" altLang="en-US" sz="3200" dirty="0" smtClean="0"/>
              <a:t>메시지를 </a:t>
            </a:r>
            <a:r>
              <a:rPr lang="ko-KR" altLang="en-US" sz="3200" dirty="0"/>
              <a:t>주고받고</a:t>
            </a:r>
            <a:r>
              <a:rPr lang="en-US" altLang="ko-KR" sz="3200" dirty="0"/>
              <a:t>, </a:t>
            </a:r>
            <a:r>
              <a:rPr lang="ko-KR" altLang="en-US" sz="3200" dirty="0" smtClean="0"/>
              <a:t>데이터를 </a:t>
            </a:r>
            <a:r>
              <a:rPr lang="ko-KR" altLang="en-US" sz="3200" dirty="0"/>
              <a:t>처리할 수 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602585" y="6026727"/>
            <a:ext cx="213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r>
              <a:rPr lang="ko-KR" altLang="en-US" dirty="0" smtClean="0"/>
              <a:t>라고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하는데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2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549" y="569167"/>
            <a:ext cx="698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5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객체</a:t>
            </a:r>
            <a:r>
              <a:rPr lang="en-US" altLang="ko-KR" sz="5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sz="5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지향 언어</a:t>
            </a:r>
            <a:endParaRPr lang="en-US" altLang="ko-KR" sz="5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2549" y="1662545"/>
            <a:ext cx="5167746" cy="4733514"/>
          </a:xfrm>
          <a:prstGeom prst="rect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13022" y="1662545"/>
            <a:ext cx="5167746" cy="4733514"/>
          </a:xfrm>
          <a:prstGeom prst="rect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129" y="683467"/>
            <a:ext cx="698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4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객체</a:t>
            </a:r>
            <a:r>
              <a:rPr lang="en-US" altLang="ko-KR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sz="4400" dirty="0" smtClean="0">
                <a:latin typeface="청소년서체" panose="02020603020101020101" pitchFamily="18" charset="-127"/>
                <a:ea typeface="청소년서체" panose="02020603020101020101" pitchFamily="18" charset="-127"/>
              </a:rPr>
              <a:t>지향 언어</a:t>
            </a:r>
            <a:endParaRPr lang="en-US" altLang="ko-KR" sz="4400" dirty="0" smtClean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2474" y="4023706"/>
            <a:ext cx="73837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endParaRPr lang="en-US" altLang="ko-KR" sz="4400" dirty="0" smtClean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lvl="0" indent="-285750">
              <a:buFontTx/>
              <a:buChar char="-"/>
            </a:pPr>
            <a:endParaRPr lang="en-US" altLang="ko-KR" sz="4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285750" lvl="0" indent="-285750">
              <a:buFontTx/>
              <a:buChar char="-"/>
            </a:pPr>
            <a:r>
              <a:rPr lang="ko-KR" altLang="en-US" sz="44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막강한 오픈 소스 라이브러리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19" y="44399"/>
            <a:ext cx="10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시간가량의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연구를 통해 가장 구린 디자인을 들고 찾아왔다 내가 바로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한쇼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빌런을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이은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</a:rPr>
              <a:t>ppt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8497" y="6317504"/>
            <a:ext cx="893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그래도 글씨는 읽어야 하지 않을까 싶어서 멀쩡한 글씨로 적어줬다 나는야 착한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빌런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81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oracle 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8" y="891459"/>
            <a:ext cx="8468302" cy="50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5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64</TotalTime>
  <Words>257</Words>
  <Application>Microsoft Office PowerPoint</Application>
  <PresentationFormat>와이드스크린</PresentationFormat>
  <Paragraphs>41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청소년서체</vt:lpstr>
      <vt:lpstr>Arial</vt:lpstr>
      <vt:lpstr>Blackadder ITC</vt:lpstr>
      <vt:lpstr>Bookman Old Style</vt:lpstr>
      <vt:lpstr>Rockwell</vt:lpstr>
      <vt:lpstr>Damask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2018-03-29T14:21:29Z</dcterms:created>
  <dcterms:modified xsi:type="dcterms:W3CDTF">2018-03-30T08:28:20Z</dcterms:modified>
</cp:coreProperties>
</file>