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8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5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062F-70E4-4D7C-A827-0EC98C53E4D8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6C84-5576-4FA5-AC8E-749BFF987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3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00" t="30050" r="8930" b="21650"/>
          <a:stretch>
            <a:fillRect/>
          </a:stretch>
        </p:blipFill>
        <p:spPr>
          <a:xfrm>
            <a:off x="4439793" y="1181798"/>
            <a:ext cx="3312414" cy="3312414"/>
          </a:xfrm>
          <a:prstGeom prst="octagon">
            <a:avLst>
              <a:gd name="adj" fmla="val 16475"/>
            </a:avLst>
          </a:prstGeom>
        </p:spPr>
      </p:pic>
      <p:sp>
        <p:nvSpPr>
          <p:cNvPr id="5" name="직사각형 4"/>
          <p:cNvSpPr/>
          <p:nvPr/>
        </p:nvSpPr>
        <p:spPr>
          <a:xfrm rot="1631">
            <a:off x="3467311" y="1181798"/>
            <a:ext cx="5257375" cy="3311167"/>
          </a:xfrm>
          <a:prstGeom prst="rect">
            <a:avLst/>
          </a:prstGeom>
          <a:blipFill rotWithShape="0">
            <a:blip r:embed="rId3">
              <a:alphaModFix amt="85000"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769483" y="4494212"/>
            <a:ext cx="4653030" cy="107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 b="1" dirty="0" smtClean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reversing</a:t>
            </a:r>
            <a:r>
              <a:rPr lang="en-US" altLang="ko-KR" sz="3200" b="1" dirty="0" smtClean="0">
                <a:latin typeface="Bradley Hand ITC"/>
              </a:rPr>
              <a:t> </a:t>
            </a:r>
          </a:p>
          <a:p>
            <a:pPr>
              <a:defRPr/>
            </a:pPr>
            <a:r>
              <a:rPr lang="en-US" altLang="ko-KR" sz="3200" b="1" dirty="0" smtClean="0">
                <a:latin typeface="Bradley Hand ITC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레지스터 편 </a:t>
            </a:r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-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7" name="제목 1"/>
          <p:cNvSpPr/>
          <p:nvPr/>
        </p:nvSpPr>
        <p:spPr>
          <a:xfrm>
            <a:off x="9411464" y="6122987"/>
            <a:ext cx="3237355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2100" b="1" i="0" u="none" strike="noStrike" kern="1200" cap="none" normalizeH="0" baseline="0">
                <a:solidFill>
                  <a:schemeClr val="tx1"/>
                </a:solidFill>
                <a:cs typeface="함초롬돋움"/>
              </a:rPr>
              <a:t>20420</a:t>
            </a:r>
            <a:r>
              <a:rPr kumimoji="0" lang="en-US" altLang="ko-KR" sz="32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 </a:t>
            </a:r>
            <a:r>
              <a:rPr kumimoji="0" lang="ko-KR" altLang="en-US" sz="2100" b="1" i="0" u="none" strike="noStrike" kern="1200" cap="none" normalizeH="0" baseline="0">
                <a:solidFill>
                  <a:schemeClr val="tx1"/>
                </a:solidFill>
                <a:latin typeface="Bradley Hand ITC"/>
              </a:rPr>
              <a:t>한지우</a:t>
            </a:r>
          </a:p>
        </p:txBody>
      </p:sp>
    </p:spTree>
    <p:extLst>
      <p:ext uri="{BB962C8B-B14F-4D97-AF65-F5344CB8AC3E}">
        <p14:creationId xmlns:p14="http://schemas.microsoft.com/office/powerpoint/2010/main" val="20926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411" t="23245" r="52063" b="60050"/>
          <a:stretch/>
        </p:blipFill>
        <p:spPr>
          <a:xfrm>
            <a:off x="0" y="815563"/>
            <a:ext cx="12192000" cy="4013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0138" y="5231690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assembly,,,,,,,,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그게 뭐죠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,,,,,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200" t="30050" r="8930" b="21650"/>
          <a:stretch>
            <a:fillRect/>
          </a:stretch>
        </p:blipFill>
        <p:spPr>
          <a:xfrm>
            <a:off x="3630304" y="413264"/>
            <a:ext cx="4636408" cy="4636408"/>
          </a:xfrm>
          <a:prstGeom prst="octagon">
            <a:avLst>
              <a:gd name="adj" fmla="val 16475"/>
            </a:avLst>
          </a:prstGeom>
        </p:spPr>
      </p:pic>
    </p:spTree>
    <p:extLst>
      <p:ext uri="{BB962C8B-B14F-4D97-AF65-F5344CB8AC3E}">
        <p14:creationId xmlns:p14="http://schemas.microsoft.com/office/powerpoint/2010/main" val="41275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78" y="13050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6"/>
          <a:stretch/>
        </p:blipFill>
        <p:spPr bwMode="auto">
          <a:xfrm>
            <a:off x="4528995" y="4057854"/>
            <a:ext cx="3408765" cy="10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151" y="1314783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assembly ?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무료 벡터 그래픽: &lt;strong&gt;컴퓨터&lt;/strong&gt;, 노트북, 전자 제품, 기술, 태블릿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62" y="2525365"/>
            <a:ext cx="2938818" cy="18612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5555" y="463146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: 1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411" t="23245" r="52063" b="60050"/>
          <a:stretch/>
        </p:blipFill>
        <p:spPr>
          <a:xfrm>
            <a:off x="0" y="1143109"/>
            <a:ext cx="12192000" cy="4013828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5609231" y="1937983"/>
            <a:ext cx="1583140" cy="45037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2026" y="1926694"/>
            <a:ext cx="137730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레지스터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0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5852" y="1615454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register ?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570" y="2418008"/>
            <a:ext cx="8068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소량의 데이터나 처리 중인 중간 결과와 같은 데이터를 담고 있는 영역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7398" y="3590456"/>
            <a:ext cx="183052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DATA!</a:t>
            </a:r>
            <a:endParaRPr lang="ko-KR" altLang="en-US" sz="4800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31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476" t="19931" r="21736" b="30069"/>
          <a:stretch/>
        </p:blipFill>
        <p:spPr>
          <a:xfrm>
            <a:off x="299414" y="996285"/>
            <a:ext cx="11558958" cy="5527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1272" y="411510"/>
            <a:ext cx="2856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IA-32 register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</Words>
  <Application>Microsoft Office PowerPoint</Application>
  <PresentationFormat>와이드스크린</PresentationFormat>
  <Paragraphs>11</Paragraphs>
  <Slides>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1훈막대연필 R</vt:lpstr>
      <vt:lpstr>맑은 고딕</vt:lpstr>
      <vt:lpstr>함초롬돋움</vt:lpstr>
      <vt:lpstr>Arial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한지우</dc:creator>
  <cp:lastModifiedBy>한지우</cp:lastModifiedBy>
  <cp:revision>24</cp:revision>
  <dcterms:created xsi:type="dcterms:W3CDTF">2018-04-12T13:37:11Z</dcterms:created>
  <dcterms:modified xsi:type="dcterms:W3CDTF">2018-04-17T12:48:03Z</dcterms:modified>
</cp:coreProperties>
</file>