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0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6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1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7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5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6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8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5DF8-6E7D-46B6-A319-AB0499BA1A2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1147-0773-4A6A-B302-7E837DE384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69667120" descr="cif0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1" y="3579586"/>
            <a:ext cx="4446588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_x369665032"/>
          <p:cNvSpPr>
            <a:spLocks noChangeArrowheads="1"/>
          </p:cNvSpPr>
          <p:nvPr/>
        </p:nvSpPr>
        <p:spPr bwMode="auto">
          <a:xfrm>
            <a:off x="3575050" y="1868488"/>
            <a:ext cx="720090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아이스베어</a:t>
            </a:r>
            <a:r>
              <a:rPr kumimoji="0" lang="ko-KR" altLang="ko-KR" sz="5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와 함께하는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369667480"/>
          <p:cNvSpPr>
            <a:spLocks noChangeArrowheads="1"/>
          </p:cNvSpPr>
          <p:nvPr/>
        </p:nvSpPr>
        <p:spPr bwMode="auto">
          <a:xfrm>
            <a:off x="259330" y="181875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by. </a:t>
            </a: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돌맹이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_x369604984"/>
          <p:cNvSpPr>
            <a:spLocks noChangeArrowheads="1"/>
          </p:cNvSpPr>
          <p:nvPr/>
        </p:nvSpPr>
        <p:spPr bwMode="auto">
          <a:xfrm rot="20160000">
            <a:off x="3163791" y="1637996"/>
            <a:ext cx="1045834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Ice!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_x369667840" descr="cif00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329" y="5196114"/>
            <a:ext cx="3336815" cy="18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-95557" y="171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13970" y="2850290"/>
            <a:ext cx="51700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solidFill>
                  <a:srgbClr val="000000"/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N</a:t>
            </a:r>
            <a:r>
              <a:rPr lang="en-US" altLang="ko-KR" sz="6000" dirty="0">
                <a:solidFill>
                  <a:srgbClr val="000000"/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etwork</a:t>
            </a:r>
            <a:r>
              <a:rPr lang="en-US" altLang="ko-KR" sz="6600" dirty="0">
                <a:solidFill>
                  <a:srgbClr val="000000"/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 </a:t>
            </a:r>
            <a:r>
              <a:rPr lang="en-US" altLang="ko-KR" sz="8000" dirty="0">
                <a:solidFill>
                  <a:srgbClr val="000000"/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C</a:t>
            </a:r>
            <a:r>
              <a:rPr lang="en-US" altLang="ko-KR" sz="6000" dirty="0">
                <a:solidFill>
                  <a:srgbClr val="000000"/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lass</a:t>
            </a:r>
            <a:endParaRPr lang="en-US" altLang="ko-KR" sz="6000" dirty="0">
              <a:effectLst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042671" y="4175136"/>
            <a:ext cx="3518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발표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1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644" y="124178"/>
            <a:ext cx="8207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accent1">
                    <a:lumMod val="75000"/>
                  </a:schemeClr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Wireshark</a:t>
            </a:r>
            <a:r>
              <a:rPr lang="ko-KR" altLang="en-US" sz="2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에 대해서 알아보자</a:t>
            </a:r>
            <a:r>
              <a:rPr lang="en-US" altLang="ko-KR" sz="2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!</a:t>
            </a:r>
            <a:endParaRPr lang="ko-KR" altLang="en-US" sz="2400" dirty="0">
              <a:latin typeface="1훈정글북 Regular" panose="02020603020101020101" pitchFamily="18" charset="-127"/>
              <a:ea typeface="1훈정글북 Regular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44" y="1151466"/>
            <a:ext cx="757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 분석 프로그램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인데요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4" y="1747867"/>
            <a:ext cx="5725324" cy="3505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044" y="5449847"/>
            <a:ext cx="713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→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이런식으로</a:t>
            </a:r>
            <a:r>
              <a:rPr lang="ko-KR" altLang="en-US" sz="1600" b="1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 돌아다니는 패킷을 볼 수 있음</a:t>
            </a:r>
            <a:r>
              <a:rPr lang="en-US" altLang="ko-KR" sz="1600" b="1" dirty="0" smtClean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^^</a:t>
            </a:r>
            <a:endParaRPr lang="ko-KR" altLang="en-US" sz="1600" b="1" dirty="0">
              <a:solidFill>
                <a:srgbClr val="FF0000"/>
              </a:solidFill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3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4" y="1526683"/>
            <a:ext cx="7830643" cy="4696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644" y="124178"/>
            <a:ext cx="8207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accent1">
                    <a:lumMod val="75000"/>
                  </a:schemeClr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Wireshark</a:t>
            </a:r>
            <a:r>
              <a:rPr lang="ko-KR" altLang="en-US" sz="2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에 대해서 알아보자</a:t>
            </a:r>
            <a:r>
              <a:rPr lang="en-US" altLang="ko-KR" sz="2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!</a:t>
            </a:r>
            <a:endParaRPr lang="ko-KR" altLang="en-US" sz="2400" dirty="0">
              <a:latin typeface="1훈정글북 Regular" panose="02020603020101020101" pitchFamily="18" charset="-127"/>
              <a:ea typeface="1훈정글북 Regula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9314" y="2207624"/>
            <a:ext cx="231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← </a:t>
            </a:r>
            <a:r>
              <a:rPr lang="en-US" altLang="ko-KR" dirty="0" smtClean="0"/>
              <a:t>Packet list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09314" y="3690257"/>
            <a:ext cx="231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← </a:t>
            </a:r>
            <a:r>
              <a:rPr lang="en-US" altLang="ko-KR" dirty="0" smtClean="0"/>
              <a:t>Packet details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9314" y="5012566"/>
            <a:ext cx="231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← </a:t>
            </a:r>
            <a:r>
              <a:rPr lang="en-US" altLang="ko-KR" dirty="0" smtClean="0"/>
              <a:t>Packet bytes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644" y="124178"/>
            <a:ext cx="8207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accent1">
                    <a:lumMod val="75000"/>
                  </a:schemeClr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Wireshark</a:t>
            </a:r>
            <a:r>
              <a:rPr lang="ko-KR" altLang="en-US" sz="2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에 대해서 알아보자</a:t>
            </a:r>
            <a:r>
              <a:rPr lang="en-US" altLang="ko-KR" sz="2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!</a:t>
            </a:r>
            <a:endParaRPr lang="ko-KR" altLang="en-US" sz="2400" dirty="0">
              <a:latin typeface="1훈정글북 Regular" panose="02020603020101020101" pitchFamily="18" charset="-127"/>
              <a:ea typeface="1훈정글북 Regula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3" y="4556796"/>
            <a:ext cx="3258107" cy="19500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5" y="1164724"/>
            <a:ext cx="7659317" cy="31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644" y="124178"/>
            <a:ext cx="8207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accent1">
                    <a:lumMod val="75000"/>
                  </a:schemeClr>
                </a:solidFill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Wireshark</a:t>
            </a:r>
            <a:r>
              <a:rPr lang="ko-KR" altLang="en-US" sz="2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에 대해서 알아보자</a:t>
            </a:r>
            <a:r>
              <a:rPr lang="en-US" altLang="ko-KR" sz="2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!</a:t>
            </a:r>
            <a:endParaRPr lang="ko-KR" altLang="en-US" sz="2400" dirty="0">
              <a:latin typeface="1훈정글북 Regular" panose="02020603020101020101" pitchFamily="18" charset="-127"/>
              <a:ea typeface="1훈정글북 Regula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6" y="1460813"/>
            <a:ext cx="7916380" cy="46679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6" y="1384602"/>
            <a:ext cx="7916380" cy="4744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6" y="1447561"/>
            <a:ext cx="793543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4776" y="1886715"/>
            <a:ext cx="820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더 알고 싶은 것이 있다면</a:t>
            </a:r>
            <a:r>
              <a:rPr lang="en-US" altLang="ko-KR" sz="5400" dirty="0" smtClean="0">
                <a:latin typeface="1훈정글북 Regular" panose="02020603020101020101" pitchFamily="18" charset="-127"/>
                <a:ea typeface="1훈정글북 Regular" panose="02020603020101020101" pitchFamily="18" charset="-127"/>
              </a:rPr>
              <a:t>....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40" y="3101009"/>
            <a:ext cx="2317140" cy="1391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5913" y="3863251"/>
            <a:ext cx="332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← </a:t>
            </a:r>
            <a:r>
              <a:rPr lang="en-US" altLang="ko-KR" sz="28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give it a shot...^^</a:t>
            </a:r>
            <a:endParaRPr lang="ko-KR" altLang="en-US" sz="28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6583" y="4783451"/>
            <a:ext cx="7063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생각보다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재밌답니다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71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1훈정글북 Regular</vt:lpstr>
      <vt:lpstr>궁서체</vt:lpstr>
      <vt:lpstr>나눔바른고딕</vt:lpstr>
      <vt:lpstr>맑은 고딕</vt:lpstr>
      <vt:lpstr>휴먼아미체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2018-04-10T12:05:28Z</dcterms:created>
  <dcterms:modified xsi:type="dcterms:W3CDTF">2018-04-12T13:13:51Z</dcterms:modified>
</cp:coreProperties>
</file>