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6" r:id="rId11"/>
    <p:sldId id="265" r:id="rId12"/>
    <p:sldId id="267" r:id="rId13"/>
    <p:sldId id="269" r:id="rId14"/>
    <p:sldId id="268" r:id="rId15"/>
    <p:sldId id="271" r:id="rId16"/>
    <p:sldId id="272" r:id="rId17"/>
    <p:sldId id="273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바른펜" panose="020B0503000000000000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66"/>
    <a:srgbClr val="E8F1F7"/>
    <a:srgbClr val="E4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4" autoAdjust="0"/>
    <p:restoredTop sz="82685" autoAdjust="0"/>
  </p:normalViewPr>
  <p:slideViewPr>
    <p:cSldViewPr snapToGrid="0">
      <p:cViewPr varScale="1">
        <p:scale>
          <a:sx n="57" d="100"/>
          <a:sy n="57" d="100"/>
        </p:scale>
        <p:origin x="12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52F88-A0F2-4257-822E-ACDD75F86E7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5B172-30E2-4179-B59A-9F0E9892E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6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URL#cite_note-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mailto:somebody@mail.somehost.com" TargetMode="External"/><Relationship Id="rId5" Type="http://schemas.openxmlformats.org/officeDocument/2006/relationships/hyperlink" Target="ftp://id:pass@192.168.1.234/a.gif" TargetMode="External"/><Relationship Id="rId4" Type="http://schemas.openxmlformats.org/officeDocument/2006/relationships/hyperlink" Target="http://www.somehost.com/a.gi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사람들이 정보를 검색하고 공유할 수 있게 해주는 시스템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B172-30E2-4179-B59A-9F0E9892E9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제일 앞에 자원에 접근할 방법을 정의해 둔 프로토콜 이름을 적는다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gopher, telnet, ftp, http,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 이름 다음에는 프로토콜 이름을 구분하는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구분자인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name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정보가 필요한 프로토콜이라면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"//"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[3]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구분자인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"//"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프로토콜 마다 특화된 정보를 넣는다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http://www.somehost.com/a.gif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name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정보가 필요한 형태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www.somehost.com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a.gif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가리키고 있음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ftp://id:pass@192.168.1.234/a.gif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name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정보가 필요한 형태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( 192.168.1.234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a.gif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가리키고 있음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mailto:somebody@mail.somehost.com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프로토콜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mailto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프로토콜은 단지 메일을 받는 사람의 주소를 나타냄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함께 보기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B172-30E2-4179-B59A-9F0E9892E9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4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주고받을 수 있는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B172-30E2-4179-B59A-9F0E9892E9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92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웹을 응용하여 작동하는 프로그램들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응용 프로그램이다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애플리케이션은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웹에서 동작하는 애플리케이션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발전소 에서 전기를 만들고</a:t>
            </a:r>
            <a:endParaRPr lang="en-US" altLang="ko-KR" dirty="0" smtClean="0"/>
          </a:p>
          <a:p>
            <a:r>
              <a:rPr lang="ko-KR" altLang="en-US" dirty="0" smtClean="0"/>
              <a:t>응용은 그 전기로 여러 군데 쓰고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B172-30E2-4179-B59A-9F0E9892E9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구글 크롬</a:t>
            </a:r>
            <a:endParaRPr lang="en-US" altLang="ko-KR" dirty="0" smtClean="0"/>
          </a:p>
          <a:p>
            <a:r>
              <a:rPr lang="ko-KR" altLang="en-US" dirty="0" smtClean="0"/>
              <a:t>모질라 파이어폭스</a:t>
            </a:r>
            <a:endParaRPr lang="en-US" altLang="ko-KR" dirty="0" smtClean="0"/>
          </a:p>
          <a:p>
            <a:r>
              <a:rPr lang="ko-KR" altLang="en-US" dirty="0" smtClean="0"/>
              <a:t>인터넷 </a:t>
            </a:r>
            <a:r>
              <a:rPr lang="ko-KR" altLang="en-US" dirty="0" err="1" smtClean="0"/>
              <a:t>익스플로어</a:t>
            </a:r>
            <a:endParaRPr lang="en-US" altLang="ko-KR" dirty="0" smtClean="0"/>
          </a:p>
          <a:p>
            <a:r>
              <a:rPr lang="ko-KR" altLang="en-US" dirty="0" smtClean="0"/>
              <a:t>사파리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애플</a:t>
            </a:r>
            <a:endParaRPr lang="en-US" altLang="ko-KR" dirty="0" smtClean="0"/>
          </a:p>
          <a:p>
            <a:r>
              <a:rPr lang="ko-KR" altLang="en-US" dirty="0" smtClean="0"/>
              <a:t>오페라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B172-30E2-4179-B59A-9F0E9892E9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6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B172-30E2-4179-B59A-9F0E9892E9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8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둘 다 하는 사람 </a:t>
            </a:r>
            <a:r>
              <a:rPr lang="en-US" altLang="ko-KR" dirty="0" smtClean="0"/>
              <a:t>full stack 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B172-30E2-4179-B59A-9F0E9892E9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7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3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9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1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5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3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6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C842-2EF4-4C51-A6A5-00BD12011FF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B201-3154-41B3-959C-AE8E4EE3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1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15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8F1F7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70628" y="496861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7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WEB</a:t>
            </a:r>
            <a:endParaRPr lang="ko-KR" altLang="en-US" sz="7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8422" y="2901394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초 간단 짱 쉬운 기초 편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3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웹 서버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(Web Server)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1" y="2148556"/>
            <a:ext cx="5447619" cy="22222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38" y="1027906"/>
            <a:ext cx="3809524" cy="3809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85" y="3998243"/>
            <a:ext cx="4899215" cy="26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클라이언트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(Client)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0150" y="1885950"/>
            <a:ext cx="802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32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요청하는 컴퓨터</a:t>
            </a:r>
            <a:endParaRPr lang="en-US" altLang="ko-KR" sz="3200" b="1" dirty="0" smtClean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3200" b="1" dirty="0" smtClean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32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웹 브라우저가 설치 된 컴퓨터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1"/>
          <a:stretch/>
        </p:blipFill>
        <p:spPr>
          <a:xfrm>
            <a:off x="7510462" y="2443162"/>
            <a:ext cx="3419475" cy="38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3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서버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(SERVER)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0150" y="1885950"/>
            <a:ext cx="802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32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요청을 받는 컴퓨터</a:t>
            </a:r>
            <a:endParaRPr lang="en-US" altLang="ko-KR" sz="3200" b="1" dirty="0" smtClean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3200" b="1" dirty="0" smtClean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32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웹 서버가 설치 된 컴퓨터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1" r="12683"/>
          <a:stretch/>
        </p:blipFill>
        <p:spPr>
          <a:xfrm>
            <a:off x="8324850" y="2724150"/>
            <a:ext cx="2736074" cy="37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9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466" y="398992"/>
            <a:ext cx="11353800" cy="1325563"/>
          </a:xfrm>
        </p:spPr>
        <p:txBody>
          <a:bodyPr/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이제 웹 애플리케이션 작동원리에 대해 배워볼까요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41" y="2117554"/>
            <a:ext cx="10856850" cy="30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 END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&amp; Back END Developer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4"/>
          <a:stretch/>
        </p:blipFill>
        <p:spPr>
          <a:xfrm>
            <a:off x="7639351" y="1296384"/>
            <a:ext cx="3589866" cy="50386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19" y="2667464"/>
            <a:ext cx="3810532" cy="2229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9319" y="4896625"/>
            <a:ext cx="460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=&gt; Front END : </a:t>
            </a:r>
            <a:r>
              <a:rPr lang="ko-KR" altLang="en-US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보이는 부분</a:t>
            </a:r>
            <a:endParaRPr lang="ko-KR" altLang="en-US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4055" y="5873401"/>
            <a:ext cx="402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=&gt; Back END : </a:t>
            </a:r>
            <a:r>
              <a:rPr lang="ko-KR" altLang="en-US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보이지 않는 부분</a:t>
            </a:r>
            <a:endParaRPr lang="ko-KR" altLang="en-US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48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8F1F7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0733" y="1702859"/>
            <a:ext cx="6697133" cy="1325563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END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36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HTML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HISTORY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332" y="1690688"/>
            <a:ext cx="912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en-US" altLang="ko-KR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초창기에는 글과 간단한 링크 들로만 이루어진 웹 페이지가 다였다</a:t>
            </a:r>
            <a:r>
              <a:rPr lang="en-US" altLang="ko-KR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" y="2952274"/>
            <a:ext cx="5525271" cy="3696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65" y="2460030"/>
            <a:ext cx="4927600" cy="41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팀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버너스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리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(Tim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urners Lee)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9" r="6838"/>
          <a:stretch/>
        </p:blipFill>
        <p:spPr>
          <a:xfrm>
            <a:off x="7230533" y="1690688"/>
            <a:ext cx="4741334" cy="5015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1" y="2641599"/>
            <a:ext cx="447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: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웹의 아버지</a:t>
            </a:r>
            <a:endParaRPr lang="en-US" altLang="ko-KR" sz="2400" b="1" dirty="0" smtClean="0">
              <a:solidFill>
                <a:srgbClr val="00B0F0"/>
              </a:solidFill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1" y="3741987"/>
            <a:ext cx="4233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http, html, </a:t>
            </a:r>
            <a:r>
              <a:rPr lang="en-US" altLang="ko-KR" sz="2800" b="1" dirty="0" err="1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url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최초 설계</a:t>
            </a:r>
            <a:endParaRPr lang="ko-KR" altLang="en-US" sz="2800" b="1" dirty="0">
              <a:solidFill>
                <a:srgbClr val="00B0F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3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인터넷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 (Internet)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그건 뭐죠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5600" y="1506022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strike="sngStrike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먹는 건가요</a:t>
            </a:r>
            <a:r>
              <a:rPr lang="en-US" altLang="ko-KR" strike="sngStrike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trike="sngStrike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배고프다 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8250" y="2477642"/>
            <a:ext cx="4857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 세계적으로 연결되어 있는 거대한 컴퓨터 네트워크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83" y="2643718"/>
            <a:ext cx="5192417" cy="36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WEB (WORLD WIDE WEB, WWW, W3)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2364" y="1803230"/>
            <a:ext cx="8989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인터넷에 연결된 컴퓨터들을 통해 사람들이 정보를 공유할 수 있는 전 세계적인 정보 공간을 말한다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" t="2201" r="1032" b="977"/>
          <a:stretch/>
        </p:blipFill>
        <p:spPr>
          <a:xfrm>
            <a:off x="6175717" y="2475914"/>
            <a:ext cx="5317588" cy="39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WEB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대표적인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기능 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4933" y="1690688"/>
            <a:ext cx="523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URL (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Uniform Resource Locator</a:t>
            </a:r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4933" y="3277861"/>
            <a:ext cx="523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HTTP (Hyper Text Transfer Protocol)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4933" y="4865034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HTML (Hyper Text Markup Language)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URL (Uniform Resource Locator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00"/>
            <a:ext cx="7645580" cy="18822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488267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4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HTTP (Hyper Text Transfer Protocol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6733" y="1995488"/>
            <a:ext cx="9770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3200" b="1" dirty="0" smtClean="0">
                <a:solidFill>
                  <a:schemeClr val="accent5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인터넷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상에서 데이터를 주고 받기 위한 </a:t>
            </a:r>
            <a:endParaRPr lang="en-US" altLang="ko-KR" sz="3200" b="1" dirty="0" smtClean="0">
              <a:solidFill>
                <a:schemeClr val="accent5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200" b="1" dirty="0" smtClean="0">
                <a:solidFill>
                  <a:schemeClr val="accent5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서버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클라이언트 모델을 따르는 프로토콜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33" y="3377506"/>
            <a:ext cx="4944533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HTML (Hyper Text Markup Language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4" name="그림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2" y="1690688"/>
            <a:ext cx="4563534" cy="4563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356628"/>
            <a:ext cx="5825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32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쉽게</a:t>
            </a:r>
            <a:r>
              <a:rPr lang="en-US" altLang="ko-KR" sz="32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32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웹 페이지를 만들 수 있는 언어</a:t>
            </a:r>
            <a:r>
              <a:rPr lang="en-US" altLang="ko-KR" sz="32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…</a:t>
            </a:r>
            <a:r>
              <a:rPr lang="ko-KR" altLang="en-US" sz="32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라고 보면 됩니다</a:t>
            </a:r>
            <a:r>
              <a:rPr lang="en-US" altLang="ko-KR" sz="32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b="1" dirty="0">
              <a:solidFill>
                <a:srgbClr val="00B0F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65577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36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태그 형식이라서 쉽다</a:t>
            </a:r>
            <a:r>
              <a:rPr lang="en-US" altLang="ko-KR" sz="36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b="1" dirty="0">
              <a:solidFill>
                <a:srgbClr val="00B0F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143639"/>
            <a:ext cx="4605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F0"/>
                </a:solidFill>
              </a:rPr>
              <a:t>Ex) &lt;html&gt;    &lt;/html&gt;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WEB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APPLICATION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동작 방식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6" y="1944688"/>
            <a:ext cx="10976848" cy="30979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53398">
            <a:off x="1710267" y="4942656"/>
            <a:ext cx="756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클라이언트</a:t>
            </a:r>
            <a:r>
              <a:rPr lang="en-US" altLang="ko-KR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??? </a:t>
            </a:r>
            <a:r>
              <a:rPr lang="ko-KR" altLang="en-US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서버</a:t>
            </a:r>
            <a:r>
              <a:rPr lang="en-US" altLang="ko-KR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?? </a:t>
            </a:r>
            <a:r>
              <a:rPr lang="ko-KR" altLang="en-US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그게 뭐지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20937960">
            <a:off x="7603066" y="5583261"/>
            <a:ext cx="4250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으악 어려워</a:t>
            </a:r>
            <a:r>
              <a:rPr lang="en-US" altLang="ko-KR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68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웹 브라우저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 (Web Browser)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그게 뭐에요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62"/>
          <a:stretch/>
        </p:blipFill>
        <p:spPr>
          <a:xfrm>
            <a:off x="425450" y="2232555"/>
            <a:ext cx="2216150" cy="3333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33" y="2709861"/>
            <a:ext cx="2379133" cy="23791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66" y="2563810"/>
            <a:ext cx="2671233" cy="2671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9" y="2872842"/>
            <a:ext cx="2053167" cy="20531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267" y="5235043"/>
            <a:ext cx="1608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Chrome</a:t>
            </a:r>
          </a:p>
          <a:p>
            <a:pPr algn="ctr"/>
            <a:r>
              <a:rPr lang="en-US" altLang="ko-KR" sz="2000" b="1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Google</a:t>
            </a:r>
            <a:endParaRPr lang="ko-KR" altLang="en-US" sz="2000" b="1" dirty="0">
              <a:solidFill>
                <a:srgbClr val="FF505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0933" y="5235043"/>
            <a:ext cx="1608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FireFox</a:t>
            </a:r>
            <a:endParaRPr lang="en-US" altLang="ko-KR" sz="2800" b="1" dirty="0" smtClean="0">
              <a:solidFill>
                <a:srgbClr val="FF505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2000" b="1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Mozilla</a:t>
            </a:r>
            <a:endParaRPr lang="ko-KR" altLang="en-US" sz="2000" b="1" dirty="0">
              <a:solidFill>
                <a:srgbClr val="FF505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2475" y="5237686"/>
            <a:ext cx="3067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Internet Explorer</a:t>
            </a:r>
          </a:p>
          <a:p>
            <a:pPr algn="ctr"/>
            <a:r>
              <a:rPr lang="en-US" altLang="ko-KR" sz="2000" b="1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Microsoft</a:t>
            </a:r>
            <a:endParaRPr lang="ko-KR" altLang="en-US" sz="2000" b="1" dirty="0">
              <a:solidFill>
                <a:srgbClr val="FF505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3648" y="5284784"/>
            <a:ext cx="1608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Safari</a:t>
            </a:r>
          </a:p>
          <a:p>
            <a:pPr algn="ctr"/>
            <a:r>
              <a:rPr lang="en-US" altLang="ko-KR" sz="2000" b="1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Apple</a:t>
            </a:r>
            <a:endParaRPr lang="ko-KR" altLang="en-US" sz="2000" b="1" dirty="0">
              <a:solidFill>
                <a:srgbClr val="FF505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75848" y="5284783"/>
            <a:ext cx="1608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50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Opera</a:t>
            </a:r>
          </a:p>
          <a:p>
            <a:pPr algn="ctr"/>
            <a:endParaRPr lang="ko-KR" altLang="en-US" sz="2000" b="1" dirty="0">
              <a:solidFill>
                <a:srgbClr val="FF505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 r="32476"/>
          <a:stretch/>
        </p:blipFill>
        <p:spPr>
          <a:xfrm>
            <a:off x="2692400" y="2232555"/>
            <a:ext cx="2235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405</Words>
  <Application>Microsoft Office PowerPoint</Application>
  <PresentationFormat>와이드스크린</PresentationFormat>
  <Paragraphs>81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나눔바른펜</vt:lpstr>
      <vt:lpstr>Arial</vt:lpstr>
      <vt:lpstr>Symbol</vt:lpstr>
      <vt:lpstr>Office 테마</vt:lpstr>
      <vt:lpstr>WEB</vt:lpstr>
      <vt:lpstr>인터넷? (Internet) 그건 뭐죠?</vt:lpstr>
      <vt:lpstr>WEB (WORLD WIDE WEB, WWW, W3)</vt:lpstr>
      <vt:lpstr>WEB의 대표적인 3가지 기능 </vt:lpstr>
      <vt:lpstr>URL (Uniform Resource Locator)</vt:lpstr>
      <vt:lpstr>HTTP (Hyper Text Transfer Protocol)</vt:lpstr>
      <vt:lpstr>HTML (Hyper Text Markup Language)</vt:lpstr>
      <vt:lpstr>WEB APPLICATION 동작 방식</vt:lpstr>
      <vt:lpstr>웹 브라우저? (Web Browser) 그게 뭐에요?</vt:lpstr>
      <vt:lpstr>웹 서버 (Web Server)</vt:lpstr>
      <vt:lpstr>클라이언트 (Client)</vt:lpstr>
      <vt:lpstr>서버 (SERVER)</vt:lpstr>
      <vt:lpstr>이제 웹 애플리케이션 작동원리에 대해 배워볼까요?</vt:lpstr>
      <vt:lpstr>Front END &amp; Back END Developer</vt:lpstr>
      <vt:lpstr>END</vt:lpstr>
      <vt:lpstr>HTML HISTORY</vt:lpstr>
      <vt:lpstr>팀 버너스 리 (Tim Burners Lee)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jeonghui8545@gmail.com</cp:lastModifiedBy>
  <cp:revision>34</cp:revision>
  <dcterms:created xsi:type="dcterms:W3CDTF">2018-03-29T07:44:13Z</dcterms:created>
  <dcterms:modified xsi:type="dcterms:W3CDTF">2018-04-19T09:27:11Z</dcterms:modified>
</cp:coreProperties>
</file>