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embeddedFontLst>
    <p:embeddedFont>
      <p:font typeface="맑은 고딕" panose="020B0503020000020004" pitchFamily="50" charset="-127"/>
      <p:regular r:id="rId5"/>
      <p:bold r:id="rId6"/>
    </p:embeddedFont>
    <p:embeddedFont>
      <p:font typeface="KoPub돋움체 Medium" panose="00000600000000000000" pitchFamily="2" charset="-127"/>
      <p:regular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wdk3025@gmail.com" initials="n" lastIdx="21" clrIdx="0">
    <p:extLst>
      <p:ext uri="{19B8F6BF-5375-455C-9EA6-DF929625EA0E}">
        <p15:presenceInfo xmlns:p15="http://schemas.microsoft.com/office/powerpoint/2012/main" userId="d108738708a977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B3B63"/>
    <a:srgbClr val="FF7C80"/>
    <a:srgbClr val="F49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86339" autoAdjust="0"/>
  </p:normalViewPr>
  <p:slideViewPr>
    <p:cSldViewPr snapToGrid="0">
      <p:cViewPr varScale="1">
        <p:scale>
          <a:sx n="63" d="100"/>
          <a:sy n="63" d="100"/>
        </p:scale>
        <p:origin x="45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8T22:32:39.225" idx="16">
    <p:pos x="4152" y="608"/>
    <p:text>KoPub 돋움 Medium 20px;</p:text>
    <p:extLst>
      <p:ext uri="{C676402C-5697-4E1C-873F-D02D1690AC5C}">
        <p15:threadingInfo xmlns:p15="http://schemas.microsoft.com/office/powerpoint/2012/main" timeZoneBias="-540"/>
      </p:ext>
    </p:extLst>
  </p:cm>
  <p:cm authorId="1" dt="2018-10-08T22:34:13.876" idx="17">
    <p:pos x="1210" y="514"/>
    <p:text>왼쪽 클릭하면 지난 달 달력이 나옴
오른쪽은 다음달
background-color:#e73b63;
width:60px; height:60px;
각각 둥근 부분 radius 30px;</p:text>
    <p:extLst>
      <p:ext uri="{C676402C-5697-4E1C-873F-D02D1690AC5C}">
        <p15:threadingInfo xmlns:p15="http://schemas.microsoft.com/office/powerpoint/2012/main" timeZoneBias="-540"/>
      </p:ext>
    </p:extLst>
  </p:cm>
  <p:cm authorId="1" dt="2018-10-08T22:41:52.394" idx="18">
    <p:pos x="3746" y="2194"/>
    <p:text>KoPub돋움 Medium 12px;
color: #e73b63;
커서 가져다 댔을 때 #e73b36; 1px solid 밑줄 생김</p:text>
    <p:extLst mod="1">
      <p:ext uri="{C676402C-5697-4E1C-873F-D02D1690AC5C}">
        <p15:threadingInfo xmlns:p15="http://schemas.microsoft.com/office/powerpoint/2012/main" timeZoneBias="-540"/>
      </p:ext>
    </p:extLst>
  </p:cm>
  <p:cm authorId="1" dt="2018-10-09T19:42:06.295" idx="21">
    <p:pos x="6836" y="461"/>
    <p:text>일정 추가 버튼
클릭하면 일정추가창이 뜸
&lt;i class="fas fa-plus-circle"&gt;&lt;/i&gt;
background-color:#e73b63;
width:60px; height:60px;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8T23:03:05.356" idx="19">
    <p:pos x="4570" y="1690"/>
    <p:text>일정이 3개 이상일 때 볼 수 있는 +n more를 클릭하면 그 날의 모든 일정을 다 볼 수 있다
별 모양(닫기) :
&lt;i class="fas fa-star-of-life"&gt;&lt;/i&gt;
색 : #000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0DBE-578D-4EA6-93E3-42D8CDC85CC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9878A-2AD2-4423-BE92-0B8A5F18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68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1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5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9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7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9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5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5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5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0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9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5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9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6722" y="349613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         PLAN	  MEMBER	SNACK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293695"/>
              </p:ext>
            </p:extLst>
          </p:nvPr>
        </p:nvGraphicFramePr>
        <p:xfrm>
          <a:off x="994095" y="1608302"/>
          <a:ext cx="10203809" cy="5379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7687">
                  <a:extLst>
                    <a:ext uri="{9D8B030D-6E8A-4147-A177-3AD203B41FA5}">
                      <a16:colId xmlns:a16="http://schemas.microsoft.com/office/drawing/2014/main" val="1087378851"/>
                    </a:ext>
                  </a:extLst>
                </a:gridCol>
                <a:gridCol w="1457687">
                  <a:extLst>
                    <a:ext uri="{9D8B030D-6E8A-4147-A177-3AD203B41FA5}">
                      <a16:colId xmlns:a16="http://schemas.microsoft.com/office/drawing/2014/main" val="988753325"/>
                    </a:ext>
                  </a:extLst>
                </a:gridCol>
                <a:gridCol w="1457687">
                  <a:extLst>
                    <a:ext uri="{9D8B030D-6E8A-4147-A177-3AD203B41FA5}">
                      <a16:colId xmlns:a16="http://schemas.microsoft.com/office/drawing/2014/main" val="513889420"/>
                    </a:ext>
                  </a:extLst>
                </a:gridCol>
                <a:gridCol w="1457687">
                  <a:extLst>
                    <a:ext uri="{9D8B030D-6E8A-4147-A177-3AD203B41FA5}">
                      <a16:colId xmlns:a16="http://schemas.microsoft.com/office/drawing/2014/main" val="1520758101"/>
                    </a:ext>
                  </a:extLst>
                </a:gridCol>
                <a:gridCol w="1457687">
                  <a:extLst>
                    <a:ext uri="{9D8B030D-6E8A-4147-A177-3AD203B41FA5}">
                      <a16:colId xmlns:a16="http://schemas.microsoft.com/office/drawing/2014/main" val="3742266298"/>
                    </a:ext>
                  </a:extLst>
                </a:gridCol>
                <a:gridCol w="1457687">
                  <a:extLst>
                    <a:ext uri="{9D8B030D-6E8A-4147-A177-3AD203B41FA5}">
                      <a16:colId xmlns:a16="http://schemas.microsoft.com/office/drawing/2014/main" val="927705462"/>
                    </a:ext>
                  </a:extLst>
                </a:gridCol>
                <a:gridCol w="1457687">
                  <a:extLst>
                    <a:ext uri="{9D8B030D-6E8A-4147-A177-3AD203B41FA5}">
                      <a16:colId xmlns:a16="http://schemas.microsoft.com/office/drawing/2014/main" val="2643907413"/>
                    </a:ext>
                  </a:extLst>
                </a:gridCol>
              </a:tblGrid>
              <a:tr h="369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SUN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MON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TUE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WED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THU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FRI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SAT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08200"/>
                  </a:ext>
                </a:extLst>
              </a:tr>
              <a:tr h="10019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C0C0C0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30</a:t>
                      </a:r>
                      <a:endParaRPr lang="ko-KR" altLang="en-US" dirty="0">
                        <a:solidFill>
                          <a:srgbClr val="C0C0C0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07718"/>
                  </a:ext>
                </a:extLst>
              </a:tr>
              <a:tr h="10019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78130"/>
                  </a:ext>
                </a:extLst>
              </a:tr>
              <a:tr h="10019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070925"/>
                  </a:ext>
                </a:extLst>
              </a:tr>
              <a:tr h="10019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9410"/>
                  </a:ext>
                </a:extLst>
              </a:tr>
              <a:tr h="10019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C0C0C0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rgbClr val="C0C0C0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C0C0C0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endParaRPr lang="ko-KR" altLang="en-US" dirty="0">
                        <a:solidFill>
                          <a:srgbClr val="C0C0C0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C0C0C0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  <a:endParaRPr lang="ko-KR" altLang="en-US" dirty="0">
                        <a:solidFill>
                          <a:srgbClr val="C0C0C0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65986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32384" y="1135132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2018.10</a:t>
            </a:r>
            <a:endParaRPr lang="ko-KR" altLang="en-US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5400000">
            <a:off x="1006663" y="1072852"/>
            <a:ext cx="449822" cy="474958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▼</a:t>
            </a:r>
            <a:endParaRPr lang="ko-KR" altLang="en-US" sz="1200" dirty="0"/>
          </a:p>
        </p:txBody>
      </p:sp>
      <p:sp>
        <p:nvSpPr>
          <p:cNvPr id="10" name="양쪽 모서리가 둥근 사각형 9"/>
          <p:cNvSpPr/>
          <p:nvPr/>
        </p:nvSpPr>
        <p:spPr>
          <a:xfrm rot="16200000">
            <a:off x="1512102" y="1072852"/>
            <a:ext cx="449822" cy="474958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▼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0788" y="2284841"/>
            <a:ext cx="7170422" cy="228600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일정 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이름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배경 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#e73b63; border-radius:10%; </a:t>
            </a:r>
            <a:r>
              <a:rPr lang="en-US" altLang="ko-KR" sz="1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KoPub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돋움 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Medium 12px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0980" y="3708174"/>
            <a:ext cx="7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+2 more</a:t>
            </a:r>
            <a:endParaRPr lang="ko-KR" altLang="en-US" sz="1200" dirty="0">
              <a:solidFill>
                <a:srgbClr val="EB3B6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9314" y="3301595"/>
            <a:ext cx="5738092" cy="218123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개까지 보이게 하고 그 다음부터는 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+n more 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이렇게 띄우기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99315" y="3551468"/>
            <a:ext cx="2830286" cy="188457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ex) 4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개면 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+2 more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41309" y="3305159"/>
            <a:ext cx="1389671" cy="218123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오늘일정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44895" y="4323494"/>
            <a:ext cx="5738092" cy="218123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날짜 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1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이번달이면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#000, </a:t>
            </a:r>
            <a:r>
              <a:rPr lang="ko-KR" altLang="en-US" sz="1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이번달이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아니면 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#b7b7b7; / </a:t>
            </a:r>
            <a:r>
              <a:rPr lang="en-US" altLang="ko-KR" sz="1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KoPub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돋움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Medium 18px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45412" y="5325542"/>
            <a:ext cx="7191994" cy="224436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요일 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SUN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이면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#ff0000; MON ~ FRI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면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#</a:t>
            </a:r>
            <a:r>
              <a:rPr lang="en-US" altLang="ko-KR" sz="1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fff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; SAT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면 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#0070c0; 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공통적으로 </a:t>
            </a:r>
            <a:r>
              <a:rPr lang="en-US" altLang="ko-KR" sz="1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KoPub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돋움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Medium 18px;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126" y="1072472"/>
            <a:ext cx="630516" cy="5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6722" y="349613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         PLAN	  MEMBER	SNACK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81718"/>
              </p:ext>
            </p:extLst>
          </p:nvPr>
        </p:nvGraphicFramePr>
        <p:xfrm>
          <a:off x="994095" y="1608302"/>
          <a:ext cx="10203809" cy="5379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7687">
                  <a:extLst>
                    <a:ext uri="{9D8B030D-6E8A-4147-A177-3AD203B41FA5}">
                      <a16:colId xmlns:a16="http://schemas.microsoft.com/office/drawing/2014/main" val="1087378851"/>
                    </a:ext>
                  </a:extLst>
                </a:gridCol>
                <a:gridCol w="1457687">
                  <a:extLst>
                    <a:ext uri="{9D8B030D-6E8A-4147-A177-3AD203B41FA5}">
                      <a16:colId xmlns:a16="http://schemas.microsoft.com/office/drawing/2014/main" val="988753325"/>
                    </a:ext>
                  </a:extLst>
                </a:gridCol>
                <a:gridCol w="1457687">
                  <a:extLst>
                    <a:ext uri="{9D8B030D-6E8A-4147-A177-3AD203B41FA5}">
                      <a16:colId xmlns:a16="http://schemas.microsoft.com/office/drawing/2014/main" val="513889420"/>
                    </a:ext>
                  </a:extLst>
                </a:gridCol>
                <a:gridCol w="1457687">
                  <a:extLst>
                    <a:ext uri="{9D8B030D-6E8A-4147-A177-3AD203B41FA5}">
                      <a16:colId xmlns:a16="http://schemas.microsoft.com/office/drawing/2014/main" val="1520758101"/>
                    </a:ext>
                  </a:extLst>
                </a:gridCol>
                <a:gridCol w="1457687">
                  <a:extLst>
                    <a:ext uri="{9D8B030D-6E8A-4147-A177-3AD203B41FA5}">
                      <a16:colId xmlns:a16="http://schemas.microsoft.com/office/drawing/2014/main" val="3742266298"/>
                    </a:ext>
                  </a:extLst>
                </a:gridCol>
                <a:gridCol w="1457687">
                  <a:extLst>
                    <a:ext uri="{9D8B030D-6E8A-4147-A177-3AD203B41FA5}">
                      <a16:colId xmlns:a16="http://schemas.microsoft.com/office/drawing/2014/main" val="927705462"/>
                    </a:ext>
                  </a:extLst>
                </a:gridCol>
                <a:gridCol w="1457687">
                  <a:extLst>
                    <a:ext uri="{9D8B030D-6E8A-4147-A177-3AD203B41FA5}">
                      <a16:colId xmlns:a16="http://schemas.microsoft.com/office/drawing/2014/main" val="2643907413"/>
                    </a:ext>
                  </a:extLst>
                </a:gridCol>
              </a:tblGrid>
              <a:tr h="369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SUN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MON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TUE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WED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THU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FRI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SAT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08200"/>
                  </a:ext>
                </a:extLst>
              </a:tr>
              <a:tr h="10019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C0C0C0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30</a:t>
                      </a:r>
                      <a:endParaRPr lang="ko-KR" altLang="en-US" dirty="0">
                        <a:solidFill>
                          <a:srgbClr val="C0C0C0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07718"/>
                  </a:ext>
                </a:extLst>
              </a:tr>
              <a:tr h="10019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78130"/>
                  </a:ext>
                </a:extLst>
              </a:tr>
              <a:tr h="10019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070925"/>
                  </a:ext>
                </a:extLst>
              </a:tr>
              <a:tr h="10019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9410"/>
                  </a:ext>
                </a:extLst>
              </a:tr>
              <a:tr h="10019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C0C0C0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rgbClr val="C0C0C0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C0C0C0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endParaRPr lang="ko-KR" altLang="en-US" dirty="0">
                        <a:solidFill>
                          <a:srgbClr val="C0C0C0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C0C0C0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  <a:endParaRPr lang="ko-KR" altLang="en-US" dirty="0">
                        <a:solidFill>
                          <a:srgbClr val="C0C0C0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65986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32384" y="1135132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2018.10</a:t>
            </a:r>
            <a:endParaRPr lang="ko-KR" altLang="en-US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5400000">
            <a:off x="1006663" y="1072852"/>
            <a:ext cx="449822" cy="474958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▼</a:t>
            </a:r>
            <a:endParaRPr lang="ko-KR" altLang="en-US" sz="1200" dirty="0"/>
          </a:p>
        </p:txBody>
      </p:sp>
      <p:sp>
        <p:nvSpPr>
          <p:cNvPr id="10" name="양쪽 모서리가 둥근 사각형 9"/>
          <p:cNvSpPr/>
          <p:nvPr/>
        </p:nvSpPr>
        <p:spPr>
          <a:xfrm rot="16200000">
            <a:off x="1512102" y="1072852"/>
            <a:ext cx="449822" cy="474958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▼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0788" y="2284841"/>
            <a:ext cx="7170422" cy="228600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일정 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이름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배경 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#e73b63; border-radius:10%; </a:t>
            </a:r>
            <a:r>
              <a:rPr lang="en-US" altLang="ko-KR" sz="1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KoPub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돋움 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Medium 12px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0980" y="3708174"/>
            <a:ext cx="7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+2 more</a:t>
            </a:r>
            <a:endParaRPr lang="ko-KR" altLang="en-US" sz="1200" dirty="0">
              <a:solidFill>
                <a:srgbClr val="EB3B6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9314" y="3301595"/>
            <a:ext cx="5738092" cy="218123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개까지 보이게 하고 그 다음부터는 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+n more 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이렇게 띄우기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99315" y="3551468"/>
            <a:ext cx="2830286" cy="188457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ex) 4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개면 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+2 more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41309" y="3305159"/>
            <a:ext cx="1389671" cy="218123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오늘일정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44895" y="4323494"/>
            <a:ext cx="5738092" cy="218123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날짜 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1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이번달이면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#000, </a:t>
            </a:r>
            <a:r>
              <a:rPr lang="ko-KR" altLang="en-US" sz="1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이번달이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아니면 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#b7b7b7; / </a:t>
            </a:r>
            <a:r>
              <a:rPr lang="en-US" altLang="ko-KR" sz="1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KoPub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돋움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Medium 18px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45412" y="5325542"/>
            <a:ext cx="7191994" cy="224436"/>
          </a:xfrm>
          <a:prstGeom prst="roundRect">
            <a:avLst/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요일 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SUN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이면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#ff0000; MON ~ FRI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면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#</a:t>
            </a:r>
            <a:r>
              <a:rPr lang="en-US" altLang="ko-KR" sz="1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fff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; SAT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면 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#0070c0; 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공통적으로 </a:t>
            </a:r>
            <a:r>
              <a:rPr lang="en-US" altLang="ko-KR" sz="1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KoPub</a:t>
            </a:r>
            <a:r>
              <a:rPr lang="ko-KR" altLang="en-US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돋움</a:t>
            </a:r>
            <a:r>
              <a:rPr lang="en-US" altLang="ko-KR" sz="1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Medium 18px;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399314" y="3010692"/>
            <a:ext cx="2142095" cy="1118846"/>
            <a:chOff x="5399314" y="3010692"/>
            <a:chExt cx="2142095" cy="1118846"/>
          </a:xfrm>
        </p:grpSpPr>
        <p:sp>
          <p:nvSpPr>
            <p:cNvPr id="8" name="직사각형 7"/>
            <p:cNvSpPr/>
            <p:nvPr/>
          </p:nvSpPr>
          <p:spPr>
            <a:xfrm>
              <a:off x="5399314" y="3010692"/>
              <a:ext cx="2142095" cy="289633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10.10 MON</a:t>
              </a:r>
              <a:endParaRPr lang="ko-KR" altLang="en-US" sz="1200" dirty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399314" y="3300325"/>
              <a:ext cx="2142095" cy="829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200" dirty="0" smtClean="0"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일정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 </a:t>
              </a:r>
              <a:r>
                <a:rPr lang="en-US" altLang="ko-KR" sz="1200" dirty="0" err="1" smtClean="0"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KoPub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12px #000</a:t>
              </a:r>
            </a:p>
            <a:p>
              <a:r>
                <a:rPr lang="ko-KR" altLang="en-US" sz="1200" dirty="0" smtClean="0"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일정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22~ 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바탕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#</a:t>
              </a:r>
              <a:r>
                <a:rPr lang="en-US" altLang="ko-KR" sz="1200" dirty="0" err="1" smtClean="0"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fff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; </a:t>
              </a:r>
            </a:p>
            <a:p>
              <a:r>
                <a:rPr lang="ko-KR" altLang="en-US" sz="1200" dirty="0" smtClean="0"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테두리 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solid 1px #000</a:t>
              </a:r>
            </a:p>
            <a:p>
              <a:r>
                <a:rPr lang="ko-KR" altLang="en-US" sz="1200" dirty="0" err="1" smtClean="0"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룰룰루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~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일정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4</a:t>
              </a:r>
              <a:endParaRPr lang="ko-KR" altLang="en-US" sz="1200" dirty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259314" y="3060320"/>
              <a:ext cx="228451" cy="190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077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274</Words>
  <Application>Microsoft Office PowerPoint</Application>
  <PresentationFormat>와이드스크린</PresentationFormat>
  <Paragraphs>113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KoPub돋움체 Medium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newdk3025@gmail.com</dc:creator>
  <cp:lastModifiedBy>newdk3025@gmail.com</cp:lastModifiedBy>
  <cp:revision>91</cp:revision>
  <dcterms:created xsi:type="dcterms:W3CDTF">2018-09-12T09:42:36Z</dcterms:created>
  <dcterms:modified xsi:type="dcterms:W3CDTF">2018-10-09T14:08:25Z</dcterms:modified>
</cp:coreProperties>
</file>