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KoPub돋움체 Medium" panose="00000600000000000000" pitchFamily="2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dk3025@gmail.com" initials="n" lastIdx="8" clrIdx="0">
    <p:extLst>
      <p:ext uri="{19B8F6BF-5375-455C-9EA6-DF929625EA0E}">
        <p15:presenceInfo xmlns:p15="http://schemas.microsoft.com/office/powerpoint/2012/main" userId="d108738708a977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B3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85610" autoAdjust="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9T17:13:59.160" idx="8">
    <p:pos x="7147" y="-134"/>
    <p:text>color: #b7b7b7;
font-size: 12px;
글씨에 마우스커서 가져다댔을 때 #000000으로 색깔 바뀌게.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3T20:36:19.339" idx="6">
    <p:pos x="2051" y="1580"/>
    <p:text>font-family:"KoPub Dotum";
font-size: 30px;
font-style: bold;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0DBE-578D-4EA6-93E3-42D8CDC85CC2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878A-2AD2-4423-BE92-0B8A5F18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한글 폰트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KoPub</a:t>
            </a:r>
            <a:r>
              <a:rPr lang="ko-KR" altLang="en-US" baseline="0" dirty="0" smtClean="0"/>
              <a:t>돋움체 </a:t>
            </a:r>
            <a:r>
              <a:rPr lang="en-US" altLang="ko-KR" baseline="0" dirty="0" smtClean="0"/>
              <a:t>Medium</a:t>
            </a:r>
          </a:p>
          <a:p>
            <a:r>
              <a:rPr lang="ko-KR" altLang="en-US" baseline="0" dirty="0" err="1" smtClean="0"/>
              <a:t>웹폰트</a:t>
            </a:r>
            <a:r>
              <a:rPr lang="ko-KR" altLang="en-US" baseline="0" dirty="0" smtClean="0"/>
              <a:t> 사용법 </a:t>
            </a:r>
            <a:r>
              <a:rPr lang="en-US" altLang="ko-KR" baseline="0" dirty="0" smtClean="0"/>
              <a:t>:http://jsfiddle.net/zddjy07j/9/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878A-2AD2-4423-BE92-0B8A5F1875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6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7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33A-D709-42D0-BC4E-71C530E11E6B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9948-4B63-4212-AF71-98EE04B8D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184186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          MEMBER          SNACK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3" y="237262"/>
            <a:ext cx="3286434" cy="14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8468"/>
            <a:ext cx="12192000" cy="22205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412" y="17118"/>
            <a:ext cx="8134996" cy="20931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24960" y="17117"/>
            <a:ext cx="3801061" cy="209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632" y="15145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6843" y="14648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 smtClean="0">
                <a:solidFill>
                  <a:srgbClr val="FF0000"/>
                </a:solidFill>
              </a:rPr>
              <a:t>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632" y="109640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width:500, height:300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3" y="237262"/>
            <a:ext cx="3286434" cy="141914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0295755" y="237262"/>
            <a:ext cx="1481061" cy="41365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C0C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LOGIN  |  JOIN</a:t>
            </a:r>
            <a:endParaRPr lang="ko-KR" altLang="en-US" sz="1200" dirty="0">
              <a:solidFill>
                <a:srgbClr val="C0C0C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2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6722" y="3222171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6722" y="1467845"/>
            <a:ext cx="31407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height: 40px</a:t>
            </a:r>
          </a:p>
          <a:p>
            <a:r>
              <a:rPr lang="en-US" altLang="ko-KR" dirty="0" smtClean="0"/>
              <a:t>width: 80%;</a:t>
            </a:r>
          </a:p>
          <a:p>
            <a:r>
              <a:rPr lang="en-US" altLang="ko-KR" dirty="0" smtClean="0"/>
              <a:t>border-radius: 20px;</a:t>
            </a:r>
          </a:p>
          <a:p>
            <a:r>
              <a:rPr lang="en-US" altLang="ko-KR" dirty="0" smtClean="0"/>
              <a:t>text-decoration: none;</a:t>
            </a:r>
          </a:p>
          <a:p>
            <a:r>
              <a:rPr lang="en-US" altLang="ko-KR" dirty="0" smtClean="0"/>
              <a:t>Background-color: #e73b63;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0426" y="3843337"/>
            <a:ext cx="170444" cy="38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343277" y="3237921"/>
            <a:ext cx="5597549" cy="375745"/>
            <a:chOff x="3300413" y="3237921"/>
            <a:chExt cx="5597549" cy="375745"/>
          </a:xfrm>
        </p:grpSpPr>
        <p:sp>
          <p:nvSpPr>
            <p:cNvPr id="13" name="TextBox 12"/>
            <p:cNvSpPr txBox="1"/>
            <p:nvPr/>
          </p:nvSpPr>
          <p:spPr>
            <a:xfrm>
              <a:off x="3300413" y="3244334"/>
              <a:ext cx="78739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MAIN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6094" y="3244334"/>
              <a:ext cx="9348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ABOUT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59251" y="3237921"/>
              <a:ext cx="97821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NOTICE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5754" y="3237921"/>
              <a:ext cx="104220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SNACKS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09175" y="364977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└      </a:t>
            </a:r>
            <a:r>
              <a:rPr lang="en-US" altLang="ko-KR" dirty="0" smtClean="0"/>
              <a:t>15%     </a:t>
            </a:r>
            <a:r>
              <a:rPr lang="ko-KR" altLang="en-US" dirty="0" smtClean="0"/>
              <a:t>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99349" y="362295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└      </a:t>
            </a:r>
            <a:r>
              <a:rPr lang="en-US" altLang="ko-KR" dirty="0" smtClean="0"/>
              <a:t>15%     </a:t>
            </a:r>
            <a:r>
              <a:rPr lang="ko-KR" altLang="en-US" dirty="0" smtClean="0"/>
              <a:t>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00426" y="3657992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04346" y="3649775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83178" y="3649775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56397" y="3640097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60px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07120" y="3765291"/>
            <a:ext cx="6192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 |</a:t>
            </a:r>
            <a:r>
              <a:rPr lang="ko-KR" altLang="en-US" b="1" dirty="0" smtClean="0">
                <a:solidFill>
                  <a:schemeClr val="accent1"/>
                </a:solidFill>
              </a:rPr>
              <a:t>                                                                     </a:t>
            </a:r>
            <a:r>
              <a:rPr lang="en-US" altLang="ko-KR" b="1" dirty="0" smtClean="0">
                <a:solidFill>
                  <a:schemeClr val="accent1"/>
                </a:solidFill>
              </a:rPr>
              <a:t>|</a:t>
            </a: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|                                                                     |</a:t>
            </a: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└</a:t>
            </a:r>
            <a:r>
              <a:rPr lang="en-US" altLang="ko-KR" b="1" dirty="0" smtClean="0">
                <a:solidFill>
                  <a:schemeClr val="accent1"/>
                </a:solidFill>
              </a:rPr>
              <a:t>-------------------------40%---------------------------</a:t>
            </a:r>
            <a:r>
              <a:rPr lang="ko-KR" altLang="en-US" b="1" dirty="0" smtClean="0">
                <a:solidFill>
                  <a:schemeClr val="accent1"/>
                </a:solidFill>
              </a:rPr>
              <a:t>┘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36722" y="2684372"/>
            <a:ext cx="2009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Flos</a:t>
            </a:r>
            <a:r>
              <a:rPr lang="en-US" altLang="ko-KR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Via</a:t>
            </a:r>
            <a:r>
              <a:rPr lang="ko-KR" altLang="en-US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</a:t>
            </a:r>
            <a:r>
              <a:rPr lang="en-US" altLang="ko-KR" sz="3000" b="1" dirty="0" smtClean="0">
                <a:ln w="19050">
                  <a:solidFill>
                    <a:srgbClr val="EB3B63"/>
                  </a:solidFill>
                </a:ln>
                <a:solidFill>
                  <a:srgbClr val="EB3B6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28791" y="3376484"/>
            <a:ext cx="8934417" cy="2679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파일경로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web_project</a:t>
            </a:r>
            <a:r>
              <a:rPr lang="en-US" altLang="ko-KR" dirty="0" smtClean="0">
                <a:solidFill>
                  <a:schemeClr val="tx1"/>
                </a:solidFill>
              </a:rPr>
              <a:t>/design/mainpage_introduce.png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width : 70%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높이는 너비의 </a:t>
            </a:r>
            <a:r>
              <a:rPr lang="en-US" altLang="ko-KR" dirty="0" smtClean="0">
                <a:solidFill>
                  <a:schemeClr val="tx1"/>
                </a:solidFill>
              </a:rPr>
              <a:t>1/3 </a:t>
            </a:r>
            <a:r>
              <a:rPr lang="ko-KR" altLang="en-US" dirty="0" smtClean="0">
                <a:solidFill>
                  <a:schemeClr val="tx1"/>
                </a:solidFill>
              </a:rPr>
              <a:t>정도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8791" y="6208409"/>
            <a:ext cx="89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검은색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#000 18px </a:t>
            </a:r>
            <a:r>
              <a:rPr lang="en-US" altLang="ko-KR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KoPub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돋움체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Medium solid / width: 70% /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36722" y="1841863"/>
            <a:ext cx="9118558" cy="413658"/>
          </a:xfrm>
          <a:prstGeom prst="roundRect">
            <a:avLst>
              <a:gd name="adj" fmla="val 50000"/>
            </a:avLst>
          </a:prstGeom>
          <a:solidFill>
            <a:srgbClr val="EB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         PLAN          MEMBER          SNACK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3" y="237262"/>
            <a:ext cx="3286434" cy="14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110</Words>
  <Application>Microsoft Office PowerPoint</Application>
  <PresentationFormat>와이드스크린</PresentationFormat>
  <Paragraphs>71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KoPub돋움체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newdk3025@gmail.com</dc:creator>
  <cp:lastModifiedBy>newdk3025@gmail.com</cp:lastModifiedBy>
  <cp:revision>53</cp:revision>
  <dcterms:created xsi:type="dcterms:W3CDTF">2018-09-12T09:42:36Z</dcterms:created>
  <dcterms:modified xsi:type="dcterms:W3CDTF">2018-10-09T14:08:23Z</dcterms:modified>
</cp:coreProperties>
</file>