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KoPub돋움체 Medium" panose="00000600000000000000" pitchFamily="2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15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B63"/>
    <a:srgbClr val="FF7C80"/>
    <a:srgbClr val="F496A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5610" autoAdjust="0"/>
  </p:normalViewPr>
  <p:slideViewPr>
    <p:cSldViewPr snapToGrid="0">
      <p:cViewPr varScale="1">
        <p:scale>
          <a:sx n="63" d="100"/>
          <a:sy n="63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8T20:00:46.217" idx="10">
    <p:pos x="2479" y="1285"/>
    <p:text>font-family:"KoPub Dotum";
font-size: 30px;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4:08.082" idx="12">
    <p:pos x="3478" y="1664"/>
    <p:text>font-family:"KoPub Dotum";
font-size: 18px;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4:37.334" idx="13">
    <p:pos x="5672" y="1273"/>
    <p:text>&lt;i class="fas fa-star-of-life"&gt;&lt;/i&gt;
색 : #b7b7b7</p:text>
    <p:extLst>
      <p:ext uri="{C676402C-5697-4E1C-873F-D02D1690AC5C}">
        <p15:threadingInfo xmlns:p15="http://schemas.microsoft.com/office/powerpoint/2012/main" timeZoneBias="-540"/>
      </p:ext>
    </p:extLst>
  </p:cm>
  <p:cm authorId="1" dt="2018-09-28T20:06:05.793" idx="15">
    <p:pos x="4353" y="1135"/>
    <p:text>아이콘 클릭 시 나타나는 검은색 반투명한 창
불투명도 80%
background-color:#000;
테두리 1px, 색 #000000
width:70%;
height:35%;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파일 받으면 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web_project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/design/</a:t>
            </a:r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member_icons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폴더에 있는 </a:t>
            </a:r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png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사용하면 됨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빨간색 선은 이미지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개가 다 들어가 있는 영역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width: 70%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정도면 좋겠어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45136" y="1745620"/>
            <a:ext cx="6101729" cy="4136580"/>
            <a:chOff x="2784130" y="1954628"/>
            <a:chExt cx="6101729" cy="41365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1954628"/>
              <a:ext cx="1581059" cy="17286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5" y="1954628"/>
              <a:ext cx="1581059" cy="17286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1954628"/>
              <a:ext cx="1581059" cy="17286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4362556"/>
              <a:ext cx="1581059" cy="17286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4" y="4362556"/>
              <a:ext cx="1581059" cy="17286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4362556"/>
              <a:ext cx="1581059" cy="1728652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400300" y="871538"/>
            <a:ext cx="7529513" cy="5715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7926" y="10412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슬라이드노트 참고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45136" y="1745620"/>
            <a:ext cx="6101729" cy="4136580"/>
            <a:chOff x="2784130" y="1954628"/>
            <a:chExt cx="6101729" cy="41365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1954628"/>
              <a:ext cx="1581059" cy="17286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5" y="1954628"/>
              <a:ext cx="1581059" cy="172865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1954628"/>
              <a:ext cx="1581059" cy="17286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30" y="4362556"/>
              <a:ext cx="1581059" cy="17286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54" y="4362556"/>
              <a:ext cx="1581059" cy="17286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00" y="4362556"/>
              <a:ext cx="1581059" cy="1728652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2646841" y="2227998"/>
            <a:ext cx="6898318" cy="3171824"/>
            <a:chOff x="2646842" y="2227998"/>
            <a:chExt cx="6898318" cy="31718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646842" y="2227998"/>
              <a:ext cx="6898318" cy="3171824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2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sz="3000" dirty="0" err="1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김ㅇ</a:t>
              </a:r>
              <a:r>
                <a:rPr lang="en-US" altLang="ko-KR" sz="3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</a:t>
              </a:r>
              <a:r>
                <a:rPr lang="ko-KR" altLang="en-US" sz="3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</a:t>
              </a:r>
              <a:endParaRPr lang="en-US" altLang="ko-KR" sz="30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z="2000" dirty="0" smtClean="0">
                  <a:solidFill>
                    <a:srgbClr val="EB3B63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코드네임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ice_bear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*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관심분야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랜선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잘 만듦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랜선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장인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캬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역할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형식적 부부장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독촉맨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취미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지우 괴롭히기</a:t>
              </a:r>
              <a:endPara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키뉴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솔리테르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구경</a:t>
              </a:r>
              <a:endPara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좋아하는 것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초콜릿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싫어하는 것 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아침운동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탁구</a:t>
              </a:r>
              <a:r>
                <a:rPr lang="en-US" altLang="ko-KR" dirty="0" smtClean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11" y="2949584"/>
              <a:ext cx="1581059" cy="172865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951763" y="2459268"/>
              <a:ext cx="361627" cy="30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97</Words>
  <Application>Microsoft Office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KoPub돋움체 Medium</vt:lpstr>
      <vt:lpstr>Arial</vt:lpstr>
      <vt:lpstr>굴림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66</cp:revision>
  <dcterms:created xsi:type="dcterms:W3CDTF">2018-09-12T09:42:36Z</dcterms:created>
  <dcterms:modified xsi:type="dcterms:W3CDTF">2018-10-10T14:07:15Z</dcterms:modified>
</cp:coreProperties>
</file>