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KoPub돋움체 Medium" panose="00000600000000000000" pitchFamily="2" charset="-127"/>
      <p:regular r:id="rId9"/>
    </p:embeddedFont>
    <p:embeddedFont>
      <p:font typeface="KoPub돋움체 Bold" panose="00000800000000000000" pitchFamily="2" charset="-127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wdk3025@gmail.com" initials="n" lastIdx="15" clrIdx="0">
    <p:extLst>
      <p:ext uri="{19B8F6BF-5375-455C-9EA6-DF929625EA0E}">
        <p15:presenceInfo xmlns:p15="http://schemas.microsoft.com/office/powerpoint/2012/main" userId="d108738708a977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3B63"/>
    <a:srgbClr val="FF7C80"/>
    <a:srgbClr val="F496AC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5610" autoAdjust="0"/>
  </p:normalViewPr>
  <p:slideViewPr>
    <p:cSldViewPr snapToGrid="0">
      <p:cViewPr varScale="1">
        <p:scale>
          <a:sx n="63" d="100"/>
          <a:sy n="63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8T20:00:46.217" idx="10">
    <p:pos x="2479" y="1285"/>
    <p:text>font-family:"KoPub Dotum";
font-size: 30px;</p:text>
    <p:extLst>
      <p:ext uri="{C676402C-5697-4E1C-873F-D02D1690AC5C}">
        <p15:threadingInfo xmlns:p15="http://schemas.microsoft.com/office/powerpoint/2012/main" timeZoneBias="-540"/>
      </p:ext>
    </p:extLst>
  </p:cm>
  <p:cm authorId="1" dt="2018-09-28T20:04:08.082" idx="12">
    <p:pos x="3478" y="1664"/>
    <p:text>font-family:"KoPub Dotum";
font-size: 18px;</p:text>
    <p:extLst>
      <p:ext uri="{C676402C-5697-4E1C-873F-D02D1690AC5C}">
        <p15:threadingInfo xmlns:p15="http://schemas.microsoft.com/office/powerpoint/2012/main" timeZoneBias="-540"/>
      </p:ext>
    </p:extLst>
  </p:cm>
  <p:cm authorId="1" dt="2018-09-28T20:04:37.334" idx="13">
    <p:pos x="5672" y="1273"/>
    <p:text>&lt;i class="fas fa-star-of-life"&gt;&lt;/i&gt;
색 : #b7b7b7</p:text>
    <p:extLst>
      <p:ext uri="{C676402C-5697-4E1C-873F-D02D1690AC5C}">
        <p15:threadingInfo xmlns:p15="http://schemas.microsoft.com/office/powerpoint/2012/main" timeZoneBias="-540"/>
      </p:ext>
    </p:extLst>
  </p:cm>
  <p:cm authorId="1" dt="2018-09-28T20:06:05.793" idx="15">
    <p:pos x="4353" y="1135"/>
    <p:text>아이콘 클릭 시 나타나는 검은색 반투명한 창
불투명도 80%
background-color:#000;
테두리 1px, 색 #000000
width:70%;
height:35%;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3T20:36:19.339" idx="6">
    <p:pos x="1988" y="653"/>
    <p:text>font-family:"KoPub Dotum";
font-size: 30px;
font-style: bold;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20DBE-578D-4EA6-93E3-42D8CDC85CC2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9878A-2AD2-4423-BE92-0B8A5F18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68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github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파일 받으면 </a:t>
            </a:r>
          </a:p>
          <a:p>
            <a:r>
              <a:rPr lang="en-US" altLang="ko-KR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web_project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/design/</a:t>
            </a:r>
            <a:r>
              <a:rPr lang="en-US" altLang="ko-KR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member_icons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폴더에 있는 </a:t>
            </a:r>
            <a:r>
              <a:rPr lang="en-US" altLang="ko-KR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png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 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 사용하면 됨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빨간색 선은 이미지 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개가 다 들어가 있는 영역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width: 70%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정도면 좋겠어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878A-2AD2-4423-BE92-0B8A5F1875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1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한글 폰트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KoPub</a:t>
            </a:r>
            <a:r>
              <a:rPr lang="ko-KR" altLang="en-US" baseline="0" dirty="0" smtClean="0"/>
              <a:t>돋움체 </a:t>
            </a:r>
            <a:r>
              <a:rPr lang="en-US" altLang="ko-KR" baseline="0" dirty="0" smtClean="0"/>
              <a:t>Medium</a:t>
            </a:r>
          </a:p>
          <a:p>
            <a:r>
              <a:rPr lang="ko-KR" altLang="en-US" baseline="0" dirty="0" err="1" smtClean="0"/>
              <a:t>웹폰트</a:t>
            </a:r>
            <a:r>
              <a:rPr lang="ko-KR" altLang="en-US" baseline="0" dirty="0" smtClean="0"/>
              <a:t> 사용법 </a:t>
            </a:r>
            <a:r>
              <a:rPr lang="en-US" altLang="ko-KR" baseline="0" dirty="0" smtClean="0"/>
              <a:t>:http://jsfiddle.net/zddjy07j/9/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878A-2AD2-4423-BE92-0B8A5F1875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4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9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7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9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5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5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5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0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9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5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033A-D709-42D0-BC4E-71C530E11E6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9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comments" Target="../comments/comment1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36722" y="349613"/>
            <a:ext cx="9118558" cy="413658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         PLAN	  MEMBER	SNACK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045136" y="1745620"/>
            <a:ext cx="6101729" cy="4136580"/>
            <a:chOff x="2784130" y="1954628"/>
            <a:chExt cx="6101729" cy="413658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130" y="1954628"/>
              <a:ext cx="1581059" cy="172865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655" y="1954628"/>
              <a:ext cx="1581059" cy="172865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4800" y="1954628"/>
              <a:ext cx="1581059" cy="172865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130" y="4362556"/>
              <a:ext cx="1581059" cy="172865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654" y="4362556"/>
              <a:ext cx="1581059" cy="172865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4800" y="4362556"/>
              <a:ext cx="1581059" cy="1728652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2400300" y="871538"/>
            <a:ext cx="7529513" cy="5715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7926" y="104128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슬라이드노트 참고</a:t>
            </a:r>
            <a:endParaRPr lang="ko-KR" altLang="en-US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36722" y="349613"/>
            <a:ext cx="9118558" cy="413658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         PLAN	  MEMBER	SNACK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045136" y="1745620"/>
            <a:ext cx="6101729" cy="4136580"/>
            <a:chOff x="2784130" y="1954628"/>
            <a:chExt cx="6101729" cy="413658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130" y="1954628"/>
              <a:ext cx="1581059" cy="172865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655" y="1954628"/>
              <a:ext cx="1581059" cy="172865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4800" y="1954628"/>
              <a:ext cx="1581059" cy="172865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130" y="4362556"/>
              <a:ext cx="1581059" cy="172865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654" y="4362556"/>
              <a:ext cx="1581059" cy="172865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4800" y="4362556"/>
              <a:ext cx="1581059" cy="1728652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2646841" y="2227998"/>
            <a:ext cx="6898318" cy="3171824"/>
            <a:chOff x="2646842" y="2227998"/>
            <a:chExt cx="6898318" cy="317182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646842" y="2227998"/>
              <a:ext cx="6898318" cy="3171824"/>
            </a:xfrm>
            <a:prstGeom prst="roundRect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2000" dirty="0" smtClean="0">
                  <a:solidFill>
                    <a:srgbClr val="EB3B63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 </a:t>
              </a:r>
              <a:r>
                <a:rPr lang="ko-KR" altLang="en-US" sz="3000" dirty="0" err="1" smtClean="0">
                  <a:solidFill>
                    <a:srgbClr val="EB3B63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김ㅇ</a:t>
              </a:r>
              <a:r>
                <a:rPr lang="en-US" altLang="ko-KR" sz="3000" dirty="0" smtClean="0">
                  <a:solidFill>
                    <a:srgbClr val="EB3B63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</a:t>
              </a:r>
              <a:r>
                <a:rPr lang="ko-KR" altLang="en-US" sz="3000" dirty="0" smtClean="0">
                  <a:solidFill>
                    <a:srgbClr val="EB3B63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영</a:t>
              </a:r>
              <a:endParaRPr lang="en-US" altLang="ko-KR" sz="3000" dirty="0" smtClean="0"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r>
                <a:rPr lang="en-US" altLang="ko-KR" sz="2000" dirty="0" smtClean="0">
                  <a:solidFill>
                    <a:srgbClr val="EB3B63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 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코드네임 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: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ice_bear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*</a:t>
              </a:r>
            </a:p>
            <a:p>
              <a:r>
                <a:rPr lang="en-US" altLang="ko-KR" dirty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관심분야 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: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랜선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잘 만듦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랜선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장인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캬</a:t>
              </a:r>
              <a:endParaRPr lang="en-US" altLang="ko-KR" dirty="0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r>
                <a:rPr lang="en-US" altLang="ko-KR" dirty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역할 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: 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형식적 부부장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독촉맨</a:t>
              </a:r>
              <a:endParaRPr lang="en-US" altLang="ko-KR" dirty="0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 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취미 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: 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지우 괴롭히기</a:t>
              </a:r>
              <a:endPara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         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키뉴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솔리테르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구경</a:t>
              </a:r>
              <a:endParaRPr lang="en-US" altLang="ko-KR" dirty="0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r>
                <a:rPr lang="en-US" altLang="ko-KR" dirty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좋아하는 것 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: 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초콜릿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</a:p>
            <a:p>
              <a:r>
                <a:rPr lang="en-US" altLang="ko-KR" dirty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싫어하는 것 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: 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아침운동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탁구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 </a:t>
              </a: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11" y="2949584"/>
              <a:ext cx="1581059" cy="1728652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9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8951763" y="2459268"/>
              <a:ext cx="361627" cy="3013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09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39406" y="1808366"/>
            <a:ext cx="1816748" cy="508000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조이련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9406" y="2373760"/>
            <a:ext cx="5378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유즈루후회공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67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 도부로 도부 신기록이라는 명예로운 기록을 세움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탈피네못함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파하핫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유즈루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가챠등판했대요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2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15187" y="607823"/>
            <a:ext cx="361627" cy="3013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36722" y="1384197"/>
            <a:ext cx="20092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err="1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Flos</a:t>
            </a:r>
            <a:r>
              <a:rPr lang="en-US" altLang="ko-KR" sz="3000" b="1" dirty="0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Via</a:t>
            </a:r>
            <a:r>
              <a:rPr lang="ko-KR" altLang="en-US" sz="3000" b="1" dirty="0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는</a:t>
            </a:r>
            <a:r>
              <a:rPr lang="en-US" altLang="ko-KR" sz="3000" b="1" dirty="0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28791" y="2090595"/>
            <a:ext cx="8934417" cy="2679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내가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r>
              <a:rPr lang="ko-KR" altLang="en-US" dirty="0" smtClean="0">
                <a:solidFill>
                  <a:schemeClr val="tx1"/>
                </a:solidFill>
              </a:rPr>
              <a:t>나중에 뭔가 여기에 넣을 만한 그림을 줄 것임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테두리는 없을 것 같고 배경투명화일 것 같다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width : 70%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높이는 너비의 </a:t>
            </a:r>
            <a:r>
              <a:rPr lang="en-US" altLang="ko-KR" dirty="0" smtClean="0">
                <a:solidFill>
                  <a:schemeClr val="tx1"/>
                </a:solidFill>
              </a:rPr>
              <a:t>1/3 </a:t>
            </a:r>
            <a:r>
              <a:rPr lang="ko-KR" altLang="en-US" dirty="0" smtClean="0">
                <a:solidFill>
                  <a:schemeClr val="tx1"/>
                </a:solidFill>
              </a:rPr>
              <a:t>정도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8791" y="4922520"/>
            <a:ext cx="893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어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….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애들한테 받은 동아리에 대한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설명이랑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아무튼 그런 이런저런 거를 여기다가 넣는 것이다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…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검은색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#000 18px </a:t>
            </a:r>
            <a:r>
              <a:rPr lang="en-US" altLang="ko-KR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KoPub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돋움체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Medium solid / width: 70% /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78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171</Words>
  <Application>Microsoft Office PowerPoint</Application>
  <PresentationFormat>와이드스크린</PresentationFormat>
  <Paragraphs>31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굴림</vt:lpstr>
      <vt:lpstr>KoPub돋움체 Medium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newdk3025@gmail.com</dc:creator>
  <cp:lastModifiedBy>newdk3025@gmail.com</cp:lastModifiedBy>
  <cp:revision>65</cp:revision>
  <dcterms:created xsi:type="dcterms:W3CDTF">2018-09-12T09:42:36Z</dcterms:created>
  <dcterms:modified xsi:type="dcterms:W3CDTF">2018-09-30T11:51:18Z</dcterms:modified>
</cp:coreProperties>
</file>