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KoPub돋움체 Bold" panose="00000800000000000000" pitchFamily="2" charset="-127"/>
      <p:bold r:id="rId9"/>
    </p:embeddedFont>
    <p:embeddedFont>
      <p:font typeface="KoPub돋움체 Medium" panose="00000600000000000000" pitchFamily="2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페이지" id="{5A6B1C68-1F75-481B-90C2-4DA7A4A6767B}">
          <p14:sldIdLst>
            <p14:sldId id="256"/>
          </p14:sldIdLst>
        </p14:section>
        <p14:section name="공지 수정중 페이지" id="{D072F2AB-CF93-4F4E-93F2-FA65765661C8}">
          <p14:sldIdLst>
            <p14:sldId id="261"/>
          </p14:sldIdLst>
        </p14:section>
        <p14:section name="수정 적용된 페이지" id="{3E0A952C-EE8D-49AD-A705-E85F9510EC51}">
          <p14:sldIdLst>
            <p14:sldId id="262"/>
          </p14:sldIdLst>
        </p14:section>
        <p14:section name="삭제 적용된 페이지" id="{F8A62555-0952-4970-8BF1-E66E6CA74B8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dk3025@gmail.com" initials="n" lastIdx="22" clrIdx="0">
    <p:extLst>
      <p:ext uri="{19B8F6BF-5375-455C-9EA6-DF929625EA0E}">
        <p15:presenceInfo xmlns:p15="http://schemas.microsoft.com/office/powerpoint/2012/main" userId="d108738708a977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B63"/>
    <a:srgbClr val="FF7C80"/>
    <a:srgbClr val="F496A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85610" autoAdjust="0"/>
  </p:normalViewPr>
  <p:slideViewPr>
    <p:cSldViewPr snapToGrid="0">
      <p:cViewPr varScale="1">
        <p:scale>
          <a:sx n="73" d="100"/>
          <a:sy n="73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7T22:30:13.793" idx="16">
    <p:pos x="7093" y="1180"/>
    <p:text>이거 클릭하면 공지 수정할 수 있음
관리자만 수정할 수 있다... 딴사람이 클릭하면 권한 없다는 경고문 뜸
fontawsome에서
&lt;i class="far fa-edit"&gt;&lt;/i&gt;
색 : #b7b7b7
커서 올리거나 클릭했을 때 #000로 변함
크기는 가로세로 비율 맞췄을때 가로 40~50px 정도?</p:text>
    <p:extLst>
      <p:ext uri="{C676402C-5697-4E1C-873F-D02D1690AC5C}">
        <p15:threadingInfo xmlns:p15="http://schemas.microsoft.com/office/powerpoint/2012/main" timeZoneBias="-540"/>
      </p:ext>
    </p:extLst>
  </p:cm>
  <p:cm authorId="1" dt="2018-10-07T23:30:35.137" idx="22">
    <p:pos x="1566" y="818"/>
    <p:text>color:#fff;
background-color:#e73b63;
height:50px~60px;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7T23:27:25.835" idx="19">
    <p:pos x="7051" y="1162"/>
    <p:text>수정중에는 #000색으로 유지됨</p:text>
    <p:extLst>
      <p:ext uri="{C676402C-5697-4E1C-873F-D02D1690AC5C}">
        <p15:threadingInfo xmlns:p15="http://schemas.microsoft.com/office/powerpoint/2012/main" timeZoneBias="-540"/>
      </p:ext>
    </p:extLst>
  </p:cm>
  <p:cm authorId="1" dt="2018-10-07T23:28:28.200" idx="20">
    <p:pos x="7051" y="1557"/>
    <p:text>수정중에만 나타나는 아이콘
클릭했을 때 페이지가 새로고침 되면서 수정된 공지가 저장됨
fontawsome에서
&lt;i class="fas fa-check-circle"&gt;&lt;/i&gt;
색 : #b7b7b7
커서 올리거나 클릭했을 때 #000로 변함
크기는 가로세로 비율 맞췄을때 가로 40~50px 정도?</p:text>
    <p:extLst>
      <p:ext uri="{C676402C-5697-4E1C-873F-D02D1690AC5C}">
        <p15:threadingInfo xmlns:p15="http://schemas.microsoft.com/office/powerpoint/2012/main" timeZoneBias="-540"/>
      </p:ext>
    </p:extLst>
  </p:cm>
  <p:cm authorId="1" dt="2018-10-07T23:28:50.579" idx="21">
    <p:pos x="7051" y="1953"/>
    <p:text>수정중에만 나타나는 아이콘
클릭했을 때 페이지가 새로고침 되면서 해당 공지가 삭제된 페이지가 로드됨
fontawsome에서
&lt;i class="fas fa-trash"&gt;&lt;/i&gt;
색 : #b7b7b7
커서 올리거나 클릭했을 때 #000로 변함
크기는 가로세로 비율 맞췄을때 가로 40~50px 정도?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0DBE-578D-4EA6-93E3-42D8CDC85CC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878A-2AD2-4423-BE92-0B8A5F18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7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2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36721" y="1872480"/>
            <a:ext cx="9118558" cy="1876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61800" y="2543040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17547" y="212066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</a:t>
            </a:r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작성자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6079" y="2052741"/>
            <a:ext cx="80954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공지 제목</a:t>
            </a:r>
            <a:endParaRPr lang="en-US" altLang="ko-KR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여기는 공지 내용 적는 곳임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..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내용은 </a:t>
            </a:r>
            <a:r>
              <a:rPr lang="en-US" altLang="ko-KR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바탕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#000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18px</a:t>
            </a: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작성자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폰트동일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#000 14px /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작성시간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폰트동일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#e73b63 14px</a:t>
            </a: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제목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폰트동일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Bold #000 20px /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중간에 선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#000 1px solid,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네모칸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중앙에 위치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36721" y="4516747"/>
            <a:ext cx="9118558" cy="1310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861800" y="5187307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41968" y="4759396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17:33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김뫄뫄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16079" y="4697008"/>
            <a:ext cx="489108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이렇게 타임라인 형식으로 최근 공지가 위로 옴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작성시간은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am, pm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구분 없이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36721" y="5947739"/>
            <a:ext cx="9118558" cy="1310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861800" y="6618299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41968" y="619038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09:20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김뫄뫄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6079" y="6128000"/>
            <a:ext cx="74530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바탕 네모 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width 80%, height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공지 길이에 따라 달라짐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background-color:#f2f2f2; border:1px #000 solid; border-radius:10px;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36721" y="1307241"/>
            <a:ext cx="907175" cy="490299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10.7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36721" y="3957273"/>
            <a:ext cx="907175" cy="490299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10.2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7" y="1875913"/>
            <a:ext cx="481654" cy="40137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298" y="4511906"/>
            <a:ext cx="481654" cy="40137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298" y="5947739"/>
            <a:ext cx="481654" cy="4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36721" y="1872480"/>
            <a:ext cx="9118558" cy="23954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61800" y="2543040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17547" y="212066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</a:t>
            </a:r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작성자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6079" y="2052741"/>
            <a:ext cx="787747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공지 제목수정수정수정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~~</a:t>
            </a:r>
            <a:endParaRPr lang="en-US" altLang="ko-KR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공지내용수정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~~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작성시간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날짜는 변하지 않음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댄싱퀸영엔스윗온리세븐틘오예에아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~~</a:t>
            </a: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아마 공지 칸 높이를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,,,,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유동적으로 바꾸게 하는 게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어떨가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….?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수정중에도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이렇게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길게쓰면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늘어나고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……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짧게쓰면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줄어들고 막 그렇게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말야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36721" y="4980767"/>
            <a:ext cx="9118558" cy="1310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861800" y="5651327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41968" y="5223416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17:33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김뫄뫄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16079" y="5161028"/>
            <a:ext cx="52661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수정하는 도중에는 다른 화면이 </a:t>
            </a:r>
            <a:r>
              <a:rPr lang="ko-KR" altLang="en-US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이케이케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흐려보임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불투명도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50%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36721" y="6411759"/>
            <a:ext cx="9118558" cy="1310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861800" y="7082319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41968" y="665440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09:20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김뫄뫄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6079" y="6592020"/>
            <a:ext cx="74530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바탕 네모 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width 80%, height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공지 길이에 따라 달라짐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background-color:#f2f2f2; border:1px #000 solid; border-radius:10px;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36721" y="1307241"/>
            <a:ext cx="907175" cy="490299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10.7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36721" y="4421293"/>
            <a:ext cx="907175" cy="490299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10.2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7" y="4975926"/>
            <a:ext cx="481654" cy="40137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7" y="6411759"/>
            <a:ext cx="481654" cy="4013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637" y="2428443"/>
            <a:ext cx="553734" cy="46144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7" y="1875913"/>
            <a:ext cx="481654" cy="40137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4366708"/>
            <a:ext cx="11982734" cy="37127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615" y="3041040"/>
            <a:ext cx="504043" cy="4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36721" y="1872480"/>
            <a:ext cx="9118558" cy="23954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61800" y="2543040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17547" y="212066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</a:t>
            </a:r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작성자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6079" y="2052741"/>
            <a:ext cx="787747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공지 제목수정수정수정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~~</a:t>
            </a:r>
            <a:endParaRPr lang="en-US" altLang="ko-KR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공지내용수정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~~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작성시간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날짜는 변하지 않음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댄싱퀸영엔스윗온리세븐틘오예에아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~~</a:t>
            </a: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아마 공지 칸 높이를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,,,,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유동적으로 바꾸게 하는 게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어떨가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….?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수정중에도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이렇게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길게쓰면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늘어나고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……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짧게쓰면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줄어들고 막 그렇게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말야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36721" y="4980767"/>
            <a:ext cx="9118558" cy="1310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861800" y="5651327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41968" y="5223416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17:33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김뫄뫄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16079" y="5161028"/>
            <a:ext cx="52661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수정하는 도중에는 다른 화면이 </a:t>
            </a:r>
            <a:r>
              <a:rPr lang="ko-KR" altLang="en-US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이케이케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흐려보임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불투명도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50%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36721" y="6411759"/>
            <a:ext cx="9118558" cy="1310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861800" y="7082319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41968" y="665440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09:20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김뫄뫄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6079" y="6592020"/>
            <a:ext cx="74530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바탕 네모 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width 80%, height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공지 길이에 따라 달라짐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background-color:#f2f2f2; border:1px #000 solid; border-radius:10px;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36721" y="1307241"/>
            <a:ext cx="907175" cy="490299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10.7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36721" y="4421293"/>
            <a:ext cx="907175" cy="490299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10.2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7" y="4975926"/>
            <a:ext cx="481654" cy="40137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7" y="6411759"/>
            <a:ext cx="481654" cy="4013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7" y="1875913"/>
            <a:ext cx="481654" cy="4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4961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	  MEMBER	SNACK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36721" y="1867318"/>
            <a:ext cx="9118558" cy="1310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861800" y="2537878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41968" y="2109967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17:33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김뫄뫄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16079" y="2047579"/>
            <a:ext cx="52661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수정하는 도중에는 다른 화면이 </a:t>
            </a:r>
            <a:r>
              <a:rPr lang="ko-KR" altLang="en-US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이케이케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흐려보임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불투명도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50%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36721" y="3298310"/>
            <a:ext cx="9118558" cy="1310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861800" y="3968870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41968" y="3540959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09:20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김뫄뫄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6079" y="3478571"/>
            <a:ext cx="74530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바탕 네모 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width 80%, height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공지 길이에 따라 달라짐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background-color:#f2f2f2; border:1px #000 solid; border-radius:10px;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36721" y="1307844"/>
            <a:ext cx="907175" cy="490299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10.2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7" y="1862477"/>
            <a:ext cx="481654" cy="40137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7" y="3298310"/>
            <a:ext cx="481654" cy="401378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536721" y="5292955"/>
            <a:ext cx="9118558" cy="13108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61800" y="5963515"/>
            <a:ext cx="845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41968" y="5535604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00:55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김뫄뫄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6079" y="5473216"/>
            <a:ext cx="63850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공지 하나 삭제하면 이렇게 밑에 있는 공지가 </a:t>
            </a:r>
            <a:r>
              <a:rPr lang="ko-KR" altLang="en-US" sz="20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땡겨져서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올라옴</a:t>
            </a:r>
            <a:endParaRPr lang="en-US" altLang="ko-KR" sz="20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새로고침되어서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536721" y="4733481"/>
            <a:ext cx="907175" cy="490299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9.18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7" y="5288114"/>
            <a:ext cx="481654" cy="4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314</Words>
  <Application>Microsoft Office PowerPoint</Application>
  <PresentationFormat>와이드스크린</PresentationFormat>
  <Paragraphs>74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KoPub돋움체 Bold</vt:lpstr>
      <vt:lpstr>KoPub돋움체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newdk3025@gmail.com</dc:creator>
  <cp:lastModifiedBy>newdk3025@gmail.com</cp:lastModifiedBy>
  <cp:revision>105</cp:revision>
  <dcterms:created xsi:type="dcterms:W3CDTF">2018-09-12T09:42:36Z</dcterms:created>
  <dcterms:modified xsi:type="dcterms:W3CDTF">2018-10-09T14:07:54Z</dcterms:modified>
</cp:coreProperties>
</file>