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3" r:id="rId5"/>
    <p:sldId id="264" r:id="rId6"/>
    <p:sldId id="261" r:id="rId7"/>
    <p:sldId id="262" r:id="rId8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KoPub돋움체 Bold" panose="00000800000000000000" pitchFamily="2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페이지" id="{F701F51D-F21D-45C9-B25F-D9DBD60776E3}">
          <p14:sldIdLst>
            <p14:sldId id="256"/>
            <p14:sldId id="260"/>
            <p14:sldId id="259"/>
          </p14:sldIdLst>
        </p14:section>
        <p14:section name="항목 추가 페이지" id="{6C05309F-BA3B-4DC7-AAAD-EC1C140F2A81}">
          <p14:sldIdLst>
            <p14:sldId id="263"/>
            <p14:sldId id="264"/>
          </p14:sldIdLst>
        </p14:section>
        <p14:section name="항목 삭제 페이지" id="{A89E2814-72AF-4E63-B07A-8BC291A4F34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40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B3B63"/>
    <a:srgbClr val="FF7C80"/>
    <a:srgbClr val="F49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5610" autoAdjust="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9T22:43:02.910" idx="16">
    <p:pos x="3975" y="596"/>
    <p:text>&lt;i class="fal fa-crown"&gt;&lt;/i&gt;
background : #000;
가로세로 비율 맞췄을 때 가로 100px 정도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3:07.848" idx="17">
    <p:pos x="4292" y="1028"/>
    <p:text>해당 달의 간식
KoPub돋움
#e73b63;
30px;
bold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3:13.149" idx="18">
    <p:pos x="4378" y="1364"/>
    <p:text>그 달에 가장 투표를 많이 받은 과자 이름을 띄움
KoPub돋움
#000;
30px;
bold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3:18.143" idx="19">
    <p:pos x="3975" y="1700"/>
    <p:text>글씨: KoPub 돋움 #fff 18px
background-color: #e73b63;
width: 90px;
height: 50px;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3:23.756" idx="20">
    <p:pos x="1892" y="528"/>
    <p:text>숫자는 
글씨 : KoPub 돋움 #fff 18px;
background-color: #000;
가로길이는 숫자에 따라 늘어남
height: 50px;
border-radius:25px;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5:55.662" idx="22">
    <p:pos x="970" y="1978"/>
    <p:text>&lt;i class="fas fa-plus-circle"&gt;&lt;/i&gt;
background-color:#e73b63;
width: 40px;
height:40px;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6:00.344" idx="23">
    <p:pos x="1988" y="2055"/>
    <p:text>KoPub돋움 #000 18px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6:05.995" idx="24">
    <p:pos x="6509" y="1911"/>
    <p:text>클릭했을 때 페이지가 새로고침 되면서 삭제 페이지로 넘어감
관리자만 삭제 권한이 있다.
관리자가 아닌 계정이 클릭하면 "관리자 계정이 아닙니다" &lt; 라는 경고문이 뜬다.
&lt;i class="fas fa-trash"&gt;&lt;/i&gt;
background-color: #b7b7b7;
커서 올리거나 클릭했을 때 #000로 변함
크기는 가로세로 비율 맞췄을때 가로 40~50px 정도?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2:46:12.385" idx="25">
    <p:pos x="4541" y="2151"/>
    <p:text>width:80px;
background-color:#000;
1px solid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9T23:03:35.067" idx="27">
    <p:pos x="1940" y="1776"/>
    <p:text>투표수는 DB와 연동됨
KoPub돋움 #e73b63 18px bold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3:03:40.073" idx="28">
    <p:pos x="1632" y="1767"/>
    <p:text>KoPub돋움 #000 18px bold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3:03:46.813" idx="29">
    <p:pos x="2948" y="1853"/>
    <p:text>&lt;i class="far fa-heart"&gt;&lt;/i&gt;
background-color:#000;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3:03:58.313" idx="30">
    <p:pos x="4407" y="2016"/>
    <p:text>KoPub돋움 #000 18px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3:04:03.853" idx="31">
    <p:pos x="5876" y="1872"/>
    <p:text>&lt;i class="fas fa-heart"&gt;&lt;/i&gt;
background-color: #e73b63;</p:text>
    <p:extLst>
      <p:ext uri="{C676402C-5697-4E1C-873F-D02D1690AC5C}">
        <p15:threadingInfo xmlns:p15="http://schemas.microsoft.com/office/powerpoint/2012/main" timeZoneBias="-540"/>
      </p:ext>
    </p:extLst>
  </p:cm>
  <p:cm authorId="1" dt="2018-10-09T23:33:32.204" idx="32">
    <p:pos x="3600" y="1690"/>
    <p:text>클릭하면 투표하시겠습니까? 라는 경고문이 나온다.
선택지는 예, 아니오 2개.
예를 클릭하면 '투표가 완료되었습니다'라는 문구가 출력되고 (경고문 형식으로)
하트 모양이 분홍색으로 바뀐다.
'아니오'를 클릭했을 경우 원래 화면으로 돌아감.
KoPub 돋움 #fff 18px;
background-color:#e73b63;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0T20:09:02.801" idx="36">
    <p:pos x="4380" y="1098"/>
    <p:text>KoPub돋움 #fff 18px</p:text>
    <p:extLst>
      <p:ext uri="{C676402C-5697-4E1C-873F-D02D1690AC5C}">
        <p15:threadingInfo xmlns:p15="http://schemas.microsoft.com/office/powerpoint/2012/main" timeZoneBias="-540"/>
      </p:ext>
    </p:extLst>
  </p:cm>
  <p:cm authorId="1" dt="2018-10-10T20:09:06.673" idx="37">
    <p:pos x="4526" y="1756"/>
    <p:text>글씨
KoPub돋움 18px
#b7b7b7;
첫 번째 default 문자열
: 이름을 입력하세요.
두 번째 default 문자열
: 가격을 입력하세요.
테두리 : #000 1px solid
width:350px;
height:50px;
border-radius:25px;</p:text>
    <p:extLst>
      <p:ext uri="{C676402C-5697-4E1C-873F-D02D1690AC5C}">
        <p15:threadingInfo xmlns:p15="http://schemas.microsoft.com/office/powerpoint/2012/main" timeZoneBias="-540"/>
      </p:ext>
    </p:extLst>
  </p:cm>
  <p:cm authorId="1" dt="2018-10-10T20:09:15.292" idx="38">
    <p:pos x="4179" y="2854"/>
    <p:text>글씨: KoPub 돋움 #fff 18px
background-color: #e73b63;
width: 90px;
height: 50px;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0T19:07:30.936" idx="33">
    <p:pos x="3497" y="2723"/>
    <p:text>&lt;i class="fas fa-trash"&gt;&lt;/i&gt;
색 : #fff;</p:text>
    <p:extLst>
      <p:ext uri="{C676402C-5697-4E1C-873F-D02D1690AC5C}">
        <p15:threadingInfo xmlns:p15="http://schemas.microsoft.com/office/powerpoint/2012/main" timeZoneBias="-540"/>
      </p:ext>
    </p:extLst>
  </p:cm>
  <p:cm authorId="1" dt="2018-10-10T19:07:54.612" idx="34">
    <p:pos x="6437" y="2707"/>
    <p:text>&lt;i class="fas fa-check"&gt;&lt;/i&gt;
색 : #fff;</p:text>
    <p:extLst>
      <p:ext uri="{C676402C-5697-4E1C-873F-D02D1690AC5C}">
        <p15:threadingInfo xmlns:p15="http://schemas.microsoft.com/office/powerpoint/2012/main" timeZoneBias="-540"/>
      </p:ext>
    </p:extLst>
  </p:cm>
  <p:cm authorId="1" dt="2018-10-10T19:09:48.302" idx="35">
    <p:pos x="6401" y="1884"/>
    <p:text>글씨 : KoPub 돋움 #fff 18px;
background-color: #000;
width: 500px;
height: 50px;
border-radius:25px;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4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좌측의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새 항목 추가하기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를 클릭하면 출력되는 화면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간식 항목을 추가한다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 계정으로 들어가서 삭제 버튼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휴지통 아이콘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선택했을 때 </a:t>
            </a:r>
            <a:r>
              <a:rPr lang="ko-KR" altLang="en-US" baseline="0" dirty="0" err="1" smtClean="0"/>
              <a:t>로드되는</a:t>
            </a:r>
            <a:r>
              <a:rPr lang="ko-KR" altLang="en-US" baseline="0" dirty="0" smtClean="0"/>
              <a:t> 페이지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5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항목 삭제가 적용된 페이지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36722" y="3836671"/>
            <a:ext cx="9118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36722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4460347"/>
            <a:ext cx="418850" cy="3490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202233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과자이름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가격가격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4460347"/>
            <a:ext cx="423494" cy="35291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275356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40868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5862" y="1801715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간식</a:t>
            </a:r>
            <a:endParaRPr lang="en-US" altLang="ko-KR" sz="3000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45" y="2273303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19050">
                  <a:noFill/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sz="3000" dirty="0" smtClean="0">
              <a:ln w="19050">
                <a:noFill/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2696" y="2848329"/>
            <a:ext cx="744220" cy="422204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3" y="3375351"/>
            <a:ext cx="551158" cy="4592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7391" y="34234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항목 추가하기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9079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3431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2233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녹색고구마칩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5842107"/>
            <a:ext cx="418850" cy="34904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9940867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4590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36722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뫄뫄솨솨톼톼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11213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5842107"/>
            <a:ext cx="418850" cy="349042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275356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59079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6" y="1043188"/>
            <a:ext cx="906730" cy="75560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53" y="3384799"/>
            <a:ext cx="489527" cy="40793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521504" y="1043188"/>
            <a:ext cx="1838844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잔고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730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36722" y="3836671"/>
            <a:ext cx="9118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36722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4460347"/>
            <a:ext cx="418850" cy="3490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202233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과자이름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가격가격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4460347"/>
            <a:ext cx="423494" cy="35291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275356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40868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5862" y="1801715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간식</a:t>
            </a:r>
            <a:endParaRPr lang="en-US" altLang="ko-KR" sz="3000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45" y="2273303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19050">
                  <a:noFill/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sz="3000" dirty="0" smtClean="0">
              <a:ln w="19050">
                <a:noFill/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2696" y="2848329"/>
            <a:ext cx="744220" cy="422204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3" y="3375351"/>
            <a:ext cx="551158" cy="4592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7391" y="34234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항목 추가하기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9079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3431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2233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녹색고구마칩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5842107"/>
            <a:ext cx="418850" cy="34904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9940867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4590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36722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뫄뫄솨솨톼톼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11213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5842107"/>
            <a:ext cx="418850" cy="349042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275356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59079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6" y="1043188"/>
            <a:ext cx="906730" cy="75560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53" y="3384799"/>
            <a:ext cx="489527" cy="40793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521504" y="1043188"/>
            <a:ext cx="1838844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잔고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730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52913" y="4126819"/>
            <a:ext cx="9432801" cy="243363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1984" y="4040352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다음 달의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간식을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투표한다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1732" y="3368519"/>
            <a:ext cx="2238985" cy="4242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41732" y="301546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항목 추가 페이지 화면이 </a:t>
            </a:r>
            <a:r>
              <a:rPr lang="ko-KR" altLang="en-US" dirty="0" err="1" smtClean="0">
                <a:solidFill>
                  <a:srgbClr val="C00000"/>
                </a:solidFill>
              </a:rPr>
              <a:t>띄워짐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2442" y="301498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67" y="3195427"/>
            <a:ext cx="418850" cy="34904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247953" y="301498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과자이름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가격가격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78" y="3195427"/>
            <a:ext cx="423494" cy="35291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321076" y="301498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986588" y="301498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4799" y="3053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151" y="3053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2954" y="2968171"/>
            <a:ext cx="3657963" cy="80355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92051" y="2968170"/>
            <a:ext cx="781946" cy="8035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13736" y="3809957"/>
            <a:ext cx="292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400px * 80px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ko-KR" altLang="en-US" dirty="0" smtClean="0">
                <a:solidFill>
                  <a:srgbClr val="C00000"/>
                </a:solidFill>
              </a:rPr>
              <a:t>테두리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#000 1px solid</a:t>
            </a: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background-color: </a:t>
            </a:r>
            <a:r>
              <a:rPr lang="en-US" altLang="ko-KR" dirty="0" smtClean="0">
                <a:solidFill>
                  <a:srgbClr val="C00000"/>
                </a:solidFill>
              </a:rPr>
              <a:t>#f2f2f2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0917" y="3818537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80px * 80px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36722" y="3836671"/>
            <a:ext cx="9118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36722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4460347"/>
            <a:ext cx="418850" cy="3490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202233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과자이름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가격가격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4460347"/>
            <a:ext cx="423494" cy="35291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275356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40868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5862" y="1801715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간식</a:t>
            </a:r>
            <a:endParaRPr lang="en-US" altLang="ko-KR" sz="3000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45" y="2273303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19050">
                  <a:noFill/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sz="3000" dirty="0" smtClean="0">
              <a:ln w="19050">
                <a:noFill/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2696" y="2848329"/>
            <a:ext cx="744220" cy="422204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3" y="3375351"/>
            <a:ext cx="551158" cy="4592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7391" y="34234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항목 추가하기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9079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3431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2233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녹색고구마칩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5842107"/>
            <a:ext cx="418850" cy="34904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9940867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4590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36722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뫄뫄솨솨톼톼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11213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5842107"/>
            <a:ext cx="418850" cy="349042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275356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59079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6" y="1043188"/>
            <a:ext cx="906730" cy="75560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53" y="3384799"/>
            <a:ext cx="489527" cy="40793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521504" y="1043188"/>
            <a:ext cx="1838844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잔고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730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849479" y="1602461"/>
            <a:ext cx="4458371" cy="4005077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3471" y="1966813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새롭게 추가하고 싶은 간식의</a:t>
            </a:r>
            <a:endParaRPr lang="en-US" altLang="ko-KR" dirty="0" smtClean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이름과 가격을 입력하세요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59865" y="3085848"/>
            <a:ext cx="3160054" cy="423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이름을 입력하세요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59865" y="3686840"/>
            <a:ext cx="3160054" cy="423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가격을 입력하세요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78766" y="4847354"/>
            <a:ext cx="744220" cy="423496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취소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89687" y="4847354"/>
            <a:ext cx="744220" cy="423496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확인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7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49479" y="1602461"/>
            <a:ext cx="4458371" cy="4005077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3471" y="1966813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새롭게 추가하고 싶은 간식의</a:t>
            </a:r>
            <a:endParaRPr lang="en-US" altLang="ko-KR" dirty="0" smtClean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이름과 가격을 입력하세요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459865" y="3085848"/>
            <a:ext cx="3160054" cy="423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이름을 입력하세요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59865" y="3686840"/>
            <a:ext cx="3160054" cy="423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가격을 입력하세요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78766" y="4847354"/>
            <a:ext cx="744220" cy="423496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취소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89687" y="4847354"/>
            <a:ext cx="744220" cy="423496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확인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9479" y="1576159"/>
            <a:ext cx="4458371" cy="403137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465" y="639678"/>
            <a:ext cx="433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500px * 450px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ko-KR" altLang="en-US" dirty="0" smtClean="0">
                <a:solidFill>
                  <a:srgbClr val="C00000"/>
                </a:solidFill>
              </a:rPr>
              <a:t>불투명도 </a:t>
            </a:r>
            <a:r>
              <a:rPr lang="en-US" altLang="ko-KR" dirty="0" smtClean="0">
                <a:solidFill>
                  <a:srgbClr val="C00000"/>
                </a:solidFill>
              </a:rPr>
              <a:t>80%, background-color: #000;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border-radius: 50px </a:t>
            </a:r>
            <a:r>
              <a:rPr lang="ko-KR" altLang="en-US" dirty="0" smtClean="0">
                <a:solidFill>
                  <a:srgbClr val="C00000"/>
                </a:solidFill>
              </a:rPr>
              <a:t>정도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9865" y="3085848"/>
            <a:ext cx="3160054" cy="102448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9687" y="4847354"/>
            <a:ext cx="1633299" cy="41628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2727" y="2312337"/>
            <a:ext cx="3401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1) </a:t>
            </a:r>
            <a:r>
              <a:rPr lang="ko-KR" altLang="en-US" dirty="0" smtClean="0">
                <a:solidFill>
                  <a:srgbClr val="0070C0"/>
                </a:solidFill>
              </a:rPr>
              <a:t>이름이나 가격 둘 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하나라도 입력하지 않은 경우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확인</a:t>
            </a:r>
            <a:r>
              <a:rPr lang="en-US" altLang="ko-KR" dirty="0" smtClean="0">
                <a:solidFill>
                  <a:srgbClr val="0070C0"/>
                </a:solidFill>
              </a:rPr>
              <a:t>‘ </a:t>
            </a:r>
            <a:r>
              <a:rPr lang="ko-KR" altLang="en-US" dirty="0" smtClean="0">
                <a:solidFill>
                  <a:srgbClr val="0070C0"/>
                </a:solidFill>
              </a:rPr>
              <a:t>버튼 클릭했을 때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모든 항목을 입력하세요</a:t>
            </a:r>
            <a:r>
              <a:rPr lang="en-US" altLang="ko-KR" dirty="0" smtClean="0">
                <a:solidFill>
                  <a:srgbClr val="0070C0"/>
                </a:solidFill>
              </a:rPr>
              <a:t>＇</a:t>
            </a:r>
            <a:r>
              <a:rPr lang="ko-KR" altLang="en-US" dirty="0" smtClean="0">
                <a:solidFill>
                  <a:srgbClr val="0070C0"/>
                </a:solidFill>
              </a:rPr>
              <a:t>라는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경고문이 출력됨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취소</a:t>
            </a:r>
            <a:r>
              <a:rPr lang="en-US" altLang="ko-KR" dirty="0" smtClean="0">
                <a:solidFill>
                  <a:srgbClr val="0070C0"/>
                </a:solidFill>
              </a:rPr>
              <a:t>＇</a:t>
            </a:r>
            <a:r>
              <a:rPr lang="ko-KR" altLang="en-US" dirty="0" smtClean="0">
                <a:solidFill>
                  <a:srgbClr val="0070C0"/>
                </a:solidFill>
              </a:rPr>
              <a:t>버튼 클릭했을 때 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기본 페이지로 되돌아감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33423" y="1424682"/>
            <a:ext cx="326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이름이나 가격 둘 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하나라도 입력한 경우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확인</a:t>
            </a:r>
            <a:r>
              <a:rPr lang="en-US" altLang="ko-KR" dirty="0" smtClean="0">
                <a:solidFill>
                  <a:srgbClr val="0070C0"/>
                </a:solidFill>
              </a:rPr>
              <a:t>‘ </a:t>
            </a:r>
            <a:r>
              <a:rPr lang="ko-KR" altLang="en-US" dirty="0" smtClean="0">
                <a:solidFill>
                  <a:srgbClr val="0070C0"/>
                </a:solidFill>
              </a:rPr>
              <a:t>버튼 클릭했을 때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이 항목을 추가하시겠습니까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라는 안내 문구가 나옴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ko-KR" altLang="en-US" dirty="0" smtClean="0">
                <a:solidFill>
                  <a:srgbClr val="0070C0"/>
                </a:solidFill>
              </a:rPr>
              <a:t>선택지는 예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아니오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-&gt; ‘</a:t>
            </a: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‘ </a:t>
            </a:r>
            <a:r>
              <a:rPr lang="ko-KR" altLang="en-US" dirty="0" smtClean="0">
                <a:solidFill>
                  <a:srgbClr val="0070C0"/>
                </a:solidFill>
              </a:rPr>
              <a:t>선택 시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  ‘</a:t>
            </a:r>
            <a:r>
              <a:rPr lang="ko-KR" altLang="en-US" dirty="0" smtClean="0">
                <a:solidFill>
                  <a:srgbClr val="0070C0"/>
                </a:solidFill>
              </a:rPr>
              <a:t>항목이 추가되었습니다</a:t>
            </a:r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ko-KR" altLang="en-US" dirty="0" smtClean="0">
                <a:solidFill>
                  <a:srgbClr val="0070C0"/>
                </a:solidFill>
              </a:rPr>
              <a:t>라는 </a:t>
            </a:r>
            <a:r>
              <a:rPr lang="ko-KR" altLang="en-US" dirty="0" err="1" smtClean="0">
                <a:solidFill>
                  <a:srgbClr val="0070C0"/>
                </a:solidFill>
              </a:rPr>
              <a:t>안내문구</a:t>
            </a:r>
            <a:r>
              <a:rPr lang="ko-KR" altLang="en-US" dirty="0" smtClean="0">
                <a:solidFill>
                  <a:srgbClr val="0070C0"/>
                </a:solidFill>
              </a:rPr>
              <a:t> 나옴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  + </a:t>
            </a:r>
            <a:r>
              <a:rPr lang="ko-KR" altLang="en-US" dirty="0" smtClean="0">
                <a:solidFill>
                  <a:srgbClr val="0070C0"/>
                </a:solidFill>
              </a:rPr>
              <a:t>항목 추가 적용됨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-&gt; ‘</a:t>
            </a:r>
            <a:r>
              <a:rPr lang="ko-KR" altLang="en-US" dirty="0" smtClean="0">
                <a:solidFill>
                  <a:srgbClr val="0070C0"/>
                </a:solidFill>
              </a:rPr>
              <a:t>아니오</a:t>
            </a:r>
            <a:r>
              <a:rPr lang="en-US" altLang="ko-KR" dirty="0" smtClean="0">
                <a:solidFill>
                  <a:srgbClr val="0070C0"/>
                </a:solidFill>
              </a:rPr>
              <a:t>‘ </a:t>
            </a:r>
            <a:r>
              <a:rPr lang="ko-KR" altLang="en-US" dirty="0" smtClean="0">
                <a:solidFill>
                  <a:srgbClr val="0070C0"/>
                </a:solidFill>
              </a:rPr>
              <a:t>선택 시 항목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ko-KR" altLang="en-US" dirty="0" smtClean="0">
                <a:solidFill>
                  <a:srgbClr val="0070C0"/>
                </a:solidFill>
              </a:rPr>
              <a:t>창으로 되돌아감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취소</a:t>
            </a:r>
            <a:r>
              <a:rPr lang="en-US" altLang="ko-KR" dirty="0" smtClean="0">
                <a:solidFill>
                  <a:srgbClr val="0070C0"/>
                </a:solidFill>
              </a:rPr>
              <a:t>＇</a:t>
            </a:r>
            <a:r>
              <a:rPr lang="ko-KR" altLang="en-US" dirty="0" smtClean="0">
                <a:solidFill>
                  <a:srgbClr val="0070C0"/>
                </a:solidFill>
              </a:rPr>
              <a:t>버튼 클릭했을 때 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ko-KR" altLang="en-US" dirty="0" smtClean="0">
                <a:solidFill>
                  <a:srgbClr val="0070C0"/>
                </a:solidFill>
              </a:rPr>
              <a:t>항목 추가 창으로 되돌아감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36722" y="3836671"/>
            <a:ext cx="9118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36722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4460347"/>
            <a:ext cx="418850" cy="3490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202233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과자이름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가격가격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4460347"/>
            <a:ext cx="423494" cy="35291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275356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40868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5862" y="1801715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간식</a:t>
            </a:r>
            <a:endParaRPr lang="en-US" altLang="ko-KR" sz="3000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45" y="2273303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19050">
                  <a:noFill/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sz="3000" dirty="0" smtClean="0">
              <a:ln w="19050">
                <a:noFill/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2696" y="2848329"/>
            <a:ext cx="744220" cy="422204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3" y="3375351"/>
            <a:ext cx="551158" cy="4592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7391" y="34234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항목 추가하기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9079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3431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2233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녹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5842107"/>
            <a:ext cx="418850" cy="34904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9940867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4590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36722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뫄뫄솨솨톼톼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11213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5842107"/>
            <a:ext cx="418850" cy="349042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275356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59079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6" y="1043188"/>
            <a:ext cx="906730" cy="75560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521504" y="1043188"/>
            <a:ext cx="1838844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잔고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730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4" y="4438103"/>
            <a:ext cx="489527" cy="40793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03" y="5784856"/>
            <a:ext cx="552326" cy="46027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12" y="5811022"/>
            <a:ext cx="489527" cy="4079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13" y="4411936"/>
            <a:ext cx="552326" cy="460272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6232040" y="3375351"/>
            <a:ext cx="4453047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일정을 선택하고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이곳을 눌러 삭제하세요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8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36722" y="3836671"/>
            <a:ext cx="9118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36722" y="427990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4460347"/>
            <a:ext cx="418850" cy="34904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275356" y="427990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5862" y="1801715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3000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간식</a:t>
            </a:r>
            <a:endParaRPr lang="en-US" altLang="ko-KR" sz="3000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45" y="2273303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19050">
                  <a:noFill/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자색고구마칩</a:t>
            </a:r>
            <a:endParaRPr lang="en-US" altLang="ko-KR" sz="3000" dirty="0" smtClean="0">
              <a:ln w="19050">
                <a:noFill/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2696" y="2848329"/>
            <a:ext cx="744220" cy="422204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3" y="3375351"/>
            <a:ext cx="551158" cy="4592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7391" y="34234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항목 추가하기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9079" y="43181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2233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이렇게 올라옴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5842107"/>
            <a:ext cx="418850" cy="34904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9940867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53618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36722" y="5661664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뒤에있던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과자가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1133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47" y="5842107"/>
            <a:ext cx="418850" cy="349042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275356" y="5661664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0331" y="56998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6" y="1043188"/>
            <a:ext cx="906730" cy="75560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53" y="3384799"/>
            <a:ext cx="489527" cy="407939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521504" y="1043188"/>
            <a:ext cx="1838844" cy="4234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잔고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730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02233" y="4279903"/>
            <a:ext cx="3555978" cy="709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녹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색고구마칩</a:t>
            </a:r>
            <a:endParaRPr lang="en-US" altLang="ko-KR" b="1" dirty="0" smtClean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8" y="4460346"/>
            <a:ext cx="418850" cy="34904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9940867" y="4279903"/>
            <a:ext cx="744220" cy="709928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투표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4590" y="43181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 smtClean="0">
                <a:solidFill>
                  <a:srgbClr val="EB3B6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endParaRPr lang="ko-KR" altLang="en-US" dirty="0">
              <a:solidFill>
                <a:srgbClr val="EB3B6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356</Words>
  <Application>Microsoft Office PowerPoint</Application>
  <PresentationFormat>와이드스크린</PresentationFormat>
  <Paragraphs>161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KoPub돋움체 Medium</vt:lpstr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114</cp:revision>
  <dcterms:created xsi:type="dcterms:W3CDTF">2018-09-12T09:42:36Z</dcterms:created>
  <dcterms:modified xsi:type="dcterms:W3CDTF">2018-10-10T14:12:48Z</dcterms:modified>
</cp:coreProperties>
</file>