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1" r:id="rId5"/>
    <p:sldId id="264" r:id="rId6"/>
    <p:sldId id="263" r:id="rId7"/>
    <p:sldId id="265" r:id="rId8"/>
    <p:sldId id="262" r:id="rId9"/>
    <p:sldId id="258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8CA07-8FB9-4AAD-836C-9DC8E7FEF83A}" v="67" dt="2023-06-24T13:43:19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子恒" userId="565a5904b94e75de" providerId="LiveId" clId="{22B8CA07-8FB9-4AAD-836C-9DC8E7FEF83A}"/>
    <pc:docChg chg="undo custSel addSld delSld modSld delMainMaster">
      <pc:chgData name="刘 子恒" userId="565a5904b94e75de" providerId="LiveId" clId="{22B8CA07-8FB9-4AAD-836C-9DC8E7FEF83A}" dt="2023-06-24T13:43:19.245" v="12294"/>
      <pc:docMkLst>
        <pc:docMk/>
      </pc:docMkLst>
      <pc:sldChg chg="addSp delSp modSp mod">
        <pc:chgData name="刘 子恒" userId="565a5904b94e75de" providerId="LiveId" clId="{22B8CA07-8FB9-4AAD-836C-9DC8E7FEF83A}" dt="2023-06-23T09:21:28.269" v="6535" actId="20577"/>
        <pc:sldMkLst>
          <pc:docMk/>
          <pc:sldMk cId="3043236861" sldId="256"/>
        </pc:sldMkLst>
        <pc:spChg chg="mod">
          <ac:chgData name="刘 子恒" userId="565a5904b94e75de" providerId="LiveId" clId="{22B8CA07-8FB9-4AAD-836C-9DC8E7FEF83A}" dt="2023-06-23T09:19:08.869" v="6369" actId="1076"/>
          <ac:spMkLst>
            <pc:docMk/>
            <pc:sldMk cId="3043236861" sldId="256"/>
            <ac:spMk id="9" creationId="{AD9371E0-F8FD-247B-484B-3E0E19BA9C4C}"/>
          </ac:spMkLst>
        </pc:spChg>
        <pc:spChg chg="mod">
          <ac:chgData name="刘 子恒" userId="565a5904b94e75de" providerId="LiveId" clId="{22B8CA07-8FB9-4AAD-836C-9DC8E7FEF83A}" dt="2023-06-23T09:19:08.869" v="6369" actId="1076"/>
          <ac:spMkLst>
            <pc:docMk/>
            <pc:sldMk cId="3043236861" sldId="256"/>
            <ac:spMk id="10" creationId="{8578FA87-E002-7F7B-43B8-7BA8E3B4EC29}"/>
          </ac:spMkLst>
        </pc:spChg>
        <pc:spChg chg="mod">
          <ac:chgData name="刘 子恒" userId="565a5904b94e75de" providerId="LiveId" clId="{22B8CA07-8FB9-4AAD-836C-9DC8E7FEF83A}" dt="2023-06-23T09:19:08.869" v="6369" actId="1076"/>
          <ac:spMkLst>
            <pc:docMk/>
            <pc:sldMk cId="3043236861" sldId="256"/>
            <ac:spMk id="11" creationId="{71CB5232-376D-2593-F325-64F597D0EC6A}"/>
          </ac:spMkLst>
        </pc:spChg>
        <pc:spChg chg="mod">
          <ac:chgData name="刘 子恒" userId="565a5904b94e75de" providerId="LiveId" clId="{22B8CA07-8FB9-4AAD-836C-9DC8E7FEF83A}" dt="2023-06-23T09:19:08.869" v="6369" actId="1076"/>
          <ac:spMkLst>
            <pc:docMk/>
            <pc:sldMk cId="3043236861" sldId="256"/>
            <ac:spMk id="12" creationId="{00BE1AEA-2F97-2E3B-87ED-5ABD43D60F03}"/>
          </ac:spMkLst>
        </pc:spChg>
        <pc:spChg chg="add del mod">
          <ac:chgData name="刘 子恒" userId="565a5904b94e75de" providerId="LiveId" clId="{22B8CA07-8FB9-4AAD-836C-9DC8E7FEF83A}" dt="2023-06-23T09:20:21.263" v="6468" actId="478"/>
          <ac:spMkLst>
            <pc:docMk/>
            <pc:sldMk cId="3043236861" sldId="256"/>
            <ac:spMk id="13" creationId="{DEABC46D-F24A-F1B1-3BA5-88289D1DC7F7}"/>
          </ac:spMkLst>
        </pc:spChg>
        <pc:spChg chg="add mod">
          <ac:chgData name="刘 子恒" userId="565a5904b94e75de" providerId="LiveId" clId="{22B8CA07-8FB9-4AAD-836C-9DC8E7FEF83A}" dt="2023-06-23T09:21:28.269" v="6535" actId="20577"/>
          <ac:spMkLst>
            <pc:docMk/>
            <pc:sldMk cId="3043236861" sldId="256"/>
            <ac:spMk id="14" creationId="{7E892845-F1E4-766C-E5F1-9B05195D9E82}"/>
          </ac:spMkLst>
        </pc:spChg>
        <pc:picChg chg="mod">
          <ac:chgData name="刘 子恒" userId="565a5904b94e75de" providerId="LiveId" clId="{22B8CA07-8FB9-4AAD-836C-9DC8E7FEF83A}" dt="2023-06-23T09:19:08.869" v="6369" actId="1076"/>
          <ac:picMkLst>
            <pc:docMk/>
            <pc:sldMk cId="3043236861" sldId="256"/>
            <ac:picMk id="8" creationId="{27BE819D-53E9-E147-D9A8-5F88994E2E38}"/>
          </ac:picMkLst>
        </pc:picChg>
      </pc:sldChg>
      <pc:sldChg chg="modSp mod">
        <pc:chgData name="刘 子恒" userId="565a5904b94e75de" providerId="LiveId" clId="{22B8CA07-8FB9-4AAD-836C-9DC8E7FEF83A}" dt="2023-06-22T07:59:22.770" v="3" actId="1076"/>
        <pc:sldMkLst>
          <pc:docMk/>
          <pc:sldMk cId="326170509" sldId="257"/>
        </pc:sldMkLst>
        <pc:spChg chg="mod">
          <ac:chgData name="刘 子恒" userId="565a5904b94e75de" providerId="LiveId" clId="{22B8CA07-8FB9-4AAD-836C-9DC8E7FEF83A}" dt="2023-06-22T07:59:22.770" v="3" actId="1076"/>
          <ac:spMkLst>
            <pc:docMk/>
            <pc:sldMk cId="326170509" sldId="257"/>
            <ac:spMk id="15" creationId="{C81EA491-8FE3-4A2E-BDD0-312B1205698B}"/>
          </ac:spMkLst>
        </pc:spChg>
      </pc:sldChg>
      <pc:sldChg chg="addSp delSp modSp mod">
        <pc:chgData name="刘 子恒" userId="565a5904b94e75de" providerId="LiveId" clId="{22B8CA07-8FB9-4AAD-836C-9DC8E7FEF83A}" dt="2023-06-24T13:09:31.912" v="10009" actId="1076"/>
        <pc:sldMkLst>
          <pc:docMk/>
          <pc:sldMk cId="2580436" sldId="258"/>
        </pc:sldMkLst>
        <pc:spChg chg="add mod">
          <ac:chgData name="刘 子恒" userId="565a5904b94e75de" providerId="LiveId" clId="{22B8CA07-8FB9-4AAD-836C-9DC8E7FEF83A}" dt="2023-06-23T12:19:07.056" v="6699" actId="20577"/>
          <ac:spMkLst>
            <pc:docMk/>
            <pc:sldMk cId="2580436" sldId="258"/>
            <ac:spMk id="2" creationId="{5ABF1BDD-AF0D-2CE3-6A33-53BD3FAED2A7}"/>
          </ac:spMkLst>
        </pc:spChg>
        <pc:spChg chg="add mod">
          <ac:chgData name="刘 子恒" userId="565a5904b94e75de" providerId="LiveId" clId="{22B8CA07-8FB9-4AAD-836C-9DC8E7FEF83A}" dt="2023-06-24T11:47:35.149" v="9127" actId="1076"/>
          <ac:spMkLst>
            <pc:docMk/>
            <pc:sldMk cId="2580436" sldId="258"/>
            <ac:spMk id="6" creationId="{4CC0684F-90EF-396A-9ECC-5DD78A31D9C5}"/>
          </ac:spMkLst>
        </pc:spChg>
        <pc:spChg chg="add mod">
          <ac:chgData name="刘 子恒" userId="565a5904b94e75de" providerId="LiveId" clId="{22B8CA07-8FB9-4AAD-836C-9DC8E7FEF83A}" dt="2023-06-24T11:42:54.069" v="9098" actId="1076"/>
          <ac:spMkLst>
            <pc:docMk/>
            <pc:sldMk cId="2580436" sldId="258"/>
            <ac:spMk id="11" creationId="{B88515E6-44EF-855A-2B20-04C63EEBBA84}"/>
          </ac:spMkLst>
        </pc:spChg>
        <pc:spChg chg="add mod">
          <ac:chgData name="刘 子恒" userId="565a5904b94e75de" providerId="LiveId" clId="{22B8CA07-8FB9-4AAD-836C-9DC8E7FEF83A}" dt="2023-06-24T11:47:16.273" v="9124" actId="1076"/>
          <ac:spMkLst>
            <pc:docMk/>
            <pc:sldMk cId="2580436" sldId="258"/>
            <ac:spMk id="14" creationId="{5C6429DA-DFDE-0CC9-690F-E19DED3BBA06}"/>
          </ac:spMkLst>
        </pc:spChg>
        <pc:spChg chg="add mod">
          <ac:chgData name="刘 子恒" userId="565a5904b94e75de" providerId="LiveId" clId="{22B8CA07-8FB9-4AAD-836C-9DC8E7FEF83A}" dt="2023-06-24T11:42:43.051" v="9094" actId="1076"/>
          <ac:spMkLst>
            <pc:docMk/>
            <pc:sldMk cId="2580436" sldId="258"/>
            <ac:spMk id="17" creationId="{3E1DC09E-4905-A3A0-D253-69F019263FAC}"/>
          </ac:spMkLst>
        </pc:spChg>
        <pc:spChg chg="add mod">
          <ac:chgData name="刘 子恒" userId="565a5904b94e75de" providerId="LiveId" clId="{22B8CA07-8FB9-4AAD-836C-9DC8E7FEF83A}" dt="2023-06-24T11:47:03.874" v="9121" actId="1076"/>
          <ac:spMkLst>
            <pc:docMk/>
            <pc:sldMk cId="2580436" sldId="258"/>
            <ac:spMk id="22" creationId="{DBC870D4-CE0A-5F03-2D1F-28682B84A367}"/>
          </ac:spMkLst>
        </pc:spChg>
        <pc:spChg chg="add mod">
          <ac:chgData name="刘 子恒" userId="565a5904b94e75de" providerId="LiveId" clId="{22B8CA07-8FB9-4AAD-836C-9DC8E7FEF83A}" dt="2023-06-23T13:54:18.229" v="7676" actId="571"/>
          <ac:spMkLst>
            <pc:docMk/>
            <pc:sldMk cId="2580436" sldId="258"/>
            <ac:spMk id="25" creationId="{7B8D3B22-0196-D32A-CF44-859F7D892F4F}"/>
          </ac:spMkLst>
        </pc:spChg>
        <pc:spChg chg="add mod">
          <ac:chgData name="刘 子恒" userId="565a5904b94e75de" providerId="LiveId" clId="{22B8CA07-8FB9-4AAD-836C-9DC8E7FEF83A}" dt="2023-06-23T13:54:18.229" v="7676" actId="571"/>
          <ac:spMkLst>
            <pc:docMk/>
            <pc:sldMk cId="2580436" sldId="258"/>
            <ac:spMk id="27" creationId="{4FA9CA7F-330C-2403-F3E1-BEE7F482959D}"/>
          </ac:spMkLst>
        </pc:spChg>
        <pc:spChg chg="add mod">
          <ac:chgData name="刘 子恒" userId="565a5904b94e75de" providerId="LiveId" clId="{22B8CA07-8FB9-4AAD-836C-9DC8E7FEF83A}" dt="2023-06-23T13:54:18.229" v="7676" actId="571"/>
          <ac:spMkLst>
            <pc:docMk/>
            <pc:sldMk cId="2580436" sldId="258"/>
            <ac:spMk id="28" creationId="{8D07CBEF-ADD6-4EA7-A93A-8965BCA65468}"/>
          </ac:spMkLst>
        </pc:spChg>
        <pc:spChg chg="add mod">
          <ac:chgData name="刘 子恒" userId="565a5904b94e75de" providerId="LiveId" clId="{22B8CA07-8FB9-4AAD-836C-9DC8E7FEF83A}" dt="2023-06-23T13:54:18.229" v="7676" actId="571"/>
          <ac:spMkLst>
            <pc:docMk/>
            <pc:sldMk cId="2580436" sldId="258"/>
            <ac:spMk id="30" creationId="{0658B065-12A4-EB31-E021-A6E2E6E41EBB}"/>
          </ac:spMkLst>
        </pc:spChg>
        <pc:spChg chg="add del mod">
          <ac:chgData name="刘 子恒" userId="565a5904b94e75de" providerId="LiveId" clId="{22B8CA07-8FB9-4AAD-836C-9DC8E7FEF83A}" dt="2023-06-23T13:57:05.600" v="7727"/>
          <ac:spMkLst>
            <pc:docMk/>
            <pc:sldMk cId="2580436" sldId="258"/>
            <ac:spMk id="34" creationId="{C9A0DA5E-14E5-2B75-0A9A-8D3CB545CC14}"/>
          </ac:spMkLst>
        </pc:spChg>
        <pc:spChg chg="add mod">
          <ac:chgData name="刘 子恒" userId="565a5904b94e75de" providerId="LiveId" clId="{22B8CA07-8FB9-4AAD-836C-9DC8E7FEF83A}" dt="2023-06-24T12:48:56.180" v="9137" actId="20577"/>
          <ac:spMkLst>
            <pc:docMk/>
            <pc:sldMk cId="2580436" sldId="258"/>
            <ac:spMk id="35" creationId="{1EEFD513-5B64-C878-31D2-4BD05B9648CF}"/>
          </ac:spMkLst>
        </pc:spChg>
        <pc:spChg chg="add del mod">
          <ac:chgData name="刘 子恒" userId="565a5904b94e75de" providerId="LiveId" clId="{22B8CA07-8FB9-4AAD-836C-9DC8E7FEF83A}" dt="2023-06-23T13:59:03.838" v="7751"/>
          <ac:spMkLst>
            <pc:docMk/>
            <pc:sldMk cId="2580436" sldId="258"/>
            <ac:spMk id="36" creationId="{2EC4095F-971E-E491-2F81-856593FB9D81}"/>
          </ac:spMkLst>
        </pc:spChg>
        <pc:spChg chg="add mod">
          <ac:chgData name="刘 子恒" userId="565a5904b94e75de" providerId="LiveId" clId="{22B8CA07-8FB9-4AAD-836C-9DC8E7FEF83A}" dt="2023-06-24T11:48:11.069" v="9134" actId="1076"/>
          <ac:spMkLst>
            <pc:docMk/>
            <pc:sldMk cId="2580436" sldId="258"/>
            <ac:spMk id="37" creationId="{AB2F3E10-6C36-C69D-4B59-10AC5C8C33FF}"/>
          </ac:spMkLst>
        </pc:spChg>
        <pc:picChg chg="add del mod">
          <ac:chgData name="刘 子恒" userId="565a5904b94e75de" providerId="LiveId" clId="{22B8CA07-8FB9-4AAD-836C-9DC8E7FEF83A}" dt="2023-06-23T12:22:18.508" v="6942" actId="478"/>
          <ac:picMkLst>
            <pc:docMk/>
            <pc:sldMk cId="2580436" sldId="258"/>
            <ac:picMk id="5" creationId="{C1C9D59F-8CDB-6E1A-6E9F-41D405C80211}"/>
          </ac:picMkLst>
        </pc:picChg>
        <pc:picChg chg="add del mod">
          <ac:chgData name="刘 子恒" userId="565a5904b94e75de" providerId="LiveId" clId="{22B8CA07-8FB9-4AAD-836C-9DC8E7FEF83A}" dt="2023-06-24T11:20:45.970" v="8816" actId="478"/>
          <ac:picMkLst>
            <pc:docMk/>
            <pc:sldMk cId="2580436" sldId="258"/>
            <ac:picMk id="8" creationId="{C589522A-7BCD-3A12-8C27-ABF5AE46545B}"/>
          </ac:picMkLst>
        </pc:picChg>
        <pc:picChg chg="add del mod">
          <ac:chgData name="刘 子恒" userId="565a5904b94e75de" providerId="LiveId" clId="{22B8CA07-8FB9-4AAD-836C-9DC8E7FEF83A}" dt="2023-06-24T11:20:47.900" v="8821" actId="478"/>
          <ac:picMkLst>
            <pc:docMk/>
            <pc:sldMk cId="2580436" sldId="258"/>
            <ac:picMk id="10" creationId="{B61433DE-4FF9-7CC1-01AD-03985D2B8ADB}"/>
          </ac:picMkLst>
        </pc:picChg>
        <pc:picChg chg="add del mod">
          <ac:chgData name="刘 子恒" userId="565a5904b94e75de" providerId="LiveId" clId="{22B8CA07-8FB9-4AAD-836C-9DC8E7FEF83A}" dt="2023-06-24T11:20:47.468" v="8820" actId="478"/>
          <ac:picMkLst>
            <pc:docMk/>
            <pc:sldMk cId="2580436" sldId="258"/>
            <ac:picMk id="13" creationId="{E726389B-3029-FBEE-3853-8221114BA277}"/>
          </ac:picMkLst>
        </pc:picChg>
        <pc:picChg chg="add del mod">
          <ac:chgData name="刘 子恒" userId="565a5904b94e75de" providerId="LiveId" clId="{22B8CA07-8FB9-4AAD-836C-9DC8E7FEF83A}" dt="2023-06-24T11:20:46.299" v="8817" actId="478"/>
          <ac:picMkLst>
            <pc:docMk/>
            <pc:sldMk cId="2580436" sldId="258"/>
            <ac:picMk id="16" creationId="{D3EAFAEB-2C6F-86DE-2FDC-E3C7F16FE0FF}"/>
          </ac:picMkLst>
        </pc:picChg>
        <pc:picChg chg="add del mod">
          <ac:chgData name="刘 子恒" userId="565a5904b94e75de" providerId="LiveId" clId="{22B8CA07-8FB9-4AAD-836C-9DC8E7FEF83A}" dt="2023-06-23T13:52:30.689" v="7632" actId="478"/>
          <ac:picMkLst>
            <pc:docMk/>
            <pc:sldMk cId="2580436" sldId="258"/>
            <ac:picMk id="19" creationId="{F764A3F5-289C-FE33-EA74-540C2A296897}"/>
          </ac:picMkLst>
        </pc:picChg>
        <pc:picChg chg="add del mod">
          <ac:chgData name="刘 子恒" userId="565a5904b94e75de" providerId="LiveId" clId="{22B8CA07-8FB9-4AAD-836C-9DC8E7FEF83A}" dt="2023-06-24T11:20:48.314" v="8822" actId="478"/>
          <ac:picMkLst>
            <pc:docMk/>
            <pc:sldMk cId="2580436" sldId="258"/>
            <ac:picMk id="21" creationId="{71C957FC-6746-E15F-F59C-56EAC8C9E754}"/>
          </ac:picMkLst>
        </pc:picChg>
        <pc:picChg chg="add del mod">
          <ac:chgData name="刘 子恒" userId="565a5904b94e75de" providerId="LiveId" clId="{22B8CA07-8FB9-4AAD-836C-9DC8E7FEF83A}" dt="2023-06-24T11:20:47.029" v="8819" actId="478"/>
          <ac:picMkLst>
            <pc:docMk/>
            <pc:sldMk cId="2580436" sldId="258"/>
            <ac:picMk id="24" creationId="{CF5BC44F-5B70-DD9E-C6AF-FF1AC3AF6C76}"/>
          </ac:picMkLst>
        </pc:picChg>
        <pc:picChg chg="add mod">
          <ac:chgData name="刘 子恒" userId="565a5904b94e75de" providerId="LiveId" clId="{22B8CA07-8FB9-4AAD-836C-9DC8E7FEF83A}" dt="2023-06-23T13:54:18.229" v="7676" actId="571"/>
          <ac:picMkLst>
            <pc:docMk/>
            <pc:sldMk cId="2580436" sldId="258"/>
            <ac:picMk id="26" creationId="{8DC31C05-FB2F-4748-7B32-F026497DA300}"/>
          </ac:picMkLst>
        </pc:picChg>
        <pc:picChg chg="add mod">
          <ac:chgData name="刘 子恒" userId="565a5904b94e75de" providerId="LiveId" clId="{22B8CA07-8FB9-4AAD-836C-9DC8E7FEF83A}" dt="2023-06-23T13:54:18.229" v="7676" actId="571"/>
          <ac:picMkLst>
            <pc:docMk/>
            <pc:sldMk cId="2580436" sldId="258"/>
            <ac:picMk id="29" creationId="{C279E47E-1F77-6313-2818-ABE6C3F548B8}"/>
          </ac:picMkLst>
        </pc:picChg>
        <pc:picChg chg="add mod">
          <ac:chgData name="刘 子恒" userId="565a5904b94e75de" providerId="LiveId" clId="{22B8CA07-8FB9-4AAD-836C-9DC8E7FEF83A}" dt="2023-06-23T13:54:18.229" v="7676" actId="571"/>
          <ac:picMkLst>
            <pc:docMk/>
            <pc:sldMk cId="2580436" sldId="258"/>
            <ac:picMk id="31" creationId="{172EEB90-BC8B-5735-B220-9324ECA11E65}"/>
          </ac:picMkLst>
        </pc:picChg>
        <pc:picChg chg="add del mod">
          <ac:chgData name="刘 子恒" userId="565a5904b94e75de" providerId="LiveId" clId="{22B8CA07-8FB9-4AAD-836C-9DC8E7FEF83A}" dt="2023-06-24T11:20:46.674" v="8818" actId="478"/>
          <ac:picMkLst>
            <pc:docMk/>
            <pc:sldMk cId="2580436" sldId="258"/>
            <ac:picMk id="33" creationId="{A445D55A-2B13-214F-FBFB-288051C33534}"/>
          </ac:picMkLst>
        </pc:picChg>
        <pc:picChg chg="add mod modCrop">
          <ac:chgData name="刘 子恒" userId="565a5904b94e75de" providerId="LiveId" clId="{22B8CA07-8FB9-4AAD-836C-9DC8E7FEF83A}" dt="2023-06-24T11:42:29.698" v="9092" actId="1076"/>
          <ac:picMkLst>
            <pc:docMk/>
            <pc:sldMk cId="2580436" sldId="258"/>
            <ac:picMk id="38" creationId="{DFFD16A4-8153-48A1-76C7-B81372448E7E}"/>
          </ac:picMkLst>
        </pc:picChg>
        <pc:picChg chg="add mod">
          <ac:chgData name="刘 子恒" userId="565a5904b94e75de" providerId="LiveId" clId="{22B8CA07-8FB9-4AAD-836C-9DC8E7FEF83A}" dt="2023-06-24T11:40:21.748" v="9075" actId="1076"/>
          <ac:picMkLst>
            <pc:docMk/>
            <pc:sldMk cId="2580436" sldId="258"/>
            <ac:picMk id="40" creationId="{ED0C28D7-A22D-2D09-6995-5C22C999D356}"/>
          </ac:picMkLst>
        </pc:picChg>
        <pc:picChg chg="add mod">
          <ac:chgData name="刘 子恒" userId="565a5904b94e75de" providerId="LiveId" clId="{22B8CA07-8FB9-4AAD-836C-9DC8E7FEF83A}" dt="2023-06-24T11:35:24.331" v="9030" actId="571"/>
          <ac:picMkLst>
            <pc:docMk/>
            <pc:sldMk cId="2580436" sldId="258"/>
            <ac:picMk id="41" creationId="{4FC989AC-AA73-CE68-41FE-13982B813A8C}"/>
          </ac:picMkLst>
        </pc:picChg>
        <pc:picChg chg="add mod">
          <ac:chgData name="刘 子恒" userId="565a5904b94e75de" providerId="LiveId" clId="{22B8CA07-8FB9-4AAD-836C-9DC8E7FEF83A}" dt="2023-06-24T11:35:24.331" v="9030" actId="571"/>
          <ac:picMkLst>
            <pc:docMk/>
            <pc:sldMk cId="2580436" sldId="258"/>
            <ac:picMk id="42" creationId="{FD8BA445-B8F2-B71F-E8FE-9C9621342620}"/>
          </ac:picMkLst>
        </pc:picChg>
        <pc:picChg chg="add mod">
          <ac:chgData name="刘 子恒" userId="565a5904b94e75de" providerId="LiveId" clId="{22B8CA07-8FB9-4AAD-836C-9DC8E7FEF83A}" dt="2023-06-24T11:40:21.748" v="9075" actId="1076"/>
          <ac:picMkLst>
            <pc:docMk/>
            <pc:sldMk cId="2580436" sldId="258"/>
            <ac:picMk id="44" creationId="{652BBA53-E46C-DC55-3960-3E95A27A9607}"/>
          </ac:picMkLst>
        </pc:picChg>
        <pc:picChg chg="add mod modCrop">
          <ac:chgData name="刘 子恒" userId="565a5904b94e75de" providerId="LiveId" clId="{22B8CA07-8FB9-4AAD-836C-9DC8E7FEF83A}" dt="2023-06-24T11:42:52.235" v="9097" actId="1076"/>
          <ac:picMkLst>
            <pc:docMk/>
            <pc:sldMk cId="2580436" sldId="258"/>
            <ac:picMk id="45" creationId="{0A3F29CE-0844-346C-9192-5ADB9B98546C}"/>
          </ac:picMkLst>
        </pc:picChg>
        <pc:picChg chg="add mod">
          <ac:chgData name="刘 子恒" userId="565a5904b94e75de" providerId="LiveId" clId="{22B8CA07-8FB9-4AAD-836C-9DC8E7FEF83A}" dt="2023-06-24T11:47:03.874" v="9121" actId="1076"/>
          <ac:picMkLst>
            <pc:docMk/>
            <pc:sldMk cId="2580436" sldId="258"/>
            <ac:picMk id="47" creationId="{44192542-E260-C53E-ED54-38256CD705AC}"/>
          </ac:picMkLst>
        </pc:picChg>
        <pc:picChg chg="add mod modCrop">
          <ac:chgData name="刘 子恒" userId="565a5904b94e75de" providerId="LiveId" clId="{22B8CA07-8FB9-4AAD-836C-9DC8E7FEF83A}" dt="2023-06-24T11:47:03.874" v="9121" actId="1076"/>
          <ac:picMkLst>
            <pc:docMk/>
            <pc:sldMk cId="2580436" sldId="258"/>
            <ac:picMk id="48" creationId="{50C0BB9E-F4BB-B220-8A26-F8FEA38A97D4}"/>
          </ac:picMkLst>
        </pc:picChg>
        <pc:picChg chg="add mod">
          <ac:chgData name="刘 子恒" userId="565a5904b94e75de" providerId="LiveId" clId="{22B8CA07-8FB9-4AAD-836C-9DC8E7FEF83A}" dt="2023-06-24T11:47:10.960" v="9122" actId="1076"/>
          <ac:picMkLst>
            <pc:docMk/>
            <pc:sldMk cId="2580436" sldId="258"/>
            <ac:picMk id="50" creationId="{62CEFFDB-E413-CED1-78C6-8A04559D2225}"/>
          </ac:picMkLst>
        </pc:picChg>
        <pc:picChg chg="add mod modCrop">
          <ac:chgData name="刘 子恒" userId="565a5904b94e75de" providerId="LiveId" clId="{22B8CA07-8FB9-4AAD-836C-9DC8E7FEF83A}" dt="2023-06-24T11:47:12.795" v="9123" actId="1076"/>
          <ac:picMkLst>
            <pc:docMk/>
            <pc:sldMk cId="2580436" sldId="258"/>
            <ac:picMk id="51" creationId="{94EDBEAF-082C-2391-DE7C-1FB2C72983A7}"/>
          </ac:picMkLst>
        </pc:picChg>
        <pc:picChg chg="add mod">
          <ac:chgData name="刘 子恒" userId="565a5904b94e75de" providerId="LiveId" clId="{22B8CA07-8FB9-4AAD-836C-9DC8E7FEF83A}" dt="2023-06-24T11:44:59.030" v="9110" actId="1076"/>
          <ac:picMkLst>
            <pc:docMk/>
            <pc:sldMk cId="2580436" sldId="258"/>
            <ac:picMk id="53" creationId="{CDF3E6F5-F7CB-A8F3-D261-2D2EBB33DABD}"/>
          </ac:picMkLst>
        </pc:picChg>
        <pc:picChg chg="add del mod modCrop">
          <ac:chgData name="刘 子恒" userId="565a5904b94e75de" providerId="LiveId" clId="{22B8CA07-8FB9-4AAD-836C-9DC8E7FEF83A}" dt="2023-06-24T13:09:03.558" v="10002" actId="478"/>
          <ac:picMkLst>
            <pc:docMk/>
            <pc:sldMk cId="2580436" sldId="258"/>
            <ac:picMk id="54" creationId="{96A60DF8-78A5-FCE8-7023-F9C9920EBA0E}"/>
          </ac:picMkLst>
        </pc:picChg>
        <pc:picChg chg="add mod">
          <ac:chgData name="刘 子恒" userId="565a5904b94e75de" providerId="LiveId" clId="{22B8CA07-8FB9-4AAD-836C-9DC8E7FEF83A}" dt="2023-06-24T11:47:26.664" v="9125" actId="1076"/>
          <ac:picMkLst>
            <pc:docMk/>
            <pc:sldMk cId="2580436" sldId="258"/>
            <ac:picMk id="56" creationId="{3A1B0086-65B5-8B6C-4BD7-5BE9D6EBC780}"/>
          </ac:picMkLst>
        </pc:picChg>
        <pc:picChg chg="add mod modCrop">
          <ac:chgData name="刘 子恒" userId="565a5904b94e75de" providerId="LiveId" clId="{22B8CA07-8FB9-4AAD-836C-9DC8E7FEF83A}" dt="2023-06-24T11:48:02.755" v="9133" actId="1076"/>
          <ac:picMkLst>
            <pc:docMk/>
            <pc:sldMk cId="2580436" sldId="258"/>
            <ac:picMk id="57" creationId="{D5FC8D6D-FB95-6574-C721-1155E629DF65}"/>
          </ac:picMkLst>
        </pc:picChg>
        <pc:picChg chg="add mod">
          <ac:chgData name="刘 子恒" userId="565a5904b94e75de" providerId="LiveId" clId="{22B8CA07-8FB9-4AAD-836C-9DC8E7FEF83A}" dt="2023-06-24T13:09:31.912" v="10009" actId="1076"/>
          <ac:picMkLst>
            <pc:docMk/>
            <pc:sldMk cId="2580436" sldId="258"/>
            <ac:picMk id="59" creationId="{E7C709BE-ACBF-00E0-6522-4A371390FF8C}"/>
          </ac:picMkLst>
        </pc:picChg>
      </pc:sldChg>
      <pc:sldChg chg="addSp delSp modSp mod">
        <pc:chgData name="刘 子恒" userId="565a5904b94e75de" providerId="LiveId" clId="{22B8CA07-8FB9-4AAD-836C-9DC8E7FEF83A}" dt="2023-06-24T13:34:48.578" v="11669"/>
        <pc:sldMkLst>
          <pc:docMk/>
          <pc:sldMk cId="2543779338" sldId="259"/>
        </pc:sldMkLst>
        <pc:spChg chg="add del mod">
          <ac:chgData name="刘 子恒" userId="565a5904b94e75de" providerId="LiveId" clId="{22B8CA07-8FB9-4AAD-836C-9DC8E7FEF83A}" dt="2023-06-23T13:59:17.690" v="7753"/>
          <ac:spMkLst>
            <pc:docMk/>
            <pc:sldMk cId="2543779338" sldId="259"/>
            <ac:spMk id="2" creationId="{1F48CF64-810B-05CC-D96C-CEB76B36AE89}"/>
          </ac:spMkLst>
        </pc:spChg>
        <pc:spChg chg="add del mod">
          <ac:chgData name="刘 子恒" userId="565a5904b94e75de" providerId="LiveId" clId="{22B8CA07-8FB9-4AAD-836C-9DC8E7FEF83A}" dt="2023-06-23T13:59:21.053" v="7755"/>
          <ac:spMkLst>
            <pc:docMk/>
            <pc:sldMk cId="2543779338" sldId="259"/>
            <ac:spMk id="3" creationId="{C2915337-7289-6D40-18FE-4DEC4D608AA4}"/>
          </ac:spMkLst>
        </pc:spChg>
        <pc:spChg chg="add mod">
          <ac:chgData name="刘 子恒" userId="565a5904b94e75de" providerId="LiveId" clId="{22B8CA07-8FB9-4AAD-836C-9DC8E7FEF83A}" dt="2023-06-24T13:00:03.684" v="9559" actId="20577"/>
          <ac:spMkLst>
            <pc:docMk/>
            <pc:sldMk cId="2543779338" sldId="259"/>
            <ac:spMk id="5" creationId="{F9544BCB-66BE-45CB-093D-5D61FA274489}"/>
          </ac:spMkLst>
        </pc:spChg>
        <pc:spChg chg="add del mod">
          <ac:chgData name="刘 子恒" userId="565a5904b94e75de" providerId="LiveId" clId="{22B8CA07-8FB9-4AAD-836C-9DC8E7FEF83A}" dt="2023-06-23T13:59:42.529" v="7758"/>
          <ac:spMkLst>
            <pc:docMk/>
            <pc:sldMk cId="2543779338" sldId="259"/>
            <ac:spMk id="6" creationId="{1E0923A0-BD76-5CA3-E0C8-D8FEDC65F6C0}"/>
          </ac:spMkLst>
        </pc:spChg>
        <pc:spChg chg="add mod">
          <ac:chgData name="刘 子恒" userId="565a5904b94e75de" providerId="LiveId" clId="{22B8CA07-8FB9-4AAD-836C-9DC8E7FEF83A}" dt="2023-06-24T13:33:49.023" v="11659" actId="14100"/>
          <ac:spMkLst>
            <pc:docMk/>
            <pc:sldMk cId="2543779338" sldId="259"/>
            <ac:spMk id="7" creationId="{73E56C34-0320-1FFF-BD2F-E6BD07929A61}"/>
          </ac:spMkLst>
        </pc:spChg>
        <pc:spChg chg="add mod">
          <ac:chgData name="刘 子恒" userId="565a5904b94e75de" providerId="LiveId" clId="{22B8CA07-8FB9-4AAD-836C-9DC8E7FEF83A}" dt="2023-06-24T13:33:54.856" v="11661" actId="14100"/>
          <ac:spMkLst>
            <pc:docMk/>
            <pc:sldMk cId="2543779338" sldId="259"/>
            <ac:spMk id="8" creationId="{3CC9F6BF-AD77-8D43-2591-E2664AFBD8A0}"/>
          </ac:spMkLst>
        </pc:spChg>
        <pc:spChg chg="add del mod">
          <ac:chgData name="刘 子恒" userId="565a5904b94e75de" providerId="LiveId" clId="{22B8CA07-8FB9-4AAD-836C-9DC8E7FEF83A}" dt="2023-06-24T13:03:14.976" v="9692"/>
          <ac:spMkLst>
            <pc:docMk/>
            <pc:sldMk cId="2543779338" sldId="259"/>
            <ac:spMk id="9" creationId="{11D8D056-A9B1-073D-FB2C-843BA875441B}"/>
          </ac:spMkLst>
        </pc:spChg>
        <pc:spChg chg="add mod">
          <ac:chgData name="刘 子恒" userId="565a5904b94e75de" providerId="LiveId" clId="{22B8CA07-8FB9-4AAD-836C-9DC8E7FEF83A}" dt="2023-06-24T13:33:51.721" v="11660" actId="403"/>
          <ac:spMkLst>
            <pc:docMk/>
            <pc:sldMk cId="2543779338" sldId="259"/>
            <ac:spMk id="10" creationId="{67B2AA32-7102-77A7-604F-8BED1E62C50E}"/>
          </ac:spMkLst>
        </pc:spChg>
        <pc:spChg chg="add mod">
          <ac:chgData name="刘 子恒" userId="565a5904b94e75de" providerId="LiveId" clId="{22B8CA07-8FB9-4AAD-836C-9DC8E7FEF83A}" dt="2023-06-24T13:33:40.047" v="11656" actId="403"/>
          <ac:spMkLst>
            <pc:docMk/>
            <pc:sldMk cId="2543779338" sldId="259"/>
            <ac:spMk id="11" creationId="{4A3DD46B-DC57-1CBA-2006-D000A81C7CC5}"/>
          </ac:spMkLst>
        </pc:spChg>
        <pc:spChg chg="add del mod">
          <ac:chgData name="刘 子恒" userId="565a5904b94e75de" providerId="LiveId" clId="{22B8CA07-8FB9-4AAD-836C-9DC8E7FEF83A}" dt="2023-06-24T13:34:48.578" v="11669"/>
          <ac:spMkLst>
            <pc:docMk/>
            <pc:sldMk cId="2543779338" sldId="259"/>
            <ac:spMk id="12" creationId="{6008708F-866A-F069-2DC6-673DC8B66A70}"/>
          </ac:spMkLst>
        </pc:spChg>
      </pc:sldChg>
      <pc:sldChg chg="addSp delSp modSp mod">
        <pc:chgData name="刘 子恒" userId="565a5904b94e75de" providerId="LiveId" clId="{22B8CA07-8FB9-4AAD-836C-9DC8E7FEF83A}" dt="2023-06-24T13:41:54.022" v="12286" actId="20577"/>
        <pc:sldMkLst>
          <pc:docMk/>
          <pc:sldMk cId="3008896014" sldId="260"/>
        </pc:sldMkLst>
        <pc:spChg chg="add mod">
          <ac:chgData name="刘 子恒" userId="565a5904b94e75de" providerId="LiveId" clId="{22B8CA07-8FB9-4AAD-836C-9DC8E7FEF83A}" dt="2023-06-24T13:36:26.915" v="11683" actId="20577"/>
          <ac:spMkLst>
            <pc:docMk/>
            <pc:sldMk cId="3008896014" sldId="260"/>
            <ac:spMk id="2" creationId="{295B6381-02F2-92F8-38C4-665C5544B20E}"/>
          </ac:spMkLst>
        </pc:spChg>
        <pc:spChg chg="add mod">
          <ac:chgData name="刘 子恒" userId="565a5904b94e75de" providerId="LiveId" clId="{22B8CA07-8FB9-4AAD-836C-9DC8E7FEF83A}" dt="2023-06-24T13:38:39.786" v="11763" actId="20577"/>
          <ac:spMkLst>
            <pc:docMk/>
            <pc:sldMk cId="3008896014" sldId="260"/>
            <ac:spMk id="5" creationId="{D992789D-2D71-2D77-C5D5-802A4823565C}"/>
          </ac:spMkLst>
        </pc:spChg>
        <pc:spChg chg="add del mod">
          <ac:chgData name="刘 子恒" userId="565a5904b94e75de" providerId="LiveId" clId="{22B8CA07-8FB9-4AAD-836C-9DC8E7FEF83A}" dt="2023-06-24T13:34:13.897" v="11663" actId="478"/>
          <ac:spMkLst>
            <pc:docMk/>
            <pc:sldMk cId="3008896014" sldId="260"/>
            <ac:spMk id="6" creationId="{EE26A7E3-7778-6E26-E57C-7C27D7F79E04}"/>
          </ac:spMkLst>
        </pc:spChg>
        <pc:spChg chg="add mod">
          <ac:chgData name="刘 子恒" userId="565a5904b94e75de" providerId="LiveId" clId="{22B8CA07-8FB9-4AAD-836C-9DC8E7FEF83A}" dt="2023-06-24T13:41:54.022" v="12286" actId="20577"/>
          <ac:spMkLst>
            <pc:docMk/>
            <pc:sldMk cId="3008896014" sldId="260"/>
            <ac:spMk id="8" creationId="{F8328EF0-852D-49EF-6F61-462B033AC6E1}"/>
          </ac:spMkLst>
        </pc:spChg>
        <pc:spChg chg="add mod">
          <ac:chgData name="刘 子恒" userId="565a5904b94e75de" providerId="LiveId" clId="{22B8CA07-8FB9-4AAD-836C-9DC8E7FEF83A}" dt="2023-06-24T13:34:19.372" v="11664"/>
          <ac:spMkLst>
            <pc:docMk/>
            <pc:sldMk cId="3008896014" sldId="260"/>
            <ac:spMk id="9" creationId="{78AE2E01-BBDD-C20F-CA9F-219B5DBE38CE}"/>
          </ac:spMkLst>
        </pc:spChg>
        <pc:spChg chg="add mod">
          <ac:chgData name="刘 子恒" userId="565a5904b94e75de" providerId="LiveId" clId="{22B8CA07-8FB9-4AAD-836C-9DC8E7FEF83A}" dt="2023-06-24T13:34:52.661" v="11670"/>
          <ac:spMkLst>
            <pc:docMk/>
            <pc:sldMk cId="3008896014" sldId="260"/>
            <ac:spMk id="10" creationId="{CD717F1A-F9B4-AA49-0C4B-CD53B894D1A5}"/>
          </ac:spMkLst>
        </pc:spChg>
      </pc:sldChg>
      <pc:sldChg chg="addSp delSp modSp mod">
        <pc:chgData name="刘 子恒" userId="565a5904b94e75de" providerId="LiveId" clId="{22B8CA07-8FB9-4AAD-836C-9DC8E7FEF83A}" dt="2023-06-22T09:21:56.688" v="1860" actId="1076"/>
        <pc:sldMkLst>
          <pc:docMk/>
          <pc:sldMk cId="3293653636" sldId="261"/>
        </pc:sldMkLst>
        <pc:spChg chg="add del mod">
          <ac:chgData name="刘 子恒" userId="565a5904b94e75de" providerId="LiveId" clId="{22B8CA07-8FB9-4AAD-836C-9DC8E7FEF83A}" dt="2023-06-22T08:07:38.558" v="15"/>
          <ac:spMkLst>
            <pc:docMk/>
            <pc:sldMk cId="3293653636" sldId="261"/>
            <ac:spMk id="6" creationId="{EAE22C0C-8AEA-6674-75FB-7137BDD7579F}"/>
          </ac:spMkLst>
        </pc:spChg>
        <pc:spChg chg="add mod">
          <ac:chgData name="刘 子恒" userId="565a5904b94e75de" providerId="LiveId" clId="{22B8CA07-8FB9-4AAD-836C-9DC8E7FEF83A}" dt="2023-06-22T09:21:11.088" v="1823" actId="1076"/>
          <ac:spMkLst>
            <pc:docMk/>
            <pc:sldMk cId="3293653636" sldId="261"/>
            <ac:spMk id="7" creationId="{15991095-F6CD-9C74-6028-248CF9E3C7D4}"/>
          </ac:spMkLst>
        </pc:spChg>
        <pc:spChg chg="add mod">
          <ac:chgData name="刘 子恒" userId="565a5904b94e75de" providerId="LiveId" clId="{22B8CA07-8FB9-4AAD-836C-9DC8E7FEF83A}" dt="2023-06-22T08:50:20.448" v="1142" actId="1076"/>
          <ac:spMkLst>
            <pc:docMk/>
            <pc:sldMk cId="3293653636" sldId="261"/>
            <ac:spMk id="10" creationId="{FEC8DBA3-A7DF-E8FB-1D23-2160A71FFA01}"/>
          </ac:spMkLst>
        </pc:spChg>
        <pc:spChg chg="add mod">
          <ac:chgData name="刘 子恒" userId="565a5904b94e75de" providerId="LiveId" clId="{22B8CA07-8FB9-4AAD-836C-9DC8E7FEF83A}" dt="2023-06-22T09:21:56.688" v="1860" actId="1076"/>
          <ac:spMkLst>
            <pc:docMk/>
            <pc:sldMk cId="3293653636" sldId="261"/>
            <ac:spMk id="11" creationId="{6F575665-CC49-C385-0CB6-7B594D8000B0}"/>
          </ac:spMkLst>
        </pc:spChg>
        <pc:picChg chg="add del mod ord modCrop">
          <ac:chgData name="刘 子恒" userId="565a5904b94e75de" providerId="LiveId" clId="{22B8CA07-8FB9-4AAD-836C-9DC8E7FEF83A}" dt="2023-06-22T08:33:48.953" v="1011" actId="478"/>
          <ac:picMkLst>
            <pc:docMk/>
            <pc:sldMk cId="3293653636" sldId="261"/>
            <ac:picMk id="5" creationId="{9AA63A45-2641-B541-0132-FAC972BBA247}"/>
          </ac:picMkLst>
        </pc:picChg>
        <pc:picChg chg="add mod ord">
          <ac:chgData name="刘 子恒" userId="565a5904b94e75de" providerId="LiveId" clId="{22B8CA07-8FB9-4AAD-836C-9DC8E7FEF83A}" dt="2023-06-22T09:21:24.506" v="1824" actId="1076"/>
          <ac:picMkLst>
            <pc:docMk/>
            <pc:sldMk cId="3293653636" sldId="261"/>
            <ac:picMk id="9" creationId="{012FA64D-36CB-B30B-1C11-F35B8982A91D}"/>
          </ac:picMkLst>
        </pc:picChg>
      </pc:sldChg>
      <pc:sldChg chg="addSp delSp modSp mod">
        <pc:chgData name="刘 子恒" userId="565a5904b94e75de" providerId="LiveId" clId="{22B8CA07-8FB9-4AAD-836C-9DC8E7FEF83A}" dt="2023-06-23T13:31:08.066" v="7532" actId="20577"/>
        <pc:sldMkLst>
          <pc:docMk/>
          <pc:sldMk cId="382782057" sldId="262"/>
        </pc:sldMkLst>
        <pc:spChg chg="add del mod">
          <ac:chgData name="刘 子恒" userId="565a5904b94e75de" providerId="LiveId" clId="{22B8CA07-8FB9-4AAD-836C-9DC8E7FEF83A}" dt="2023-06-23T08:37:48.631" v="5195"/>
          <ac:spMkLst>
            <pc:docMk/>
            <pc:sldMk cId="382782057" sldId="262"/>
            <ac:spMk id="2" creationId="{FFBACCF4-6080-2B6D-EB2D-E8BAB1EC79C5}"/>
          </ac:spMkLst>
        </pc:spChg>
        <pc:spChg chg="add mod">
          <ac:chgData name="刘 子恒" userId="565a5904b94e75de" providerId="LiveId" clId="{22B8CA07-8FB9-4AAD-836C-9DC8E7FEF83A}" dt="2023-06-23T13:31:08.066" v="7532" actId="20577"/>
          <ac:spMkLst>
            <pc:docMk/>
            <pc:sldMk cId="382782057" sldId="262"/>
            <ac:spMk id="3" creationId="{B3C8E0D7-9621-D0FC-17CC-C1D8DAF7B65E}"/>
          </ac:spMkLst>
        </pc:spChg>
        <pc:spChg chg="add del mod">
          <ac:chgData name="刘 子恒" userId="565a5904b94e75de" providerId="LiveId" clId="{22B8CA07-8FB9-4AAD-836C-9DC8E7FEF83A}" dt="2023-06-23T08:38:35.723" v="5204"/>
          <ac:spMkLst>
            <pc:docMk/>
            <pc:sldMk cId="382782057" sldId="262"/>
            <ac:spMk id="5" creationId="{6B3BA45C-053C-41D5-72D2-12F87A916DD0}"/>
          </ac:spMkLst>
        </pc:spChg>
        <pc:spChg chg="add mod">
          <ac:chgData name="刘 子恒" userId="565a5904b94e75de" providerId="LiveId" clId="{22B8CA07-8FB9-4AAD-836C-9DC8E7FEF83A}" dt="2023-06-23T10:17:40.228" v="6671" actId="1076"/>
          <ac:spMkLst>
            <pc:docMk/>
            <pc:sldMk cId="382782057" sldId="262"/>
            <ac:spMk id="6" creationId="{AB414999-2A3B-2FF8-0099-461952B0D011}"/>
          </ac:spMkLst>
        </pc:spChg>
      </pc:sldChg>
      <pc:sldChg chg="addSp modSp mod">
        <pc:chgData name="刘 子恒" userId="565a5904b94e75de" providerId="LiveId" clId="{22B8CA07-8FB9-4AAD-836C-9DC8E7FEF83A}" dt="2023-06-22T09:33:44.240" v="2284" actId="1076"/>
        <pc:sldMkLst>
          <pc:docMk/>
          <pc:sldMk cId="2625584273" sldId="263"/>
        </pc:sldMkLst>
        <pc:spChg chg="add mod">
          <ac:chgData name="刘 子恒" userId="565a5904b94e75de" providerId="LiveId" clId="{22B8CA07-8FB9-4AAD-836C-9DC8E7FEF83A}" dt="2023-06-22T09:33:26.318" v="2282" actId="20577"/>
          <ac:spMkLst>
            <pc:docMk/>
            <pc:sldMk cId="2625584273" sldId="263"/>
            <ac:spMk id="3" creationId="{DE3F9791-D3B2-143C-D16D-E632E4427BC1}"/>
          </ac:spMkLst>
        </pc:spChg>
        <pc:spChg chg="add mod">
          <ac:chgData name="刘 子恒" userId="565a5904b94e75de" providerId="LiveId" clId="{22B8CA07-8FB9-4AAD-836C-9DC8E7FEF83A}" dt="2023-06-22T09:05:00.913" v="1776"/>
          <ac:spMkLst>
            <pc:docMk/>
            <pc:sldMk cId="2625584273" sldId="263"/>
            <ac:spMk id="5" creationId="{976072AF-26A2-FFAD-B6D2-71BEAA18C0EB}"/>
          </ac:spMkLst>
        </pc:spChg>
        <pc:spChg chg="add mod">
          <ac:chgData name="刘 子恒" userId="565a5904b94e75de" providerId="LiveId" clId="{22B8CA07-8FB9-4AAD-836C-9DC8E7FEF83A}" dt="2023-06-22T09:33:35.448" v="2283" actId="14100"/>
          <ac:spMkLst>
            <pc:docMk/>
            <pc:sldMk cId="2625584273" sldId="263"/>
            <ac:spMk id="6" creationId="{48143DE6-D1CC-D0A7-04F1-CCA8A8777A30}"/>
          </ac:spMkLst>
        </pc:spChg>
        <pc:picChg chg="add mod">
          <ac:chgData name="刘 子恒" userId="565a5904b94e75de" providerId="LiveId" clId="{22B8CA07-8FB9-4AAD-836C-9DC8E7FEF83A}" dt="2023-06-22T09:33:44.240" v="2284" actId="1076"/>
          <ac:picMkLst>
            <pc:docMk/>
            <pc:sldMk cId="2625584273" sldId="263"/>
            <ac:picMk id="2" creationId="{EDD48A8F-B752-4815-3A20-2E91DCBC2196}"/>
          </ac:picMkLst>
        </pc:picChg>
      </pc:sldChg>
      <pc:sldChg chg="addSp delSp modSp mod">
        <pc:chgData name="刘 子恒" userId="565a5904b94e75de" providerId="LiveId" clId="{22B8CA07-8FB9-4AAD-836C-9DC8E7FEF83A}" dt="2023-06-22T09:01:00.032" v="1541" actId="1076"/>
        <pc:sldMkLst>
          <pc:docMk/>
          <pc:sldMk cId="3777641303" sldId="264"/>
        </pc:sldMkLst>
        <pc:spChg chg="add mod">
          <ac:chgData name="刘 子恒" userId="565a5904b94e75de" providerId="LiveId" clId="{22B8CA07-8FB9-4AAD-836C-9DC8E7FEF83A}" dt="2023-06-22T08:48:31.706" v="1108"/>
          <ac:spMkLst>
            <pc:docMk/>
            <pc:sldMk cId="3777641303" sldId="264"/>
            <ac:spMk id="2" creationId="{2C505F8E-9915-7BFF-AD6C-BF8D5E23EF34}"/>
          </ac:spMkLst>
        </pc:spChg>
        <pc:spChg chg="add del mod">
          <ac:chgData name="刘 子恒" userId="565a5904b94e75de" providerId="LiveId" clId="{22B8CA07-8FB9-4AAD-836C-9DC8E7FEF83A}" dt="2023-06-22T08:48:44.035" v="1111"/>
          <ac:spMkLst>
            <pc:docMk/>
            <pc:sldMk cId="3777641303" sldId="264"/>
            <ac:spMk id="3" creationId="{C31A6685-742C-5F46-3525-C36D548D28D1}"/>
          </ac:spMkLst>
        </pc:spChg>
        <pc:spChg chg="add mod">
          <ac:chgData name="刘 子恒" userId="565a5904b94e75de" providerId="LiveId" clId="{22B8CA07-8FB9-4AAD-836C-9DC8E7FEF83A}" dt="2023-06-22T09:00:55.669" v="1540" actId="1076"/>
          <ac:spMkLst>
            <pc:docMk/>
            <pc:sldMk cId="3777641303" sldId="264"/>
            <ac:spMk id="5" creationId="{07F17291-A4ED-EDCD-33A3-F217E4C09C53}"/>
          </ac:spMkLst>
        </pc:spChg>
        <pc:spChg chg="add mod">
          <ac:chgData name="刘 子恒" userId="565a5904b94e75de" providerId="LiveId" clId="{22B8CA07-8FB9-4AAD-836C-9DC8E7FEF83A}" dt="2023-06-22T09:01:00.032" v="1541" actId="1076"/>
          <ac:spMkLst>
            <pc:docMk/>
            <pc:sldMk cId="3777641303" sldId="264"/>
            <ac:spMk id="12" creationId="{9D2C76BA-46FC-D47C-BA4C-CC30FAAE417B}"/>
          </ac:spMkLst>
        </pc:spChg>
        <pc:spChg chg="add mod">
          <ac:chgData name="刘 子恒" userId="565a5904b94e75de" providerId="LiveId" clId="{22B8CA07-8FB9-4AAD-836C-9DC8E7FEF83A}" dt="2023-06-22T09:00:55.669" v="1540" actId="1076"/>
          <ac:spMkLst>
            <pc:docMk/>
            <pc:sldMk cId="3777641303" sldId="264"/>
            <ac:spMk id="13" creationId="{16AE819A-0505-CFFB-5522-DA578C52DE63}"/>
          </ac:spMkLst>
        </pc:spChg>
        <pc:spChg chg="add mod">
          <ac:chgData name="刘 子恒" userId="565a5904b94e75de" providerId="LiveId" clId="{22B8CA07-8FB9-4AAD-836C-9DC8E7FEF83A}" dt="2023-06-22T09:00:55.669" v="1540" actId="1076"/>
          <ac:spMkLst>
            <pc:docMk/>
            <pc:sldMk cId="3777641303" sldId="264"/>
            <ac:spMk id="14" creationId="{F8066D28-E498-80E0-F44C-CACFC27D93A8}"/>
          </ac:spMkLst>
        </pc:spChg>
        <pc:picChg chg="add mod">
          <ac:chgData name="刘 子恒" userId="565a5904b94e75de" providerId="LiveId" clId="{22B8CA07-8FB9-4AAD-836C-9DC8E7FEF83A}" dt="2023-06-22T09:01:00.032" v="1541" actId="1076"/>
          <ac:picMkLst>
            <pc:docMk/>
            <pc:sldMk cId="3777641303" sldId="264"/>
            <ac:picMk id="7" creationId="{CF617247-D39B-81FD-CE2A-032EED03FBED}"/>
          </ac:picMkLst>
        </pc:picChg>
        <pc:picChg chg="add mod">
          <ac:chgData name="刘 子恒" userId="565a5904b94e75de" providerId="LiveId" clId="{22B8CA07-8FB9-4AAD-836C-9DC8E7FEF83A}" dt="2023-06-22T09:00:55.669" v="1540" actId="1076"/>
          <ac:picMkLst>
            <pc:docMk/>
            <pc:sldMk cId="3777641303" sldId="264"/>
            <ac:picMk id="9" creationId="{56D94496-44C4-A03C-F04E-C40B86E8CDDB}"/>
          </ac:picMkLst>
        </pc:picChg>
        <pc:picChg chg="add mod">
          <ac:chgData name="刘 子恒" userId="565a5904b94e75de" providerId="LiveId" clId="{22B8CA07-8FB9-4AAD-836C-9DC8E7FEF83A}" dt="2023-06-22T09:00:55.669" v="1540" actId="1076"/>
          <ac:picMkLst>
            <pc:docMk/>
            <pc:sldMk cId="3777641303" sldId="264"/>
            <ac:picMk id="11" creationId="{C855FDC5-45C4-DE34-5CD0-51D7AB75D38F}"/>
          </ac:picMkLst>
        </pc:picChg>
      </pc:sldChg>
      <pc:sldChg chg="addSp delSp modSp mod">
        <pc:chgData name="刘 子恒" userId="565a5904b94e75de" providerId="LiveId" clId="{22B8CA07-8FB9-4AAD-836C-9DC8E7FEF83A}" dt="2023-06-23T13:30:39.792" v="7475" actId="20577"/>
        <pc:sldMkLst>
          <pc:docMk/>
          <pc:sldMk cId="2223497329" sldId="265"/>
        </pc:sldMkLst>
        <pc:spChg chg="add mod">
          <ac:chgData name="刘 子恒" userId="565a5904b94e75de" providerId="LiveId" clId="{22B8CA07-8FB9-4AAD-836C-9DC8E7FEF83A}" dt="2023-06-22T09:34:25.981" v="2308" actId="20577"/>
          <ac:spMkLst>
            <pc:docMk/>
            <pc:sldMk cId="2223497329" sldId="265"/>
            <ac:spMk id="2" creationId="{4686FBD2-7FE6-1581-620C-421C04A1F17A}"/>
          </ac:spMkLst>
        </pc:spChg>
        <pc:spChg chg="add mod">
          <ac:chgData name="刘 子恒" userId="565a5904b94e75de" providerId="LiveId" clId="{22B8CA07-8FB9-4AAD-836C-9DC8E7FEF83A}" dt="2023-06-23T13:30:39.792" v="7475" actId="20577"/>
          <ac:spMkLst>
            <pc:docMk/>
            <pc:sldMk cId="2223497329" sldId="265"/>
            <ac:spMk id="3" creationId="{B188000B-93CC-74BF-F439-4F64394DCD35}"/>
          </ac:spMkLst>
        </pc:spChg>
        <pc:spChg chg="add del mod">
          <ac:chgData name="刘 子恒" userId="565a5904b94e75de" providerId="LiveId" clId="{22B8CA07-8FB9-4AAD-836C-9DC8E7FEF83A}" dt="2023-06-23T08:38:14.386" v="5196" actId="21"/>
          <ac:spMkLst>
            <pc:docMk/>
            <pc:sldMk cId="2223497329" sldId="265"/>
            <ac:spMk id="5" creationId="{45753CB4-7CE8-7C97-BD2A-4F1CCA2267DE}"/>
          </ac:spMkLst>
        </pc:spChg>
        <pc:spChg chg="add mod">
          <ac:chgData name="刘 子恒" userId="565a5904b94e75de" providerId="LiveId" clId="{22B8CA07-8FB9-4AAD-836C-9DC8E7FEF83A}" dt="2023-06-23T13:29:45.993" v="7466" actId="1076"/>
          <ac:spMkLst>
            <pc:docMk/>
            <pc:sldMk cId="2223497329" sldId="265"/>
            <ac:spMk id="10" creationId="{7DEF957F-2E41-0A91-305B-951D71271865}"/>
          </ac:spMkLst>
        </pc:spChg>
        <pc:picChg chg="add del mod ord">
          <ac:chgData name="刘 子恒" userId="565a5904b94e75de" providerId="LiveId" clId="{22B8CA07-8FB9-4AAD-836C-9DC8E7FEF83A}" dt="2023-06-23T12:56:13.740" v="6978" actId="478"/>
          <ac:picMkLst>
            <pc:docMk/>
            <pc:sldMk cId="2223497329" sldId="265"/>
            <ac:picMk id="7" creationId="{1AF7AB95-0793-AF9B-CD23-F7D851EE869D}"/>
          </ac:picMkLst>
        </pc:picChg>
        <pc:picChg chg="add mod ord">
          <ac:chgData name="刘 子恒" userId="565a5904b94e75de" providerId="LiveId" clId="{22B8CA07-8FB9-4AAD-836C-9DC8E7FEF83A}" dt="2023-06-23T13:29:48.560" v="7467" actId="1076"/>
          <ac:picMkLst>
            <pc:docMk/>
            <pc:sldMk cId="2223497329" sldId="265"/>
            <ac:picMk id="9" creationId="{E45869EC-53EB-D9C1-76E6-BD7D53FE55BB}"/>
          </ac:picMkLst>
        </pc:picChg>
      </pc:sldChg>
      <pc:sldChg chg="new del">
        <pc:chgData name="刘 子恒" userId="565a5904b94e75de" providerId="LiveId" clId="{22B8CA07-8FB9-4AAD-836C-9DC8E7FEF83A}" dt="2023-06-24T13:42:21.906" v="12288" actId="47"/>
        <pc:sldMkLst>
          <pc:docMk/>
          <pc:sldMk cId="483669971" sldId="267"/>
        </pc:sldMkLst>
      </pc:sldChg>
      <pc:sldChg chg="addSp delSp modSp new mod">
        <pc:chgData name="刘 子恒" userId="565a5904b94e75de" providerId="LiveId" clId="{22B8CA07-8FB9-4AAD-836C-9DC8E7FEF83A}" dt="2023-06-24T13:43:19.245" v="12294"/>
        <pc:sldMkLst>
          <pc:docMk/>
          <pc:sldMk cId="2366290501" sldId="267"/>
        </pc:sldMkLst>
        <pc:spChg chg="del">
          <ac:chgData name="刘 子恒" userId="565a5904b94e75de" providerId="LiveId" clId="{22B8CA07-8FB9-4AAD-836C-9DC8E7FEF83A}" dt="2023-06-24T13:43:17.054" v="12292" actId="478"/>
          <ac:spMkLst>
            <pc:docMk/>
            <pc:sldMk cId="2366290501" sldId="267"/>
            <ac:spMk id="2" creationId="{F5361AE7-C962-D70E-BEDC-BFE41FFC3CB6}"/>
          </ac:spMkLst>
        </pc:spChg>
        <pc:spChg chg="del">
          <ac:chgData name="刘 子恒" userId="565a5904b94e75de" providerId="LiveId" clId="{22B8CA07-8FB9-4AAD-836C-9DC8E7FEF83A}" dt="2023-06-24T13:43:18.205" v="12293" actId="478"/>
          <ac:spMkLst>
            <pc:docMk/>
            <pc:sldMk cId="2366290501" sldId="267"/>
            <ac:spMk id="3" creationId="{B325F3E7-AEF2-81E4-D865-816551A0524A}"/>
          </ac:spMkLst>
        </pc:spChg>
        <pc:spChg chg="add mod">
          <ac:chgData name="刘 子恒" userId="565a5904b94e75de" providerId="LiveId" clId="{22B8CA07-8FB9-4AAD-836C-9DC8E7FEF83A}" dt="2023-06-24T13:43:19.245" v="12294"/>
          <ac:spMkLst>
            <pc:docMk/>
            <pc:sldMk cId="2366290501" sldId="267"/>
            <ac:spMk id="4" creationId="{D71EA31F-8E16-9D59-D528-E78199DF3A7C}"/>
          </ac:spMkLst>
        </pc:spChg>
      </pc:sldChg>
      <pc:sldChg chg="add del">
        <pc:chgData name="刘 子恒" userId="565a5904b94e75de" providerId="LiveId" clId="{22B8CA07-8FB9-4AAD-836C-9DC8E7FEF83A}" dt="2023-06-24T13:43:11.330" v="12290" actId="47"/>
        <pc:sldMkLst>
          <pc:docMk/>
          <pc:sldMk cId="3669508305" sldId="304"/>
        </pc:sldMkLst>
      </pc:sldChg>
      <pc:sldMasterChg chg="del delSldLayout">
        <pc:chgData name="刘 子恒" userId="565a5904b94e75de" providerId="LiveId" clId="{22B8CA07-8FB9-4AAD-836C-9DC8E7FEF83A}" dt="2023-06-24T13:43:11.330" v="12290" actId="47"/>
        <pc:sldMasterMkLst>
          <pc:docMk/>
          <pc:sldMasterMk cId="3999478206" sldId="2147483660"/>
        </pc:sldMasterMkLst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4046571610" sldId="2147483661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835372459" sldId="2147483662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943095163" sldId="2147483663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1340536309" sldId="2147483664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3008941006" sldId="2147483665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4033672194" sldId="2147483666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4034084699" sldId="2147483667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3053694276" sldId="2147483668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670262130" sldId="2147483669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3969151489" sldId="2147483670"/>
          </pc:sldLayoutMkLst>
        </pc:sldLayoutChg>
        <pc:sldLayoutChg chg="del">
          <pc:chgData name="刘 子恒" userId="565a5904b94e75de" providerId="LiveId" clId="{22B8CA07-8FB9-4AAD-836C-9DC8E7FEF83A}" dt="2023-06-24T13:43:11.330" v="12290" actId="47"/>
          <pc:sldLayoutMkLst>
            <pc:docMk/>
            <pc:sldMasterMk cId="3999478206" sldId="2147483660"/>
            <pc:sldLayoutMk cId="29975483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47FCA-D2C2-59D3-3C30-FA4237420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E851A-79D8-C987-77E7-51A00B439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08A4F-A047-CA9D-796E-9CA3AA58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9B750-6227-8BD2-BC2B-D13B27D7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80822-C196-304D-7C64-C264AEA3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7128-47EA-147B-B937-2050A271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C1DA6-1A03-70AB-21D7-565D43637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9357C-B082-172C-E377-28016703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5DCED-AE1A-0B8B-C731-88A184C3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FD319-08C9-1C1C-11CA-626EBD82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1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64E9C-E443-5449-0825-31EDCCA7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4BB75-2DA1-A18B-5A38-83E046D9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BDFD9-2D0C-D4BE-9F1F-ABCBC5B0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76FDF-67D1-D2AC-C91C-6C85F873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232C7-78E8-6D06-B63D-A1F0DED9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6058-8035-0DF3-214B-1B9A59A5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D8889-4FFC-889B-5439-09875011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230EF-8944-667C-E1A9-9F6A245E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BAC7-CC79-E8B4-EEEB-62AF8129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857BD-334E-CC3E-00CA-909F3CB7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1FBB7-5047-421E-A066-D8B2CD53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B98BD-8AF8-1EA2-6BE8-D963319B4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6E5E9-82B6-C8A5-6999-102EB97C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BD8C6-48D2-A9D1-1A86-D14435A7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B9969-A088-8C65-DA3A-5831829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EB8D9-1B8B-5CEA-FDC6-2D6C9BA2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59C15-60FB-7B7B-46EF-A62839293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47BDE-9AEB-9FE2-AB2F-20FE0541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91BCB-38D4-235E-63CD-9028BD2E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12F9A-B6A3-E173-F972-23F2643F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7DF4F-4D33-9127-2953-7070793F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904CD-F6F6-C0FF-E9FA-3A534A46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3D7B0-164F-BC04-E11A-6DFF981E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B058B-F12C-74D3-7BA4-B152C7CEF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16CCDD-863C-7709-F596-D01BF52E8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69B581-14B9-2162-F3C0-BC989B27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C11F6-2592-4188-53C8-8B413505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64213-BC1A-876A-A4B6-B85A0E9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F7E204-E837-F0AF-507A-5EE9E64C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666F3-6456-33BB-421E-87108E46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7BF6B-F55B-4A5C-2EFC-110CFC63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2982B2-B3DF-9CA6-6F0D-2CB6D21D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E66362-0A24-5E45-2F61-B619C1DE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4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5861B4-89BF-68FE-C9FC-FFA83636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9FFB7A-049D-D3A2-1E01-18436738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B6542-618A-69D9-C146-A86B03B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5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B37B6-1F98-B376-0EEB-12C7D6EE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724CA-FB05-AE59-59DC-467B4E63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437E6-147E-D40B-1120-513DCBD85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ABA4-741C-D543-7C1C-FFCDE211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181CE-5FFF-8EB6-13D6-0932459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97B8B-3BF3-2A0C-6B88-2D35C26A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A73C1-BF39-1D79-C769-9502ABAE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57DA0D-F85A-5766-76E3-283631777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626BF-B71A-9935-17D1-BAEEF1C8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38578-840B-0CD9-CA94-86899784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DFA4A-3003-0462-6631-5E651411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378D3-CFB7-7887-7AAD-0C2FFC9B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9BD99F-5F8D-59EF-52E2-A2447ACA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DDC2C-140B-C2C2-C808-B4D67D37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193AE-763F-ECAA-2EDB-237E262A0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C590-C381-4EDC-8E7D-EA9B0358484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0A17B-C6D3-11FD-80FD-A3A76AB70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889F0-DB74-209A-220B-64BCCDB65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03E5-51C7-4A51-9E7F-F589AA641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0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8A4757A-0BA0-752D-ACCD-14544048C4FC}"/>
              </a:ext>
            </a:extLst>
          </p:cNvPr>
          <p:cNvSpPr txBox="1">
            <a:spLocks/>
          </p:cNvSpPr>
          <p:nvPr/>
        </p:nvSpPr>
        <p:spPr>
          <a:xfrm>
            <a:off x="4079236" y="1936354"/>
            <a:ext cx="403352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>
                <a:solidFill>
                  <a:srgbClr val="660874"/>
                </a:solidFill>
                <a:effectLst>
                  <a:glow rad="127000">
                    <a:schemeClr val="bg1"/>
                  </a:glow>
                </a:effectLst>
                <a:latin typeface="FZQingKeBenYueSongS-R-GB" panose="02000000000000000000" pitchFamily="2" charset="-122"/>
                <a:ea typeface="FZQingKeBenYueSongS-R-GB" panose="02000000000000000000" pitchFamily="2" charset="-122"/>
              </a:rPr>
              <a:t>SGI STL</a:t>
            </a:r>
            <a:endParaRPr lang="zh-CN" altLang="en-US" sz="8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F8DC11-1D04-7C56-137A-D55C6A3DFA11}"/>
              </a:ext>
            </a:extLst>
          </p:cNvPr>
          <p:cNvSpPr txBox="1"/>
          <p:nvPr/>
        </p:nvSpPr>
        <p:spPr>
          <a:xfrm>
            <a:off x="3046970" y="507102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刘 子 恒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A9CBFF-33C6-6421-0E50-2A19B55E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77" y="5378894"/>
            <a:ext cx="782956" cy="741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CBBA9A-6BC8-8FB4-7FB3-0E804A85F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29" y="5431446"/>
            <a:ext cx="669648" cy="6696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B878F7-0FC2-2AD4-D47B-B3BF961442B2}"/>
              </a:ext>
            </a:extLst>
          </p:cNvPr>
          <p:cNvSpPr txBox="1"/>
          <p:nvPr/>
        </p:nvSpPr>
        <p:spPr>
          <a:xfrm>
            <a:off x="3046971" y="5717360"/>
            <a:ext cx="60980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计</a:t>
            </a:r>
            <a:r>
              <a:rPr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27 2022012090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12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544BCB-66BE-45CB-093D-5D61FA274489}"/>
              </a:ext>
            </a:extLst>
          </p:cNvPr>
          <p:cNvSpPr txBox="1"/>
          <p:nvPr/>
        </p:nvSpPr>
        <p:spPr>
          <a:xfrm>
            <a:off x="630621" y="1030014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功能测试与拓展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插入与删除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E56C34-0320-1FFF-BD2F-E6BD07929A61}"/>
              </a:ext>
            </a:extLst>
          </p:cNvPr>
          <p:cNvSpPr txBox="1"/>
          <p:nvPr/>
        </p:nvSpPr>
        <p:spPr>
          <a:xfrm>
            <a:off x="630621" y="1732826"/>
            <a:ext cx="709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页实验结果与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代码，我们可以得到如下分析结果：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C9F6BF-AD77-8D43-2591-E2664AFBD8A0}"/>
              </a:ext>
            </a:extLst>
          </p:cNvPr>
          <p:cNvSpPr txBox="1"/>
          <p:nvPr/>
        </p:nvSpPr>
        <p:spPr>
          <a:xfrm>
            <a:off x="630621" y="2150113"/>
            <a:ext cx="73911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在首部，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的插入删除远慢于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略快于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在尾部，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插入删除速度近似，略快于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B2AA32-7102-77A7-604F-8BED1E62C50E}"/>
              </a:ext>
            </a:extLst>
          </p:cNvPr>
          <p:cNvSpPr txBox="1"/>
          <p:nvPr/>
        </p:nvSpPr>
        <p:spPr>
          <a:xfrm>
            <a:off x="630622" y="3326464"/>
            <a:ext cx="404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原因分析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3DD46B-DC57-1CBA-2006-D000A81C7CC5}"/>
              </a:ext>
            </a:extLst>
          </p:cNvPr>
          <p:cNvSpPr txBox="1"/>
          <p:nvPr/>
        </p:nvSpPr>
        <p:spPr>
          <a:xfrm>
            <a:off x="630621" y="3776255"/>
            <a:ext cx="10389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在首部的每次插入删除，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都要将后续元素整体向后移动一个单位，复杂度为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O(n)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只用维护头节点的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prev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next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指针，复杂度为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O(1)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只用向前扩展，检查当前节点所在的缓冲区是否到达最大容量，如果到达，则再利用中控器分配一段缓冲区，复杂度也为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O(1)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。由此解释第一点前半部分。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每一次插入删除都要维护节点的指针，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每次只做检查，分配新空间的概率不大。所以虽然二者均为常数时间，但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耗费的时间是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的常数倍，由此解释后半部分。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在尾部的每次插入删除，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免除了移动元素的操作，只是每次都会检查是否到达容器容量，因此其也变为常数时间。其检查与分配所需时间与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近似。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7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5B6381-02F2-92F8-38C4-665C5544B20E}"/>
              </a:ext>
            </a:extLst>
          </p:cNvPr>
          <p:cNvSpPr txBox="1"/>
          <p:nvPr/>
        </p:nvSpPr>
        <p:spPr>
          <a:xfrm>
            <a:off x="630621" y="1030014"/>
            <a:ext cx="742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功能测试与拓展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插入与删除（续）、遍历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92789D-2D71-2D77-C5D5-802A4823565C}"/>
              </a:ext>
            </a:extLst>
          </p:cNvPr>
          <p:cNvSpPr txBox="1"/>
          <p:nvPr/>
        </p:nvSpPr>
        <p:spPr>
          <a:xfrm>
            <a:off x="630620" y="2132936"/>
            <a:ext cx="8014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在随机位置的插入与删除，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远快于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略快于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遍历所有元素，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略快于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略快于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28EF0-852D-49EF-6F61-462B033AC6E1}"/>
              </a:ext>
            </a:extLst>
          </p:cNvPr>
          <p:cNvSpPr txBox="1"/>
          <p:nvPr/>
        </p:nvSpPr>
        <p:spPr>
          <a:xfrm>
            <a:off x="630619" y="3747956"/>
            <a:ext cx="108825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在随机位置的插入与删除，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由于需要不断检查节点所在缓冲区是否到达容器容量，并不断分配空间，使该点后的所有元素向后移动一位，复杂度为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O(n)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，与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近似，但对于位于缓冲区末端的节点，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还要将其复制到下一缓冲区的首段，同时还要更新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_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M_start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_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M_finish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指针，也是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O(n)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复杂度，因此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所需时间是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的常数倍。由此解释第三点后半部分。而对于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，其在任何位置插入都是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O(1)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，由此解释前半部分。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ector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是一段连续的线性空间，遍历时由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iterator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直接进行，最快。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eque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是连续线性空间的指针分配连续线性空间的内存，导致整体连续，但在缓冲区之间间断，需要利用指针引导访问，速度稍慢。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ist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是完全间断的线性空间，完全由指针进行访问，速度最慢。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AE2E01-BBDD-C20F-CA9F-219B5DBE38CE}"/>
              </a:ext>
            </a:extLst>
          </p:cNvPr>
          <p:cNvSpPr txBox="1"/>
          <p:nvPr/>
        </p:nvSpPr>
        <p:spPr>
          <a:xfrm>
            <a:off x="630621" y="1732826"/>
            <a:ext cx="709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页实验结果与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代码，我们可以得到如下分析结果：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717F1A-F9B4-AA49-0C4B-CD53B894D1A5}"/>
              </a:ext>
            </a:extLst>
          </p:cNvPr>
          <p:cNvSpPr txBox="1"/>
          <p:nvPr/>
        </p:nvSpPr>
        <p:spPr>
          <a:xfrm>
            <a:off x="630622" y="3326464"/>
            <a:ext cx="404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原因分析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00889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1EA31F-8E16-9D59-D528-E78199DF3A7C}"/>
              </a:ext>
            </a:extLst>
          </p:cNvPr>
          <p:cNvSpPr>
            <a:spLocks noGrp="1"/>
          </p:cNvSpPr>
          <p:nvPr/>
        </p:nvSpPr>
        <p:spPr bwMode="auto">
          <a:xfrm>
            <a:off x="2209800" y="2528887"/>
            <a:ext cx="777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 束</a:t>
            </a:r>
            <a:endParaRPr kumimoji="0" lang="en-US" altLang="zh-CN" sz="115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629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7BE819D-53E9-E147-D9A8-5F88994E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55" y="887248"/>
            <a:ext cx="4510097" cy="55962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燕尾形箭头 3">
            <a:extLst>
              <a:ext uri="{FF2B5EF4-FFF2-40B4-BE49-F238E27FC236}">
                <a16:creationId xmlns:a16="http://schemas.microsoft.com/office/drawing/2014/main" id="{E65E9AF7-A4B1-A4B8-08E4-D33119793DEF}"/>
              </a:ext>
            </a:extLst>
          </p:cNvPr>
          <p:cNvSpPr/>
          <p:nvPr/>
        </p:nvSpPr>
        <p:spPr>
          <a:xfrm>
            <a:off x="2580774" y="582448"/>
            <a:ext cx="9611226" cy="304800"/>
          </a:xfrm>
          <a:prstGeom prst="notchedRightArrow">
            <a:avLst>
              <a:gd name="adj1" fmla="val 100000"/>
              <a:gd name="adj2" fmla="val 4848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F164CC-D8BF-B650-7467-CEE45EBC8165}"/>
              </a:ext>
            </a:extLst>
          </p:cNvPr>
          <p:cNvSpPr txBox="1"/>
          <p:nvPr/>
        </p:nvSpPr>
        <p:spPr>
          <a:xfrm>
            <a:off x="630621" y="10300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项目整体介绍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9371E0-F8FD-247B-484B-3E0E19BA9C4C}"/>
              </a:ext>
            </a:extLst>
          </p:cNvPr>
          <p:cNvSpPr txBox="1"/>
          <p:nvPr/>
        </p:nvSpPr>
        <p:spPr>
          <a:xfrm>
            <a:off x="7238744" y="1728156"/>
            <a:ext cx="6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78FA87-E002-7F7B-43B8-7BA8E3B4EC29}"/>
              </a:ext>
            </a:extLst>
          </p:cNvPr>
          <p:cNvSpPr txBox="1"/>
          <p:nvPr/>
        </p:nvSpPr>
        <p:spPr>
          <a:xfrm>
            <a:off x="7497609" y="3067102"/>
            <a:ext cx="6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5232-376D-2593-F325-64F597D0EC6A}"/>
              </a:ext>
            </a:extLst>
          </p:cNvPr>
          <p:cNvSpPr txBox="1"/>
          <p:nvPr/>
        </p:nvSpPr>
        <p:spPr>
          <a:xfrm>
            <a:off x="5304263" y="2697770"/>
            <a:ext cx="158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E1AEA-2F97-2E3B-87ED-5ABD43D60F03}"/>
              </a:ext>
            </a:extLst>
          </p:cNvPr>
          <p:cNvSpPr txBox="1"/>
          <p:nvPr/>
        </p:nvSpPr>
        <p:spPr>
          <a:xfrm>
            <a:off x="7263706" y="4369675"/>
            <a:ext cx="118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892845-F1E4-766C-E5F1-9B05195D9E82}"/>
              </a:ext>
            </a:extLst>
          </p:cNvPr>
          <p:cNvSpPr txBox="1"/>
          <p:nvPr/>
        </p:nvSpPr>
        <p:spPr>
          <a:xfrm>
            <a:off x="9089858" y="6013942"/>
            <a:ext cx="271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该报告主要关注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allocator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23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D75746-493D-E959-4658-CA9394AC1906}"/>
              </a:ext>
            </a:extLst>
          </p:cNvPr>
          <p:cNvSpPr txBox="1"/>
          <p:nvPr/>
        </p:nvSpPr>
        <p:spPr>
          <a:xfrm>
            <a:off x="630621" y="1030014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内存配置器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(allocator)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28EE7C-25EC-A1D6-957C-6BD5587BC956}"/>
              </a:ext>
            </a:extLst>
          </p:cNvPr>
          <p:cNvSpPr txBox="1"/>
          <p:nvPr/>
        </p:nvSpPr>
        <p:spPr>
          <a:xfrm>
            <a:off x="6501162" y="2701002"/>
            <a:ext cx="166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配置区块超过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128bytes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367B70-200D-77D5-6556-3662E9FDDCCA}"/>
              </a:ext>
            </a:extLst>
          </p:cNvPr>
          <p:cNvSpPr txBox="1"/>
          <p:nvPr/>
        </p:nvSpPr>
        <p:spPr>
          <a:xfrm>
            <a:off x="10125309" y="2658804"/>
            <a:ext cx="166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配置区块小于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128bytes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418961-AB73-F1C2-9988-4523058B8FCE}"/>
              </a:ext>
            </a:extLst>
          </p:cNvPr>
          <p:cNvSpPr txBox="1"/>
          <p:nvPr/>
        </p:nvSpPr>
        <p:spPr>
          <a:xfrm>
            <a:off x="249044" y="1874347"/>
            <a:ext cx="57465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simple_allocate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通过调用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allocate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方法开辟内存，调用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deallocate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方法回收内存。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在处理内存分配时，考虑到小型区块可能造成内存碎片的问题，按配置区块大小进行分级处理。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第一级配置器直接调用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new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库中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malloc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free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来进行内存管理，遇到内存不足情况时通过调用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_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S_oom_malloc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_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S_oom_remalloc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不断尝试释放、配置。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第二级配置器采用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free_list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指针数组管理内存，将小额区块链接起来。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864708-063C-D86F-29F9-67140E635B50}"/>
              </a:ext>
            </a:extLst>
          </p:cNvPr>
          <p:cNvSpPr txBox="1"/>
          <p:nvPr/>
        </p:nvSpPr>
        <p:spPr>
          <a:xfrm>
            <a:off x="6501162" y="2686134"/>
            <a:ext cx="166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配置区块超过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128bytes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B8E62E-4B21-EA85-4D8A-517CCB0A86D4}"/>
              </a:ext>
            </a:extLst>
          </p:cNvPr>
          <p:cNvSpPr txBox="1"/>
          <p:nvPr/>
        </p:nvSpPr>
        <p:spPr>
          <a:xfrm>
            <a:off x="10125309" y="2643936"/>
            <a:ext cx="166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配置区块小于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128bytes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56DE77-E0E9-5120-C7F3-5AF82DD0F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5" t="17382" r="7279" b="7172"/>
          <a:stretch/>
        </p:blipFill>
        <p:spPr>
          <a:xfrm>
            <a:off x="6196363" y="1958145"/>
            <a:ext cx="5746595" cy="294170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8472D6-908E-78A8-4D3C-FF65B3B8FAD5}"/>
              </a:ext>
            </a:extLst>
          </p:cNvPr>
          <p:cNvSpPr txBox="1"/>
          <p:nvPr/>
        </p:nvSpPr>
        <p:spPr>
          <a:xfrm>
            <a:off x="6501162" y="2907641"/>
            <a:ext cx="166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配置区块超过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128bytes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C3104F-815A-42F3-CECF-780B7B4FB85D}"/>
              </a:ext>
            </a:extLst>
          </p:cNvPr>
          <p:cNvSpPr txBox="1"/>
          <p:nvPr/>
        </p:nvSpPr>
        <p:spPr>
          <a:xfrm>
            <a:off x="10125309" y="2831569"/>
            <a:ext cx="166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配置区块小于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128bytes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1EA491-8FE3-4A2E-BDD0-312B1205698B}"/>
              </a:ext>
            </a:extLst>
          </p:cNvPr>
          <p:cNvSpPr txBox="1"/>
          <p:nvPr/>
        </p:nvSpPr>
        <p:spPr>
          <a:xfrm>
            <a:off x="6272562" y="5072619"/>
            <a:ext cx="55941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采用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模板方法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的设计模式，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针对不同空间需求调用不同的配置方法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12FA64D-36CB-B30B-1C11-F35B8982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6" y="2236406"/>
            <a:ext cx="3449131" cy="319193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9AAB5D-958B-463E-4D0C-D38755BC76F3}"/>
              </a:ext>
            </a:extLst>
          </p:cNvPr>
          <p:cNvSpPr txBox="1"/>
          <p:nvPr/>
        </p:nvSpPr>
        <p:spPr>
          <a:xfrm>
            <a:off x="630621" y="1030014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迭代器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(iterator)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991095-F6CD-9C74-6028-248CF9E3C7D4}"/>
              </a:ext>
            </a:extLst>
          </p:cNvPr>
          <p:cNvSpPr txBox="1"/>
          <p:nvPr/>
        </p:nvSpPr>
        <p:spPr>
          <a:xfrm>
            <a:off x="431180" y="3339076"/>
            <a:ext cx="75865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output_iterator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：修改迭代器位置的元素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input_iterator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：访问迭代器位置的元素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forward_iterator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：能对迭代器进行＋操作，直到容器末尾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bidirectional_iterator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：能在容器首部至尾部之间进行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+/-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random_access_iterator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：能在容器首部至尾部之间随机访问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C8DBA3-A7DF-E8FB-1D23-2160A71FFA01}"/>
              </a:ext>
            </a:extLst>
          </p:cNvPr>
          <p:cNvSpPr txBox="1"/>
          <p:nvPr/>
        </p:nvSpPr>
        <p:spPr>
          <a:xfrm>
            <a:off x="431180" y="1797784"/>
            <a:ext cx="70698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迭代器是一种智能指针，采用迭代器模式进行设计，使得用户在调用迭代器时可如指针一般进行操作。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利用迭代器，我们在设计算法时可以在不暴露容器的底层结构的前提下来访问、修改容器中的元素，提高了安全性与便捷性。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575665-CC49-C385-0CB6-7B594D8000B0}"/>
              </a:ext>
            </a:extLst>
          </p:cNvPr>
          <p:cNvSpPr txBox="1"/>
          <p:nvPr/>
        </p:nvSpPr>
        <p:spPr>
          <a:xfrm>
            <a:off x="8928515" y="5568951"/>
            <a:ext cx="1627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五种迭代器类型</a:t>
            </a:r>
          </a:p>
        </p:txBody>
      </p:sp>
    </p:spTree>
    <p:extLst>
      <p:ext uri="{BB962C8B-B14F-4D97-AF65-F5344CB8AC3E}">
        <p14:creationId xmlns:p14="http://schemas.microsoft.com/office/powerpoint/2010/main" val="329365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05F8E-9915-7BFF-AD6C-BF8D5E23EF34}"/>
              </a:ext>
            </a:extLst>
          </p:cNvPr>
          <p:cNvSpPr txBox="1"/>
          <p:nvPr/>
        </p:nvSpPr>
        <p:spPr>
          <a:xfrm>
            <a:off x="630621" y="1030014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迭代器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(iterator)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F17291-A4ED-EDCD-33A3-F217E4C09C53}"/>
              </a:ext>
            </a:extLst>
          </p:cNvPr>
          <p:cNvSpPr txBox="1"/>
          <p:nvPr/>
        </p:nvSpPr>
        <p:spPr>
          <a:xfrm>
            <a:off x="758721" y="1794857"/>
            <a:ext cx="5672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在迭代器设计过程中，采用了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编程方法，利用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在接口和实现之间加一层封装，来隐藏一些细节并协助调用合适的方法。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此外，由于原生指针不能内嵌型别声明，我们采用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specialization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（部分特化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偏特化）的方法特化原生指针。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617247-D39B-81FD-CE2A-032EED03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14" y="1868896"/>
            <a:ext cx="5220973" cy="15421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D94496-44C4-A03C-F04E-C40B86E8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57" y="4167977"/>
            <a:ext cx="4957805" cy="17596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55FDC5-45C4-DE34-5CD0-51D7AB75D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714" y="4162221"/>
            <a:ext cx="4889751" cy="17653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D2C76BA-46FC-D47C-BA4C-CC30FAAE417B}"/>
              </a:ext>
            </a:extLst>
          </p:cNvPr>
          <p:cNvSpPr txBox="1"/>
          <p:nvPr/>
        </p:nvSpPr>
        <p:spPr>
          <a:xfrm>
            <a:off x="8431978" y="3485113"/>
            <a:ext cx="1487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iterator_traits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AE819A-0505-CFFB-5522-DA578C52DE63}"/>
              </a:ext>
            </a:extLst>
          </p:cNvPr>
          <p:cNvSpPr txBox="1"/>
          <p:nvPr/>
        </p:nvSpPr>
        <p:spPr>
          <a:xfrm>
            <a:off x="2652365" y="6083047"/>
            <a:ext cx="144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对指针偏特化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066D28-E498-80E0-F44C-CACFC27D93A8}"/>
              </a:ext>
            </a:extLst>
          </p:cNvPr>
          <p:cNvSpPr txBox="1"/>
          <p:nvPr/>
        </p:nvSpPr>
        <p:spPr>
          <a:xfrm>
            <a:off x="8529068" y="6083047"/>
            <a:ext cx="1624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对常指针偏特化</a:t>
            </a:r>
          </a:p>
        </p:txBody>
      </p:sp>
    </p:spTree>
    <p:extLst>
      <p:ext uri="{BB962C8B-B14F-4D97-AF65-F5344CB8AC3E}">
        <p14:creationId xmlns:p14="http://schemas.microsoft.com/office/powerpoint/2010/main" val="377764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D48A8F-B752-4815-3A20-2E91DCBC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2" y="2754024"/>
            <a:ext cx="5224725" cy="15424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3F9791-D3B2-143C-D16D-E632E4427BC1}"/>
              </a:ext>
            </a:extLst>
          </p:cNvPr>
          <p:cNvSpPr txBox="1"/>
          <p:nvPr/>
        </p:nvSpPr>
        <p:spPr>
          <a:xfrm>
            <a:off x="716374" y="1949115"/>
            <a:ext cx="5112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iterator_traits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中，我们利用模板参数推导与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关键字，通过其数据成员的类型来获得在算法实现中所需变量的类型，以实现“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6072AF-26A2-FFAD-B6D2-71BEAA18C0EB}"/>
              </a:ext>
            </a:extLst>
          </p:cNvPr>
          <p:cNvSpPr txBox="1"/>
          <p:nvPr/>
        </p:nvSpPr>
        <p:spPr>
          <a:xfrm>
            <a:off x="630621" y="1030014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迭代器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(iterator)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143DE6-D1CC-D0A7-04F1-CCA8A8777A30}"/>
              </a:ext>
            </a:extLst>
          </p:cNvPr>
          <p:cNvSpPr txBox="1"/>
          <p:nvPr/>
        </p:nvSpPr>
        <p:spPr>
          <a:xfrm>
            <a:off x="759059" y="3475955"/>
            <a:ext cx="54918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iterator_category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：迭代器类型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value_type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：迭代器所指向对象的类型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difference_type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：两个迭代器之间的距离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pointer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：迭代器指向的对象所属类的指针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reference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：迭代器指向的对象所属类的引用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8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45869EC-53EB-D9C1-76E6-BD7D53FE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474" y="1205042"/>
            <a:ext cx="2662550" cy="5282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86FBD2-7FE6-1581-620C-421C04A1F17A}"/>
              </a:ext>
            </a:extLst>
          </p:cNvPr>
          <p:cNvSpPr txBox="1"/>
          <p:nvPr/>
        </p:nvSpPr>
        <p:spPr>
          <a:xfrm>
            <a:off x="630621" y="1030014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(container)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88000B-93CC-74BF-F439-4F64394DCD35}"/>
              </a:ext>
            </a:extLst>
          </p:cNvPr>
          <p:cNvSpPr txBox="1"/>
          <p:nvPr/>
        </p:nvSpPr>
        <p:spPr>
          <a:xfrm>
            <a:off x="630620" y="1888506"/>
            <a:ext cx="8585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容器采用模板类组织各种类型的数据，并对元素进行访问、修改与维护。针对不同的使用需求，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提供了不同的容器，主要分为序列式容器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(sequence container)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与关联式容器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(associative container)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。序列式容器主要以连续的线性空间组成，关联式容器主要以树结构组成。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序列式容器根据需求不同选取不同的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allocator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以组织自身的结构，以下是该类容器的一般结构：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EF957F-2E41-0A91-305B-951D71271865}"/>
              </a:ext>
            </a:extLst>
          </p:cNvPr>
          <p:cNvSpPr txBox="1"/>
          <p:nvPr/>
        </p:nvSpPr>
        <p:spPr>
          <a:xfrm>
            <a:off x="630620" y="4349057"/>
            <a:ext cx="86938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首先创建其各自对应的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Container_alloc_base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基类，借助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allocator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实现相应的构造函数与析构函数，完成内存的发放与回收。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继承该类，实现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Container_base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类，实现节点的创建与销毁，并选取适当的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Container_iterator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中实现迭代器的运算。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最后，我们让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containor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类继承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Container_base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的各种接口。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9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C8E0D7-9621-D0FC-17CC-C1D8DAF7B65E}"/>
              </a:ext>
            </a:extLst>
          </p:cNvPr>
          <p:cNvSpPr txBox="1"/>
          <p:nvPr/>
        </p:nvSpPr>
        <p:spPr>
          <a:xfrm>
            <a:off x="630621" y="1030014"/>
            <a:ext cx="6898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(container)——</a:t>
            </a: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序列式容器特点概要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14999-2A3B-2FF8-0099-461952B0D011}"/>
              </a:ext>
            </a:extLst>
          </p:cNvPr>
          <p:cNvSpPr txBox="1"/>
          <p:nvPr/>
        </p:nvSpPr>
        <p:spPr>
          <a:xfrm>
            <a:off x="630621" y="1553234"/>
            <a:ext cx="1121446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：由一段连续的线性空间组成，采用随机访问迭代器，支持随机访问，尾部插入删除效率较高，其他位置插入删除的时间复杂度与其距尾部距离成正比。其组织方式为：初始分配一段空间，每次对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vector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进行操作后对整体进行维护，分配大小合适的空间来存储数据。其所占空间一定是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的次幂。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：由一段离散的线性空间组成，可视为双向链表，采用向前迭代器，不支持随机访问，在任何位置插入删除都是常数时间。其组织方式为：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prev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指针指向前一个节点，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next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指针指向下一个节点，一个数据位储存所需数据，空间利用率较低。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：双端队列，采用随机访问迭代器，支持随机访问，在首尾插入删除效率较高。其组织方式为：包含一个中控器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_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M_map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，其为一个指向指针的指针。利用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_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M_initialize_map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方法可以根据需要空间大小来分配中控器的大小。中控器中每个结点由三部分组成，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cur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指向当前元素，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first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指向其对应连续线性空间第一个元素，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last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指向其对应连续线性空间的最后一个元素。</a:t>
            </a:r>
            <a:endParaRPr lang="zh-CN" altLang="en-US" sz="2000" dirty="0"/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queue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：采用适配器的设计方法，基于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的数据结构与接口实现各自的组织形式与接口，与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deque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相似，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采用先进后出，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queue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采用先进后出。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B7EC8-F60A-5D62-B60C-CC60D57E8609}"/>
              </a:ext>
            </a:extLst>
          </p:cNvPr>
          <p:cNvSpPr/>
          <p:nvPr/>
        </p:nvSpPr>
        <p:spPr>
          <a:xfrm>
            <a:off x="0" y="582448"/>
            <a:ext cx="12192000" cy="304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BF1BDD-AF0D-2CE3-6A33-53BD3FAED2A7}"/>
              </a:ext>
            </a:extLst>
          </p:cNvPr>
          <p:cNvSpPr txBox="1"/>
          <p:nvPr/>
        </p:nvSpPr>
        <p:spPr>
          <a:xfrm>
            <a:off x="630621" y="103001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功能测试与拓展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C0684F-90EF-396A-9ECC-5DD78A31D9C5}"/>
              </a:ext>
            </a:extLst>
          </p:cNvPr>
          <p:cNvSpPr txBox="1"/>
          <p:nvPr/>
        </p:nvSpPr>
        <p:spPr>
          <a:xfrm>
            <a:off x="630620" y="1827774"/>
            <a:ext cx="52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对数据组织的方式不同，他们在插入、删除、遍历时所需时间不同。对他们的这些性能进行测试（详见附件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目录下文件），结果如下。（以下仅展现测试思路，对于不同容器有着不同测试实现，与附件代码不完全相同）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8515E6-44EF-855A-2B20-04C63EEBBA84}"/>
              </a:ext>
            </a:extLst>
          </p:cNvPr>
          <p:cNvSpPr txBox="1"/>
          <p:nvPr/>
        </p:nvSpPr>
        <p:spPr>
          <a:xfrm>
            <a:off x="3904998" y="5864358"/>
            <a:ext cx="986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 insert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6429DA-DFDE-0CC9-690F-E19DED3BBA06}"/>
              </a:ext>
            </a:extLst>
          </p:cNvPr>
          <p:cNvSpPr txBox="1"/>
          <p:nvPr/>
        </p:nvSpPr>
        <p:spPr>
          <a:xfrm>
            <a:off x="9940252" y="3340999"/>
            <a:ext cx="86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 pop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DC09E-4905-A3A0-D253-69F019263FAC}"/>
              </a:ext>
            </a:extLst>
          </p:cNvPr>
          <p:cNvSpPr txBox="1"/>
          <p:nvPr/>
        </p:nvSpPr>
        <p:spPr>
          <a:xfrm>
            <a:off x="1219475" y="5862288"/>
            <a:ext cx="100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 insert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70D4-CE0A-5F03-2D1F-28682B84A367}"/>
              </a:ext>
            </a:extLst>
          </p:cNvPr>
          <p:cNvSpPr txBox="1"/>
          <p:nvPr/>
        </p:nvSpPr>
        <p:spPr>
          <a:xfrm>
            <a:off x="7111406" y="3341000"/>
            <a:ext cx="876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 pop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EEFD513-5B64-C878-31D2-4BD05B9648CF}"/>
              </a:ext>
            </a:extLst>
          </p:cNvPr>
          <p:cNvSpPr txBox="1"/>
          <p:nvPr/>
        </p:nvSpPr>
        <p:spPr>
          <a:xfrm>
            <a:off x="6804265" y="5859660"/>
            <a:ext cx="1345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anywhere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2F3E10-6C36-C69D-4B59-10AC5C8C33FF}"/>
              </a:ext>
            </a:extLst>
          </p:cNvPr>
          <p:cNvSpPr txBox="1"/>
          <p:nvPr/>
        </p:nvSpPr>
        <p:spPr>
          <a:xfrm>
            <a:off x="10189504" y="5859961"/>
            <a:ext cx="74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ergodic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FFD16A4-8153-48A1-76C7-B81372448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96" r="36931"/>
          <a:stretch/>
        </p:blipFill>
        <p:spPr>
          <a:xfrm>
            <a:off x="482179" y="5056970"/>
            <a:ext cx="2480948" cy="69532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ED0C28D7-A22D-2D09-6995-5C22C999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0" y="3834051"/>
            <a:ext cx="2206315" cy="111012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52BBA53-E46C-DC55-3960-3E95A27A9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64" y="3834052"/>
            <a:ext cx="2211756" cy="113627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0A3F29CE-0844-346C-9192-5ADB9B9854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906" r="47486"/>
          <a:stretch/>
        </p:blipFill>
        <p:spPr>
          <a:xfrm>
            <a:off x="3355228" y="5056970"/>
            <a:ext cx="2086131" cy="69532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4192542-E260-C53E-ED54-38256CD70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690" y="1225656"/>
            <a:ext cx="2206315" cy="112379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0C0BB9E-F4BB-B220-8A26-F8FEA38A97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399" r="39586"/>
          <a:stretch/>
        </p:blipFill>
        <p:spPr>
          <a:xfrm>
            <a:off x="6442626" y="2491596"/>
            <a:ext cx="2214379" cy="70726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2CEFFDB-E413-CED1-78C6-8A04559D22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0471" y="1225657"/>
            <a:ext cx="2166356" cy="112379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4EDBEAF-082C-2391-DE7C-1FB2C72983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33" t="27541" r="51532" b="693"/>
          <a:stretch/>
        </p:blipFill>
        <p:spPr>
          <a:xfrm>
            <a:off x="9499166" y="2489109"/>
            <a:ext cx="1748966" cy="70726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DF3E6F5-F7CB-A8F3-D261-2D2EBB33DA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2138" y="3828868"/>
            <a:ext cx="3190037" cy="113311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A1B0086-65B5-8B6C-4BD7-5BE9D6EBC7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3430" y="3938240"/>
            <a:ext cx="2635385" cy="90174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D5FC8D6D-FB95-6574-C721-1155E629DF6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7844" r="50063"/>
          <a:stretch/>
        </p:blipFill>
        <p:spPr>
          <a:xfrm>
            <a:off x="9638529" y="5053433"/>
            <a:ext cx="1783277" cy="69267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E7C709BE-ACBF-00E0-6522-4A371390FF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3935" y="5053433"/>
            <a:ext cx="2826439" cy="6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1571</Words>
  <Application>Microsoft Office PowerPoint</Application>
  <PresentationFormat>宽屏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FZQingKeBenYueSongS-R-GB</vt:lpstr>
      <vt:lpstr>等线</vt:lpstr>
      <vt:lpstr>等线 Light</vt:lpstr>
      <vt:lpstr>KaiTi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子恒</dc:creator>
  <cp:lastModifiedBy>刘 子恒</cp:lastModifiedBy>
  <cp:revision>1</cp:revision>
  <dcterms:created xsi:type="dcterms:W3CDTF">2023-06-21T07:43:23Z</dcterms:created>
  <dcterms:modified xsi:type="dcterms:W3CDTF">2023-06-24T13:43:20Z</dcterms:modified>
</cp:coreProperties>
</file>