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9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85D6A3-1751-4C46-A1A1-77EB25E874CD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613491B-A6E8-45BB-A609-BF26110B4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D6A3-1751-4C46-A1A1-77EB25E874CD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491B-A6E8-45BB-A609-BF26110B4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D6A3-1751-4C46-A1A1-77EB25E874CD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491B-A6E8-45BB-A609-BF26110B4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85D6A3-1751-4C46-A1A1-77EB25E874CD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613491B-A6E8-45BB-A609-BF26110B43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85D6A3-1751-4C46-A1A1-77EB25E874CD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613491B-A6E8-45BB-A609-BF26110B4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D6A3-1751-4C46-A1A1-77EB25E874CD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491B-A6E8-45BB-A609-BF26110B43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D6A3-1751-4C46-A1A1-77EB25E874CD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491B-A6E8-45BB-A609-BF26110B43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85D6A3-1751-4C46-A1A1-77EB25E874CD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613491B-A6E8-45BB-A609-BF26110B43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D6A3-1751-4C46-A1A1-77EB25E874CD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491B-A6E8-45BB-A609-BF26110B4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85D6A3-1751-4C46-A1A1-77EB25E874CD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613491B-A6E8-45BB-A609-BF26110B43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85D6A3-1751-4C46-A1A1-77EB25E874CD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613491B-A6E8-45BB-A609-BF26110B43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85D6A3-1751-4C46-A1A1-77EB25E874CD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613491B-A6E8-45BB-A609-BF26110B4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Skeletal Mesh Skinning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Vertex </a:t>
            </a:r>
            <a:r>
              <a:rPr lang="en-US" dirty="0" err="1" smtClean="0"/>
              <a:t>Shaders</a:t>
            </a:r>
            <a:endParaRPr lang="en-US" dirty="0"/>
          </a:p>
        </p:txBody>
      </p:sp>
      <p:pic>
        <p:nvPicPr>
          <p:cNvPr id="1027" name="Picture 3" descr="D:\Dropbox\school\dem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81000"/>
            <a:ext cx="3428999" cy="3429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main()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vec4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vertex_coords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vec4(position, 0, 1);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gl_Position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vec4(0,0,0,0);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color = vec4(0,0,0,0);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// First joint affecting vertex	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color += joint_0_weight *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current_pose_colors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[joint_0_index];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gl_Position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+= joint_0_weight *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current_pose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[joint_0_index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 *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         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bind_pose_inv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[joint_0_index] *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           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vertex_coords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// ... Repeat for other joints affecting vertex.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Skeletal Mesh?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Mesh + Skeleton</a:t>
            </a:r>
          </a:p>
          <a:p>
            <a:r>
              <a:rPr lang="en-US" dirty="0" smtClean="0"/>
              <a:t>Don’t need to animate every vertex</a:t>
            </a:r>
          </a:p>
          <a:p>
            <a:r>
              <a:rPr lang="en-US" dirty="0" smtClean="0"/>
              <a:t>Animate skeleton, and attach mesh to skeleton</a:t>
            </a:r>
          </a:p>
          <a:p>
            <a:pPr lvl="1"/>
            <a:r>
              <a:rPr lang="en-US" dirty="0" smtClean="0"/>
              <a:t>Less data sent to GPU per frame =&gt; faster</a:t>
            </a:r>
            <a:r>
              <a:rPr lang="en-US" dirty="0"/>
              <a:t> </a:t>
            </a:r>
            <a:r>
              <a:rPr lang="en-US" dirty="0" smtClean="0"/>
              <a:t>rendering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Keyframe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Skeletal Animation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Simpler</a:t>
            </a:r>
          </a:p>
          <a:p>
            <a:r>
              <a:rPr lang="en-US" dirty="0" smtClean="0"/>
              <a:t>More flexible poses</a:t>
            </a:r>
          </a:p>
          <a:p>
            <a:r>
              <a:rPr lang="en-US" dirty="0" smtClean="0"/>
              <a:t>Slower rendering</a:t>
            </a:r>
          </a:p>
          <a:p>
            <a:r>
              <a:rPr lang="en-US" dirty="0" smtClean="0"/>
              <a:t>Slower iteration</a:t>
            </a:r>
          </a:p>
          <a:p>
            <a:r>
              <a:rPr lang="en-US" i="1" dirty="0" smtClean="0"/>
              <a:t>N</a:t>
            </a:r>
            <a:r>
              <a:rPr lang="en-US" dirty="0" smtClean="0"/>
              <a:t> meshes, </a:t>
            </a:r>
            <a:r>
              <a:rPr lang="en-US" i="1" dirty="0" smtClean="0"/>
              <a:t>N</a:t>
            </a:r>
            <a:r>
              <a:rPr lang="en-US" dirty="0" smtClean="0"/>
              <a:t> animation sets </a:t>
            </a:r>
          </a:p>
          <a:p>
            <a:r>
              <a:rPr lang="en-US" dirty="0" smtClean="0"/>
              <a:t>Hard to interface with dynamic elements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More complex</a:t>
            </a:r>
          </a:p>
          <a:p>
            <a:r>
              <a:rPr lang="en-US" dirty="0" smtClean="0"/>
              <a:t>Less pose flexibility</a:t>
            </a:r>
          </a:p>
          <a:p>
            <a:r>
              <a:rPr lang="en-US" dirty="0" smtClean="0"/>
              <a:t>Faster rendering</a:t>
            </a:r>
          </a:p>
          <a:p>
            <a:r>
              <a:rPr lang="en-US" dirty="0" smtClean="0"/>
              <a:t>Faster iteration</a:t>
            </a:r>
          </a:p>
          <a:p>
            <a:r>
              <a:rPr lang="en-US" i="1" dirty="0" smtClean="0"/>
              <a:t>N</a:t>
            </a:r>
            <a:r>
              <a:rPr lang="en-US" dirty="0" smtClean="0"/>
              <a:t> meshes, 1 skeleton</a:t>
            </a:r>
          </a:p>
          <a:p>
            <a:r>
              <a:rPr lang="en-US" dirty="0" smtClean="0"/>
              <a:t>Can interact with dynamic game elements (IK, etc)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Keyframe</a:t>
            </a:r>
            <a:r>
              <a:rPr lang="en-US" dirty="0" smtClean="0"/>
              <a:t> Animation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Skeletal Animation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act of “hanging” a mesh on a skeleton</a:t>
            </a:r>
          </a:p>
          <a:p>
            <a:r>
              <a:rPr lang="en-US" dirty="0" smtClean="0"/>
              <a:t>Each vertex’s position determined by 1 or more “bones” or “joints”</a:t>
            </a:r>
          </a:p>
          <a:p>
            <a:r>
              <a:rPr lang="en-US" dirty="0" smtClean="0"/>
              <a:t>Model is created in “bind pose”</a:t>
            </a:r>
          </a:p>
          <a:p>
            <a:r>
              <a:rPr lang="en-US" dirty="0" smtClean="0"/>
              <a:t>Bind pose and current pose determine final vertex positions.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inaccurately called bones</a:t>
            </a:r>
          </a:p>
          <a:p>
            <a:r>
              <a:rPr lang="en-US" dirty="0" smtClean="0"/>
              <a:t>Really just a hierarchical coordinate system.</a:t>
            </a:r>
          </a:p>
          <a:p>
            <a:r>
              <a:rPr lang="en-US" dirty="0" smtClean="0"/>
              <a:t>A joint’s children are affected by changes to the joint’s coordinate system</a:t>
            </a:r>
          </a:p>
          <a:p>
            <a:r>
              <a:rPr lang="en-US" dirty="0" smtClean="0"/>
              <a:t>Each vertex can be affected by more than one joint</a:t>
            </a:r>
          </a:p>
          <a:p>
            <a:pPr lvl="1"/>
            <a:r>
              <a:rPr lang="en-US" dirty="0" smtClean="0"/>
              <a:t>The final position is the weighted average of the positions each joint thinks the vertex should be at.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rotations, translations, and scales of all joints in a skeleton at a particular moment</a:t>
            </a:r>
          </a:p>
          <a:p>
            <a:r>
              <a:rPr lang="en-US" dirty="0" smtClean="0"/>
              <a:t>Can be interpolated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a transformation matrix for each joint to convert a bind-pose vertex position in model space into a position relative to the joint.</a:t>
            </a:r>
          </a:p>
          <a:p>
            <a:r>
              <a:rPr lang="en-US" dirty="0" smtClean="0"/>
              <a:t>Find a transformation matrix for each joint to convert a vertex position relative to the joint into a position in model space for the current pose.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each vertex:</a:t>
            </a:r>
          </a:p>
          <a:p>
            <a:pPr lvl="1"/>
            <a:r>
              <a:rPr lang="en-US" dirty="0" smtClean="0"/>
              <a:t>For each joint that affects the vertex:</a:t>
            </a:r>
          </a:p>
          <a:p>
            <a:pPr lvl="2"/>
            <a:r>
              <a:rPr lang="en-US" dirty="0" smtClean="0"/>
              <a:t>Transform vertex from model-space to joint-space by multiplying it by the bind-pose transform above.</a:t>
            </a:r>
          </a:p>
          <a:p>
            <a:pPr lvl="2"/>
            <a:r>
              <a:rPr lang="en-US" dirty="0" smtClean="0"/>
              <a:t>Transform vertex from joint-space back to model space,  but this time in a different pose by using the second transform above.</a:t>
            </a:r>
          </a:p>
          <a:p>
            <a:pPr lvl="1"/>
            <a:r>
              <a:rPr lang="en-US" dirty="0" smtClean="0"/>
              <a:t>Take the weighted average of the positions each joint thinks the vertex should be in.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#version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330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uniform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mat4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bind_pose_inv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[7];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uniform mat4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current_pose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[7];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uniform vec4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current_pose_colors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[7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layout(location = 0) in vec2 position;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layout(location = 1)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joint_0_index;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layout(location = 2)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joint_1_index;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layout(location = 3)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joint_2_index;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layout(location = 4) in float joint_0_weight;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layout(location = 5) in float joint_1_weight;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layout(location = 6) in float joint_2_weight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out vec4 color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110</TotalTime>
  <Words>419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Skeletal Mesh Skinning</vt:lpstr>
      <vt:lpstr>What is a Skeletal Mesh?</vt:lpstr>
      <vt:lpstr>Keyframe vs Skeletal Animation</vt:lpstr>
      <vt:lpstr>Skinning</vt:lpstr>
      <vt:lpstr>Joints</vt:lpstr>
      <vt:lpstr>Poses</vt:lpstr>
      <vt:lpstr>Algorithm</vt:lpstr>
      <vt:lpstr>Algorithm (cont’d)</vt:lpstr>
      <vt:lpstr>Vertex Shader</vt:lpstr>
      <vt:lpstr>Vertex Shader (Cont’d)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Skeletal Mesh Skinning</dc:title>
  <dc:creator>Benjamin M. Crist</dc:creator>
  <cp:lastModifiedBy>Benjamin M. Crist</cp:lastModifiedBy>
  <cp:revision>12</cp:revision>
  <dcterms:created xsi:type="dcterms:W3CDTF">2013-08-05T09:28:59Z</dcterms:created>
  <dcterms:modified xsi:type="dcterms:W3CDTF">2013-08-05T11:24:42Z</dcterms:modified>
</cp:coreProperties>
</file>