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F701-FDDA-4EC0-84A7-0C2240B8B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F24F2-F6F9-4B58-A1CE-19E74A331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3430-9542-4489-B911-EE718968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22CC-7710-408B-B927-AA2C6772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C153-0746-4B9A-B27C-CF37E7F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89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FC3A-61DD-4444-B6B1-DA681C83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D6058-52EA-46D7-BBC2-2758B477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8992-C8F3-430A-B554-B2B9CFA7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7BBE-B8EC-4683-9948-1D8DC506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0B32-E9BE-44AB-B863-6AC335B6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71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0B6CC-1C63-4402-B175-D533A3B34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B8B65-9E0F-4B32-9848-6B0115E3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2A8C-7465-4BB6-A2B2-7412B409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F8CF-47B6-4BA0-BF12-3823756D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775E-DB2D-41AD-98FD-A43DB1CC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04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4DE0-604F-4AE8-BEF8-251CA8D1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9F4B-67D9-45EE-843C-9FB9788C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EB61-8957-4D76-A839-70C67AA6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D16FD-5898-44D1-B08F-940F4EDA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D028-F7CA-4CAC-9068-BDDE9EE4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19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76E9-5B41-4BC1-BBBE-6530C18A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9D9B-C3F2-446D-8E72-AEE7B6F2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0683-F1C0-4AFF-AF54-7282EF17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CA64-A31C-40F4-ADFC-B20F8594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8206-A8F3-4173-846D-D4E94B2D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83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80A8-7C4C-4A82-B4F9-C77C0855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68F2-6AF3-4563-8DAF-40769657D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BB041-0AD3-4DC4-8F27-6BE51F97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E65D-DE96-46CE-8A29-A2B8E2AC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06220-9504-447A-A919-13E545E1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DE0F-EC98-487B-83E1-69DB8923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9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BF4B-4F30-4C55-9B63-71C76732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AE98-F022-44A9-9218-D273B4344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863E4-C3E7-4D98-9A80-FCB65F9D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8024-97D0-4C25-A293-0D5BB4C57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8F94A-2DEC-4C87-B355-12519F489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E3A6E-A8B1-44E9-8741-CC93DDA1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2F368-5CFC-4FB6-B2DF-D327D87C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738C0-0AC3-4F2A-90E4-5A65C889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69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996F-1425-4FBA-BAD2-5332B51C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DEEC5-F70D-44CB-A069-293207A6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25C6-FAFC-4646-A7C9-11E544E8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28F5E-9703-46B8-B06A-46F9828E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98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6F257-C456-498C-A7C5-FD1FFD29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26E9C-B12A-4E61-A519-8CCE4E08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60AA9-4B87-4EF1-87B6-428593CA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24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F95F-6738-4E74-8AE2-4FEA0B48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9322-4D86-4823-ADC7-F72D4A555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B16F4-FBAE-450B-9108-25DDD8A70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2F5AC-EFDD-4A0D-B497-C93073A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9686F-DB75-453B-B2A8-25CD9F04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F3DE4-5319-40B9-907F-6B7275FD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3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67BA-D84D-47DD-89DA-EAD06104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3C179-E20A-4EDA-BD57-4CC824C66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5A1C-DCD4-4AEC-9475-707E4E08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4E5F-66E9-4AFA-8343-EFE32273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E182C-A088-4873-BCD3-DD594B54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F3760-40D1-4F33-B4ED-36E1940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3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C6386-2818-49F3-9E74-047B6258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88C3-E723-465D-9C9C-D3F5394F3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CC201-D2B7-4A65-9627-913D36925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FE49-CEF9-4432-AE67-A0CB03B9AEB9}" type="datetimeFigureOut">
              <a:rPr lang="en-CA" smtClean="0"/>
              <a:t>2021-06-24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6D09-67B2-4B83-A194-915041BEF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B7BC-67FA-44D3-B803-2842E809D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3A00-0FB2-473A-AE60-0DB8CC8C8B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0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22BB7E0-6CA8-4617-94ED-D36534E69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" r="1365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38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Shuaib</dc:creator>
  <cp:lastModifiedBy>Salman Shuaib</cp:lastModifiedBy>
  <cp:revision>2</cp:revision>
  <dcterms:created xsi:type="dcterms:W3CDTF">2021-06-24T08:58:50Z</dcterms:created>
  <dcterms:modified xsi:type="dcterms:W3CDTF">2021-06-24T09:06:28Z</dcterms:modified>
</cp:coreProperties>
</file>