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62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A86BBB-AAFE-4A39-A23D-1FA68382E4FE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C5CDEBFA-C2BB-460C-9506-8DD1FA45B27C}">
      <dgm:prSet/>
      <dgm:spPr/>
      <dgm:t>
        <a:bodyPr/>
        <a:lstStyle/>
        <a:p>
          <a:r>
            <a:rPr lang="en-US" dirty="0">
              <a:latin typeface="Courier Prime" panose="02000409000000000000" pitchFamily="49" charset="0"/>
              <a:cs typeface="David" panose="020B0604020202020204" pitchFamily="34" charset="-79"/>
            </a:rPr>
            <a:t>-- News Reference: Fair Use, Al Jazeera</a:t>
          </a:r>
          <a:endParaRPr lang="en-CA" dirty="0">
            <a:latin typeface="Courier Prime" panose="02000409000000000000" pitchFamily="49" charset="0"/>
            <a:cs typeface="David" panose="020B0604020202020204" pitchFamily="34" charset="-79"/>
          </a:endParaRPr>
        </a:p>
      </dgm:t>
    </dgm:pt>
    <dgm:pt modelId="{E56340C2-82B0-4458-B9A9-6FCDF34CBE2F}" type="parTrans" cxnId="{BA8470AA-E860-4B04-8A19-9EE39C760046}">
      <dgm:prSet/>
      <dgm:spPr/>
      <dgm:t>
        <a:bodyPr/>
        <a:lstStyle/>
        <a:p>
          <a:endParaRPr lang="en-CA"/>
        </a:p>
      </dgm:t>
    </dgm:pt>
    <dgm:pt modelId="{586F7825-B154-440C-96DD-185D956A7068}" type="sibTrans" cxnId="{BA8470AA-E860-4B04-8A19-9EE39C760046}">
      <dgm:prSet/>
      <dgm:spPr/>
      <dgm:t>
        <a:bodyPr/>
        <a:lstStyle/>
        <a:p>
          <a:endParaRPr lang="en-CA"/>
        </a:p>
      </dgm:t>
    </dgm:pt>
    <dgm:pt modelId="{D1D59856-FA22-4679-9557-FFAC442E995F}" type="pres">
      <dgm:prSet presAssocID="{F8A86BBB-AAFE-4A39-A23D-1FA68382E4FE}" presName="linear" presStyleCnt="0">
        <dgm:presLayoutVars>
          <dgm:animLvl val="lvl"/>
          <dgm:resizeHandles val="exact"/>
        </dgm:presLayoutVars>
      </dgm:prSet>
      <dgm:spPr/>
    </dgm:pt>
    <dgm:pt modelId="{BAF98DEB-83F7-4C3C-BA9D-BCBB8FEE835B}" type="pres">
      <dgm:prSet presAssocID="{C5CDEBFA-C2BB-460C-9506-8DD1FA45B27C}" presName="parentText" presStyleLbl="node1" presStyleIdx="0" presStyleCnt="1" custLinFactNeighborX="16165" custLinFactNeighborY="2182">
        <dgm:presLayoutVars>
          <dgm:chMax val="0"/>
          <dgm:bulletEnabled val="1"/>
        </dgm:presLayoutVars>
      </dgm:prSet>
      <dgm:spPr/>
    </dgm:pt>
  </dgm:ptLst>
  <dgm:cxnLst>
    <dgm:cxn modelId="{E0A1452B-72DB-4B75-B502-D126F7E7C1E8}" type="presOf" srcId="{C5CDEBFA-C2BB-460C-9506-8DD1FA45B27C}" destId="{BAF98DEB-83F7-4C3C-BA9D-BCBB8FEE835B}" srcOrd="0" destOrd="0" presId="urn:microsoft.com/office/officeart/2005/8/layout/vList2"/>
    <dgm:cxn modelId="{BA8470AA-E860-4B04-8A19-9EE39C760046}" srcId="{F8A86BBB-AAFE-4A39-A23D-1FA68382E4FE}" destId="{C5CDEBFA-C2BB-460C-9506-8DD1FA45B27C}" srcOrd="0" destOrd="0" parTransId="{E56340C2-82B0-4458-B9A9-6FCDF34CBE2F}" sibTransId="{586F7825-B154-440C-96DD-185D956A7068}"/>
    <dgm:cxn modelId="{9180BDC2-B393-42D6-97DD-1DB3AFABD3BC}" type="presOf" srcId="{F8A86BBB-AAFE-4A39-A23D-1FA68382E4FE}" destId="{D1D59856-FA22-4679-9557-FFAC442E995F}" srcOrd="0" destOrd="0" presId="urn:microsoft.com/office/officeart/2005/8/layout/vList2"/>
    <dgm:cxn modelId="{D0CE8F9A-9509-408B-893A-63F89DA19166}" type="presParOf" srcId="{D1D59856-FA22-4679-9557-FFAC442E995F}" destId="{BAF98DEB-83F7-4C3C-BA9D-BCBB8FEE83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A7395-06FD-41E8-97CE-8A0F629FC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8B35642-1799-4EA7-BF97-0090B219CA96}">
      <dgm:prSet custT="1"/>
      <dgm:spPr>
        <a:solidFill>
          <a:srgbClr val="CC0000"/>
        </a:solidFill>
      </dgm:spPr>
      <dgm:t>
        <a:bodyPr/>
        <a:lstStyle/>
        <a:p>
          <a:pPr algn="l"/>
          <a:r>
            <a:rPr lang="en-CA" sz="900" dirty="0">
              <a:latin typeface="Courier Prime" panose="02000409000000000000" pitchFamily="49" charset="0"/>
            </a:rPr>
            <a:t>-- Illustration 142194447 © Artur </a:t>
          </a:r>
          <a:r>
            <a:rPr lang="en-CA" sz="900" dirty="0" err="1">
              <a:latin typeface="Courier Prime" panose="02000409000000000000" pitchFamily="49" charset="0"/>
            </a:rPr>
            <a:t>Balytskyi</a:t>
          </a:r>
          <a:r>
            <a:rPr lang="en-CA" sz="900" dirty="0">
              <a:latin typeface="Courier Prime" panose="02000409000000000000" pitchFamily="49" charset="0"/>
            </a:rPr>
            <a:t> | Dreamstime.com</a:t>
          </a:r>
        </a:p>
      </dgm:t>
    </dgm:pt>
    <dgm:pt modelId="{9299EB4E-E2CF-4383-83C7-738500C2105F}" type="parTrans" cxnId="{D1A75764-C1FD-42C3-AACE-C6FEC0C45EF9}">
      <dgm:prSet/>
      <dgm:spPr/>
      <dgm:t>
        <a:bodyPr/>
        <a:lstStyle/>
        <a:p>
          <a:endParaRPr lang="en-CA"/>
        </a:p>
      </dgm:t>
    </dgm:pt>
    <dgm:pt modelId="{5EEA04BE-FBF1-4D2E-A2A4-B9F9D62894D8}" type="sibTrans" cxnId="{D1A75764-C1FD-42C3-AACE-C6FEC0C45EF9}">
      <dgm:prSet/>
      <dgm:spPr/>
      <dgm:t>
        <a:bodyPr/>
        <a:lstStyle/>
        <a:p>
          <a:endParaRPr lang="en-CA"/>
        </a:p>
      </dgm:t>
    </dgm:pt>
    <dgm:pt modelId="{86DE1808-DA27-4C04-9B1F-2CA7F40FFC9F}" type="pres">
      <dgm:prSet presAssocID="{68AA7395-06FD-41E8-97CE-8A0F629FCB0D}" presName="linear" presStyleCnt="0">
        <dgm:presLayoutVars>
          <dgm:animLvl val="lvl"/>
          <dgm:resizeHandles val="exact"/>
        </dgm:presLayoutVars>
      </dgm:prSet>
      <dgm:spPr/>
    </dgm:pt>
    <dgm:pt modelId="{6996629B-0749-460F-A83C-E4E49B7A61C3}" type="pres">
      <dgm:prSet presAssocID="{C8B35642-1799-4EA7-BF97-0090B219CA96}" presName="parentText" presStyleLbl="node1" presStyleIdx="0" presStyleCnt="1" custLinFactNeighborX="22946" custLinFactNeighborY="-29732">
        <dgm:presLayoutVars>
          <dgm:chMax val="0"/>
          <dgm:bulletEnabled val="1"/>
        </dgm:presLayoutVars>
      </dgm:prSet>
      <dgm:spPr/>
    </dgm:pt>
  </dgm:ptLst>
  <dgm:cxnLst>
    <dgm:cxn modelId="{5DFDF323-F177-4E7A-83C4-3885B226174E}" type="presOf" srcId="{68AA7395-06FD-41E8-97CE-8A0F629FCB0D}" destId="{86DE1808-DA27-4C04-9B1F-2CA7F40FFC9F}" srcOrd="0" destOrd="0" presId="urn:microsoft.com/office/officeart/2005/8/layout/vList2"/>
    <dgm:cxn modelId="{D1A75764-C1FD-42C3-AACE-C6FEC0C45EF9}" srcId="{68AA7395-06FD-41E8-97CE-8A0F629FCB0D}" destId="{C8B35642-1799-4EA7-BF97-0090B219CA96}" srcOrd="0" destOrd="0" parTransId="{9299EB4E-E2CF-4383-83C7-738500C2105F}" sibTransId="{5EEA04BE-FBF1-4D2E-A2A4-B9F9D62894D8}"/>
    <dgm:cxn modelId="{5AC27976-6462-400D-8765-534C88A49742}" type="presOf" srcId="{C8B35642-1799-4EA7-BF97-0090B219CA96}" destId="{6996629B-0749-460F-A83C-E4E49B7A61C3}" srcOrd="0" destOrd="0" presId="urn:microsoft.com/office/officeart/2005/8/layout/vList2"/>
    <dgm:cxn modelId="{78F09870-8CFD-4A1D-9937-31FA9A32CF05}" type="presParOf" srcId="{86DE1808-DA27-4C04-9B1F-2CA7F40FFC9F}" destId="{6996629B-0749-460F-A83C-E4E49B7A61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DDD5B0-AF97-4B91-BD5C-F76A9DFB7E0B}" type="doc">
      <dgm:prSet loTypeId="urn:microsoft.com/office/officeart/2005/8/layout/default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008E732-46DA-46B6-AD9E-B7691AABF7F1}">
      <dgm:prSet phldrT="[Text]" custT="1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sz="900" dirty="0">
              <a:latin typeface="Bahnschrift" panose="020B0502040204020203" pitchFamily="34" charset="0"/>
            </a:rPr>
            <a:t>REGULATION: Such as a cap </a:t>
          </a:r>
        </a:p>
        <a:p>
          <a:r>
            <a:rPr lang="en-US" sz="900" dirty="0">
              <a:latin typeface="Bahnschrift" panose="020B0502040204020203" pitchFamily="34" charset="0"/>
            </a:rPr>
            <a:t>Number of spills allowed – which is then traded as instruments</a:t>
          </a:r>
        </a:p>
      </dgm:t>
    </dgm:pt>
    <dgm:pt modelId="{9D8CE2D1-31C3-42B8-B51C-47294ED7EB1E}" type="parTrans" cxnId="{88819722-B7E7-40B9-B4FC-BBA4DBEBC00D}">
      <dgm:prSet/>
      <dgm:spPr/>
      <dgm:t>
        <a:bodyPr/>
        <a:lstStyle/>
        <a:p>
          <a:endParaRPr lang="en-CA"/>
        </a:p>
      </dgm:t>
    </dgm:pt>
    <dgm:pt modelId="{CFE8E96A-7DA6-4BBA-80E2-034682C086A8}" type="sibTrans" cxnId="{88819722-B7E7-40B9-B4FC-BBA4DBEBC00D}">
      <dgm:prSet/>
      <dgm:spPr/>
      <dgm:t>
        <a:bodyPr/>
        <a:lstStyle/>
        <a:p>
          <a:endParaRPr lang="en-CA"/>
        </a:p>
      </dgm:t>
    </dgm:pt>
    <dgm:pt modelId="{4B369392-F048-481E-813A-C2E3C93D6145}">
      <dgm:prSet phldrT="[Text]" custT="1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sz="900" dirty="0">
              <a:latin typeface="Bahnschrift" panose="020B0502040204020203" pitchFamily="34" charset="0"/>
            </a:rPr>
            <a:t>ECONOMICS: Tackling unemployment, so wages match qualification.</a:t>
          </a:r>
          <a:endParaRPr lang="en-CA" sz="900" dirty="0">
            <a:latin typeface="Bahnschrift" panose="020B0502040204020203" pitchFamily="34" charset="0"/>
          </a:endParaRPr>
        </a:p>
      </dgm:t>
    </dgm:pt>
    <dgm:pt modelId="{583B134F-E29C-478D-8B67-F8A412F43272}" type="parTrans" cxnId="{5AB91F86-0CA7-45FD-AA75-B3408F84786C}">
      <dgm:prSet/>
      <dgm:spPr/>
      <dgm:t>
        <a:bodyPr/>
        <a:lstStyle/>
        <a:p>
          <a:endParaRPr lang="en-CA"/>
        </a:p>
      </dgm:t>
    </dgm:pt>
    <dgm:pt modelId="{A053D819-AB79-48E6-87FA-D9176E335476}" type="sibTrans" cxnId="{5AB91F86-0CA7-45FD-AA75-B3408F84786C}">
      <dgm:prSet/>
      <dgm:spPr/>
      <dgm:t>
        <a:bodyPr/>
        <a:lstStyle/>
        <a:p>
          <a:endParaRPr lang="en-CA"/>
        </a:p>
      </dgm:t>
    </dgm:pt>
    <dgm:pt modelId="{5FB598E5-7982-4A7C-A3FB-85791A34F7BC}">
      <dgm:prSet phldrT="[Text]" custT="1"/>
      <dgm:spPr>
        <a:sp3d extrusionH="381000" contourW="38100" prstMaterial="matte">
          <a:contourClr>
            <a:schemeClr val="lt1"/>
          </a:contourClr>
        </a:sp3d>
      </dgm:spPr>
      <dgm:t>
        <a:bodyPr>
          <a:flatTx/>
        </a:bodyPr>
        <a:lstStyle/>
        <a:p>
          <a:r>
            <a:rPr lang="en-US" sz="900" dirty="0">
              <a:latin typeface="Bahnschrift" panose="020B0502040204020203" pitchFamily="34" charset="0"/>
            </a:rPr>
            <a:t>EDUCATION: Enabling rapid development of technologies to neutralize oil &amp; chemical particulate </a:t>
          </a:r>
          <a:endParaRPr lang="en-CA" sz="900" dirty="0">
            <a:latin typeface="Bahnschrift" panose="020B0502040204020203" pitchFamily="34" charset="0"/>
          </a:endParaRPr>
        </a:p>
      </dgm:t>
    </dgm:pt>
    <dgm:pt modelId="{724C565F-3065-4DDB-9023-2EDF4BCAE7AF}" type="parTrans" cxnId="{BDF7FCD7-67F2-495C-9088-8D8652BE6A8C}">
      <dgm:prSet/>
      <dgm:spPr/>
      <dgm:t>
        <a:bodyPr/>
        <a:lstStyle/>
        <a:p>
          <a:endParaRPr lang="en-CA"/>
        </a:p>
      </dgm:t>
    </dgm:pt>
    <dgm:pt modelId="{0860FCB2-A9B9-4316-BEF8-C35A17001533}" type="sibTrans" cxnId="{BDF7FCD7-67F2-495C-9088-8D8652BE6A8C}">
      <dgm:prSet/>
      <dgm:spPr/>
      <dgm:t>
        <a:bodyPr/>
        <a:lstStyle/>
        <a:p>
          <a:endParaRPr lang="en-CA"/>
        </a:p>
      </dgm:t>
    </dgm:pt>
    <dgm:pt modelId="{820E7D0F-62A8-42EC-8FE3-49C94A72CBD5}">
      <dgm:prSet phldrT="[Text]"/>
      <dgm:spPr/>
      <dgm:t>
        <a:bodyPr/>
        <a:lstStyle/>
        <a:p>
          <a:r>
            <a:rPr lang="en-US" dirty="0"/>
            <a:t>Mitigation Strategies</a:t>
          </a:r>
          <a:endParaRPr lang="en-CA" dirty="0"/>
        </a:p>
      </dgm:t>
    </dgm:pt>
    <dgm:pt modelId="{BBD59A83-CFDB-4FCA-B1B9-DE7BE75D142B}" type="parTrans" cxnId="{D2FB4132-2AC6-4AD5-A40C-D13E82A2E5B6}">
      <dgm:prSet/>
      <dgm:spPr/>
      <dgm:t>
        <a:bodyPr/>
        <a:lstStyle/>
        <a:p>
          <a:endParaRPr lang="en-CA"/>
        </a:p>
      </dgm:t>
    </dgm:pt>
    <dgm:pt modelId="{2ED4978C-29D8-460C-836C-CC5D79FAF3EE}" type="sibTrans" cxnId="{D2FB4132-2AC6-4AD5-A40C-D13E82A2E5B6}">
      <dgm:prSet/>
      <dgm:spPr/>
      <dgm:t>
        <a:bodyPr/>
        <a:lstStyle/>
        <a:p>
          <a:endParaRPr lang="en-CA"/>
        </a:p>
      </dgm:t>
    </dgm:pt>
    <dgm:pt modelId="{F0324C50-E2D4-48F1-BA08-406A629D5854}" type="pres">
      <dgm:prSet presAssocID="{3BDDD5B0-AF97-4B91-BD5C-F76A9DFB7E0B}" presName="diagram" presStyleCnt="0">
        <dgm:presLayoutVars>
          <dgm:dir/>
          <dgm:resizeHandles val="exact"/>
        </dgm:presLayoutVars>
      </dgm:prSet>
      <dgm:spPr/>
    </dgm:pt>
    <dgm:pt modelId="{E6137236-B47F-446B-ABFE-22285BC17AC6}" type="pres">
      <dgm:prSet presAssocID="{1008E732-46DA-46B6-AD9E-B7691AABF7F1}" presName="node" presStyleLbl="node1" presStyleIdx="0" presStyleCnt="4">
        <dgm:presLayoutVars>
          <dgm:bulletEnabled val="1"/>
        </dgm:presLayoutVars>
      </dgm:prSet>
      <dgm:spPr/>
    </dgm:pt>
    <dgm:pt modelId="{8466B61E-9196-4598-9230-6C6225034A11}" type="pres">
      <dgm:prSet presAssocID="{CFE8E96A-7DA6-4BBA-80E2-034682C086A8}" presName="sibTrans" presStyleCnt="0"/>
      <dgm:spPr/>
    </dgm:pt>
    <dgm:pt modelId="{76DC2FB2-6997-4AA0-A25E-A7A9A0E26D67}" type="pres">
      <dgm:prSet presAssocID="{4B369392-F048-481E-813A-C2E3C93D6145}" presName="node" presStyleLbl="node1" presStyleIdx="1" presStyleCnt="4" custLinFactNeighborX="-647" custLinFactNeighborY="-155">
        <dgm:presLayoutVars>
          <dgm:bulletEnabled val="1"/>
        </dgm:presLayoutVars>
      </dgm:prSet>
      <dgm:spPr/>
    </dgm:pt>
    <dgm:pt modelId="{B4D3ACCD-E4EA-4D94-B707-A16E1BD61E3C}" type="pres">
      <dgm:prSet presAssocID="{A053D819-AB79-48E6-87FA-D9176E335476}" presName="sibTrans" presStyleCnt="0"/>
      <dgm:spPr/>
    </dgm:pt>
    <dgm:pt modelId="{35D0EA88-8794-4427-92CC-B2267C625D43}" type="pres">
      <dgm:prSet presAssocID="{5FB598E5-7982-4A7C-A3FB-85791A34F7BC}" presName="node" presStyleLbl="node1" presStyleIdx="2" presStyleCnt="4">
        <dgm:presLayoutVars>
          <dgm:bulletEnabled val="1"/>
        </dgm:presLayoutVars>
      </dgm:prSet>
      <dgm:spPr/>
    </dgm:pt>
    <dgm:pt modelId="{3EEEAC3E-950D-4B13-BF52-FBBEBEF57DB9}" type="pres">
      <dgm:prSet presAssocID="{0860FCB2-A9B9-4316-BEF8-C35A17001533}" presName="sibTrans" presStyleCnt="0"/>
      <dgm:spPr/>
    </dgm:pt>
    <dgm:pt modelId="{ED51BB26-2CA5-43C7-B709-4F945530B413}" type="pres">
      <dgm:prSet presAssocID="{820E7D0F-62A8-42EC-8FE3-49C94A72CBD5}" presName="node" presStyleLbl="node1" presStyleIdx="3" presStyleCnt="4">
        <dgm:presLayoutVars>
          <dgm:bulletEnabled val="1"/>
        </dgm:presLayoutVars>
      </dgm:prSet>
      <dgm:spPr/>
    </dgm:pt>
  </dgm:ptLst>
  <dgm:cxnLst>
    <dgm:cxn modelId="{88819722-B7E7-40B9-B4FC-BBA4DBEBC00D}" srcId="{3BDDD5B0-AF97-4B91-BD5C-F76A9DFB7E0B}" destId="{1008E732-46DA-46B6-AD9E-B7691AABF7F1}" srcOrd="0" destOrd="0" parTransId="{9D8CE2D1-31C3-42B8-B51C-47294ED7EB1E}" sibTransId="{CFE8E96A-7DA6-4BBA-80E2-034682C086A8}"/>
    <dgm:cxn modelId="{D2FB4132-2AC6-4AD5-A40C-D13E82A2E5B6}" srcId="{3BDDD5B0-AF97-4B91-BD5C-F76A9DFB7E0B}" destId="{820E7D0F-62A8-42EC-8FE3-49C94A72CBD5}" srcOrd="3" destOrd="0" parTransId="{BBD59A83-CFDB-4FCA-B1B9-DE7BE75D142B}" sibTransId="{2ED4978C-29D8-460C-836C-CC5D79FAF3EE}"/>
    <dgm:cxn modelId="{9D3AA140-BB0A-4CFE-9436-EADC7CB0EB18}" type="presOf" srcId="{1008E732-46DA-46B6-AD9E-B7691AABF7F1}" destId="{E6137236-B47F-446B-ABFE-22285BC17AC6}" srcOrd="0" destOrd="0" presId="urn:microsoft.com/office/officeart/2005/8/layout/default"/>
    <dgm:cxn modelId="{D82F1244-85B3-466A-B35F-9CC0D71C8143}" type="presOf" srcId="{3BDDD5B0-AF97-4B91-BD5C-F76A9DFB7E0B}" destId="{F0324C50-E2D4-48F1-BA08-406A629D5854}" srcOrd="0" destOrd="0" presId="urn:microsoft.com/office/officeart/2005/8/layout/default"/>
    <dgm:cxn modelId="{8964B069-4643-4FBD-8A5E-E6510B5BC1C0}" type="presOf" srcId="{820E7D0F-62A8-42EC-8FE3-49C94A72CBD5}" destId="{ED51BB26-2CA5-43C7-B709-4F945530B413}" srcOrd="0" destOrd="0" presId="urn:microsoft.com/office/officeart/2005/8/layout/default"/>
    <dgm:cxn modelId="{5AB91F86-0CA7-45FD-AA75-B3408F84786C}" srcId="{3BDDD5B0-AF97-4B91-BD5C-F76A9DFB7E0B}" destId="{4B369392-F048-481E-813A-C2E3C93D6145}" srcOrd="1" destOrd="0" parTransId="{583B134F-E29C-478D-8B67-F8A412F43272}" sibTransId="{A053D819-AB79-48E6-87FA-D9176E335476}"/>
    <dgm:cxn modelId="{F5BDB386-5568-4BB9-B646-D03F41516BB5}" type="presOf" srcId="{5FB598E5-7982-4A7C-A3FB-85791A34F7BC}" destId="{35D0EA88-8794-4427-92CC-B2267C625D43}" srcOrd="0" destOrd="0" presId="urn:microsoft.com/office/officeart/2005/8/layout/default"/>
    <dgm:cxn modelId="{BDF7FCD7-67F2-495C-9088-8D8652BE6A8C}" srcId="{3BDDD5B0-AF97-4B91-BD5C-F76A9DFB7E0B}" destId="{5FB598E5-7982-4A7C-A3FB-85791A34F7BC}" srcOrd="2" destOrd="0" parTransId="{724C565F-3065-4DDB-9023-2EDF4BCAE7AF}" sibTransId="{0860FCB2-A9B9-4316-BEF8-C35A17001533}"/>
    <dgm:cxn modelId="{C25025DE-734E-4D87-AA3A-30EF39C8F574}" type="presOf" srcId="{4B369392-F048-481E-813A-C2E3C93D6145}" destId="{76DC2FB2-6997-4AA0-A25E-A7A9A0E26D67}" srcOrd="0" destOrd="0" presId="urn:microsoft.com/office/officeart/2005/8/layout/default"/>
    <dgm:cxn modelId="{B226C49C-BD96-49CE-917C-8A2E2937D023}" type="presParOf" srcId="{F0324C50-E2D4-48F1-BA08-406A629D5854}" destId="{E6137236-B47F-446B-ABFE-22285BC17AC6}" srcOrd="0" destOrd="0" presId="urn:microsoft.com/office/officeart/2005/8/layout/default"/>
    <dgm:cxn modelId="{CC0C1F43-0D73-4D59-85E6-1755B1AE1CF7}" type="presParOf" srcId="{F0324C50-E2D4-48F1-BA08-406A629D5854}" destId="{8466B61E-9196-4598-9230-6C6225034A11}" srcOrd="1" destOrd="0" presId="urn:microsoft.com/office/officeart/2005/8/layout/default"/>
    <dgm:cxn modelId="{F2CAB51C-0761-4F86-B984-A464ACB9B40E}" type="presParOf" srcId="{F0324C50-E2D4-48F1-BA08-406A629D5854}" destId="{76DC2FB2-6997-4AA0-A25E-A7A9A0E26D67}" srcOrd="2" destOrd="0" presId="urn:microsoft.com/office/officeart/2005/8/layout/default"/>
    <dgm:cxn modelId="{79AA14FA-4B84-4199-9258-E279FC4335C1}" type="presParOf" srcId="{F0324C50-E2D4-48F1-BA08-406A629D5854}" destId="{B4D3ACCD-E4EA-4D94-B707-A16E1BD61E3C}" srcOrd="3" destOrd="0" presId="urn:microsoft.com/office/officeart/2005/8/layout/default"/>
    <dgm:cxn modelId="{7EC90E00-2B6E-40F2-8984-59E5DAA41802}" type="presParOf" srcId="{F0324C50-E2D4-48F1-BA08-406A629D5854}" destId="{35D0EA88-8794-4427-92CC-B2267C625D43}" srcOrd="4" destOrd="0" presId="urn:microsoft.com/office/officeart/2005/8/layout/default"/>
    <dgm:cxn modelId="{A8E0F2C9-F6E6-4E8E-8F05-22826242C824}" type="presParOf" srcId="{F0324C50-E2D4-48F1-BA08-406A629D5854}" destId="{3EEEAC3E-950D-4B13-BF52-FBBEBEF57DB9}" srcOrd="5" destOrd="0" presId="urn:microsoft.com/office/officeart/2005/8/layout/default"/>
    <dgm:cxn modelId="{A9E1B137-A634-47E0-A070-8FBE18A7ED63}" type="presParOf" srcId="{F0324C50-E2D4-48F1-BA08-406A629D5854}" destId="{ED51BB26-2CA5-43C7-B709-4F945530B4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F498D5-EED3-4679-8657-FB340D0CD0B1}" type="doc">
      <dgm:prSet loTypeId="urn:microsoft.com/office/officeart/2005/8/layout/vList2" loCatId="list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CA"/>
        </a:p>
      </dgm:t>
    </dgm:pt>
    <dgm:pt modelId="{F89F08B0-E70D-43AD-BB15-9FD1938F154C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US" sz="900" dirty="0">
              <a:solidFill>
                <a:schemeClr val="tx1"/>
              </a:solidFill>
              <a:latin typeface="Bahnschrift" panose="020B0502040204020203" pitchFamily="34" charset="0"/>
            </a:rPr>
            <a:t>-- Mitigation Strategies, Copyright and related rights waived via CC0</a:t>
          </a:r>
          <a:endParaRPr lang="en-CA" sz="900" dirty="0">
            <a:solidFill>
              <a:schemeClr val="tx1"/>
            </a:solidFill>
            <a:latin typeface="Bahnschrift" panose="020B0502040204020203" pitchFamily="34" charset="0"/>
          </a:endParaRPr>
        </a:p>
      </dgm:t>
    </dgm:pt>
    <dgm:pt modelId="{C52BBB5F-E01E-48ED-92F1-3D2078D74004}" type="parTrans" cxnId="{48292637-9754-4F7C-A5D1-E9CB4D538A86}">
      <dgm:prSet/>
      <dgm:spPr/>
      <dgm:t>
        <a:bodyPr/>
        <a:lstStyle/>
        <a:p>
          <a:endParaRPr lang="en-CA"/>
        </a:p>
      </dgm:t>
    </dgm:pt>
    <dgm:pt modelId="{C545341A-6A9B-4A37-8738-086373D9B8AC}" type="sibTrans" cxnId="{48292637-9754-4F7C-A5D1-E9CB4D538A86}">
      <dgm:prSet/>
      <dgm:spPr/>
      <dgm:t>
        <a:bodyPr/>
        <a:lstStyle/>
        <a:p>
          <a:endParaRPr lang="en-CA"/>
        </a:p>
      </dgm:t>
    </dgm:pt>
    <dgm:pt modelId="{5D70558E-A63C-451B-A05D-80C0D9FECED0}" type="pres">
      <dgm:prSet presAssocID="{9DF498D5-EED3-4679-8657-FB340D0CD0B1}" presName="linear" presStyleCnt="0">
        <dgm:presLayoutVars>
          <dgm:animLvl val="lvl"/>
          <dgm:resizeHandles val="exact"/>
        </dgm:presLayoutVars>
      </dgm:prSet>
      <dgm:spPr/>
    </dgm:pt>
    <dgm:pt modelId="{B7A23755-0BCE-4CA4-8FB4-7952D92FA221}" type="pres">
      <dgm:prSet presAssocID="{F89F08B0-E70D-43AD-BB15-9FD1938F154C}" presName="parentText" presStyleLbl="node1" presStyleIdx="0" presStyleCnt="1" custAng="472219" custLinFactNeighborX="-2467" custLinFactNeighborY="11332">
        <dgm:presLayoutVars>
          <dgm:chMax val="0"/>
          <dgm:bulletEnabled val="1"/>
        </dgm:presLayoutVars>
      </dgm:prSet>
      <dgm:spPr/>
    </dgm:pt>
  </dgm:ptLst>
  <dgm:cxnLst>
    <dgm:cxn modelId="{48292637-9754-4F7C-A5D1-E9CB4D538A86}" srcId="{9DF498D5-EED3-4679-8657-FB340D0CD0B1}" destId="{F89F08B0-E70D-43AD-BB15-9FD1938F154C}" srcOrd="0" destOrd="0" parTransId="{C52BBB5F-E01E-48ED-92F1-3D2078D74004}" sibTransId="{C545341A-6A9B-4A37-8738-086373D9B8AC}"/>
    <dgm:cxn modelId="{57E0025C-AAC1-400D-BA18-F4199BA7FF66}" type="presOf" srcId="{F89F08B0-E70D-43AD-BB15-9FD1938F154C}" destId="{B7A23755-0BCE-4CA4-8FB4-7952D92FA221}" srcOrd="0" destOrd="0" presId="urn:microsoft.com/office/officeart/2005/8/layout/vList2"/>
    <dgm:cxn modelId="{2C2FC897-D295-4E65-A128-8CEEB357DD91}" type="presOf" srcId="{9DF498D5-EED3-4679-8657-FB340D0CD0B1}" destId="{5D70558E-A63C-451B-A05D-80C0D9FECED0}" srcOrd="0" destOrd="0" presId="urn:microsoft.com/office/officeart/2005/8/layout/vList2"/>
    <dgm:cxn modelId="{FD2E365B-0FCE-4149-820F-B72F200AA993}" type="presParOf" srcId="{5D70558E-A63C-451B-A05D-80C0D9FECED0}" destId="{B7A23755-0BCE-4CA4-8FB4-7952D92FA2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F98DEB-83F7-4C3C-BA9D-BCBB8FEE835B}">
      <dsp:nvSpPr>
        <dsp:cNvPr id="0" name=""/>
        <dsp:cNvSpPr/>
      </dsp:nvSpPr>
      <dsp:spPr>
        <a:xfrm>
          <a:off x="0" y="73890"/>
          <a:ext cx="2867890" cy="2316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urier Prime" panose="02000409000000000000" pitchFamily="49" charset="0"/>
              <a:cs typeface="David" panose="020B0604020202020204" pitchFamily="34" charset="-79"/>
            </a:rPr>
            <a:t>-- News Reference: Fair Use, Al Jazeera</a:t>
          </a:r>
          <a:endParaRPr lang="en-CA" sz="900" kern="1200" dirty="0">
            <a:latin typeface="Courier Prime" panose="02000409000000000000" pitchFamily="49" charset="0"/>
            <a:cs typeface="David" panose="020B0604020202020204" pitchFamily="34" charset="-79"/>
          </a:endParaRPr>
        </a:p>
      </dsp:txBody>
      <dsp:txXfrm>
        <a:off x="11309" y="85199"/>
        <a:ext cx="2845272" cy="209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6629B-0749-460F-A83C-E4E49B7A61C3}">
      <dsp:nvSpPr>
        <dsp:cNvPr id="0" name=""/>
        <dsp:cNvSpPr/>
      </dsp:nvSpPr>
      <dsp:spPr>
        <a:xfrm>
          <a:off x="0" y="0"/>
          <a:ext cx="4327236" cy="411840"/>
        </a:xfrm>
        <a:prstGeom prst="roundRect">
          <a:avLst/>
        </a:prstGeom>
        <a:solidFill>
          <a:srgbClr val="CC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>
              <a:latin typeface="Courier Prime" panose="02000409000000000000" pitchFamily="49" charset="0"/>
            </a:rPr>
            <a:t>-- Illustration 142194447 © Artur </a:t>
          </a:r>
          <a:r>
            <a:rPr lang="en-CA" sz="900" kern="1200" dirty="0" err="1">
              <a:latin typeface="Courier Prime" panose="02000409000000000000" pitchFamily="49" charset="0"/>
            </a:rPr>
            <a:t>Balytskyi</a:t>
          </a:r>
          <a:r>
            <a:rPr lang="en-CA" sz="900" kern="1200" dirty="0">
              <a:latin typeface="Courier Prime" panose="02000409000000000000" pitchFamily="49" charset="0"/>
            </a:rPr>
            <a:t> | Dreamstime.com</a:t>
          </a:r>
        </a:p>
      </dsp:txBody>
      <dsp:txXfrm>
        <a:off x="20104" y="20104"/>
        <a:ext cx="4287028" cy="371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7236-B47F-446B-ABFE-22285BC17AC6}">
      <dsp:nvSpPr>
        <dsp:cNvPr id="0" name=""/>
        <dsp:cNvSpPr/>
      </dsp:nvSpPr>
      <dsp:spPr>
        <a:xfrm>
          <a:off x="2243" y="623755"/>
          <a:ext cx="1779641" cy="1067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flatTx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REGULATION: Such as a cap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Number of spills allowed – which is then traded as instruments</a:t>
          </a:r>
        </a:p>
      </dsp:txBody>
      <dsp:txXfrm>
        <a:off x="2243" y="623755"/>
        <a:ext cx="1779641" cy="1067785"/>
      </dsp:txXfrm>
    </dsp:sp>
    <dsp:sp modelId="{76DC2FB2-6997-4AA0-A25E-A7A9A0E26D67}">
      <dsp:nvSpPr>
        <dsp:cNvPr id="0" name=""/>
        <dsp:cNvSpPr/>
      </dsp:nvSpPr>
      <dsp:spPr>
        <a:xfrm>
          <a:off x="1948334" y="622100"/>
          <a:ext cx="1779641" cy="1067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flatTx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ECONOMICS: Tackling unemployment, so wages match qualification.</a:t>
          </a:r>
          <a:endParaRPr lang="en-CA" sz="900" kern="1200" dirty="0">
            <a:latin typeface="Bahnschrift" panose="020B0502040204020203" pitchFamily="34" charset="0"/>
          </a:endParaRPr>
        </a:p>
      </dsp:txBody>
      <dsp:txXfrm>
        <a:off x="1948334" y="622100"/>
        <a:ext cx="1779641" cy="1067785"/>
      </dsp:txXfrm>
    </dsp:sp>
    <dsp:sp modelId="{35D0EA88-8794-4427-92CC-B2267C625D43}">
      <dsp:nvSpPr>
        <dsp:cNvPr id="0" name=""/>
        <dsp:cNvSpPr/>
      </dsp:nvSpPr>
      <dsp:spPr>
        <a:xfrm>
          <a:off x="3917455" y="623755"/>
          <a:ext cx="1779641" cy="1067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flatTx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Bahnschrift" panose="020B0502040204020203" pitchFamily="34" charset="0"/>
            </a:rPr>
            <a:t>EDUCATION: Enabling rapid development of technologies to neutralize oil &amp; chemical particulate </a:t>
          </a:r>
          <a:endParaRPr lang="en-CA" sz="900" kern="1200" dirty="0">
            <a:latin typeface="Bahnschrift" panose="020B0502040204020203" pitchFamily="34" charset="0"/>
          </a:endParaRPr>
        </a:p>
      </dsp:txBody>
      <dsp:txXfrm>
        <a:off x="3917455" y="623755"/>
        <a:ext cx="1779641" cy="1067785"/>
      </dsp:txXfrm>
    </dsp:sp>
    <dsp:sp modelId="{ED51BB26-2CA5-43C7-B709-4F945530B413}">
      <dsp:nvSpPr>
        <dsp:cNvPr id="0" name=""/>
        <dsp:cNvSpPr/>
      </dsp:nvSpPr>
      <dsp:spPr>
        <a:xfrm>
          <a:off x="5875061" y="623755"/>
          <a:ext cx="1779641" cy="10677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Mitigation Strategies</a:t>
          </a:r>
          <a:endParaRPr lang="en-CA" sz="2900" kern="1200" dirty="0"/>
        </a:p>
      </dsp:txBody>
      <dsp:txXfrm>
        <a:off x="5875061" y="623755"/>
        <a:ext cx="1779641" cy="1067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23755-0BCE-4CA4-8FB4-7952D92FA221}">
      <dsp:nvSpPr>
        <dsp:cNvPr id="0" name=""/>
        <dsp:cNvSpPr/>
      </dsp:nvSpPr>
      <dsp:spPr>
        <a:xfrm rot="472219">
          <a:off x="-52230" y="5651"/>
          <a:ext cx="3198091" cy="54288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  <a:latin typeface="Bahnschrift" panose="020B0502040204020203" pitchFamily="34" charset="0"/>
            </a:rPr>
            <a:t>-- Mitigation Strategies, Copyright and related rights waived via CC0</a:t>
          </a:r>
          <a:endParaRPr lang="en-CA" sz="900" kern="1200" dirty="0">
            <a:solidFill>
              <a:schemeClr val="tx1"/>
            </a:solidFill>
            <a:latin typeface="Bahnschrift" panose="020B0502040204020203" pitchFamily="34" charset="0"/>
          </a:endParaRPr>
        </a:p>
      </dsp:txBody>
      <dsp:txXfrm>
        <a:off x="-25729" y="32152"/>
        <a:ext cx="3145089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47070"/>
            <a:ext cx="6477000" cy="2652889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4002264"/>
            <a:ext cx="5715000" cy="183973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6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78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3063" y="405694"/>
            <a:ext cx="1643063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405694"/>
            <a:ext cx="4833938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58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88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07" y="1899710"/>
            <a:ext cx="6572250" cy="3169708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07" y="5099405"/>
            <a:ext cx="6572250" cy="166687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3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2028472"/>
            <a:ext cx="32385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7625" y="2028472"/>
            <a:ext cx="32385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29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7" y="405696"/>
            <a:ext cx="6572250" cy="1472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868" y="1867959"/>
            <a:ext cx="3223617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868" y="2783417"/>
            <a:ext cx="3223617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7625" y="1867959"/>
            <a:ext cx="3239493" cy="91545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7625" y="2783417"/>
            <a:ext cx="3239493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95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75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8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493" y="1097141"/>
            <a:ext cx="3857625" cy="5415139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868" y="508000"/>
            <a:ext cx="2457648" cy="17780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9493" y="1097141"/>
            <a:ext cx="3857625" cy="5415139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868" y="2286000"/>
            <a:ext cx="2457648" cy="4235098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35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875" y="405696"/>
            <a:ext cx="657225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875" y="2028472"/>
            <a:ext cx="657225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87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CC98-8AD0-47F7-B669-A8D729A4DD88}" type="datetimeFigureOut">
              <a:rPr lang="en-CA" smtClean="0"/>
              <a:t>2021-06-03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4125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1625" y="7062613"/>
            <a:ext cx="17145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6675-B274-440E-AB37-996678AC8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17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jp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2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CD554EA-FC37-4F03-857E-38FE48D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3" y="858588"/>
            <a:ext cx="6350000" cy="3588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E99C3-F587-4B5E-ACD8-D680B1C2324A}"/>
              </a:ext>
            </a:extLst>
          </p:cNvPr>
          <p:cNvSpPr txBox="1"/>
          <p:nvPr/>
        </p:nvSpPr>
        <p:spPr>
          <a:xfrm>
            <a:off x="1505526" y="0"/>
            <a:ext cx="582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After Chemical Spill, Oil Spill Risk in Sri Lankan Waters </a:t>
            </a:r>
            <a:endParaRPr lang="en-CA" sz="2400" b="1" dirty="0">
              <a:latin typeface="Bahnschrift" panose="020B0502040204020203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4CCA007-1AB2-4A5E-B6BD-0C912343B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6539663"/>
              </p:ext>
            </p:extLst>
          </p:nvPr>
        </p:nvGraphicFramePr>
        <p:xfrm>
          <a:off x="3745345" y="467799"/>
          <a:ext cx="286789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C182EF-8C70-4295-BEBD-CCE500CAA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493406"/>
              </p:ext>
            </p:extLst>
          </p:nvPr>
        </p:nvGraphicFramePr>
        <p:xfrm>
          <a:off x="3015672" y="4526492"/>
          <a:ext cx="4327236" cy="42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5D4D26E-A8CF-48F4-B33A-3F36341AF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861526"/>
              </p:ext>
            </p:extLst>
          </p:nvPr>
        </p:nvGraphicFramePr>
        <p:xfrm>
          <a:off x="-157019" y="4738179"/>
          <a:ext cx="7656946" cy="2315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22771112-6F46-4423-A743-071A649AE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706359"/>
              </p:ext>
            </p:extLst>
          </p:nvPr>
        </p:nvGraphicFramePr>
        <p:xfrm>
          <a:off x="3810000" y="6667732"/>
          <a:ext cx="3198091" cy="55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FC25B4E-7BDE-4DD3-8DDF-4D1C519E72A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3299">
            <a:off x="6256957" y="7129322"/>
            <a:ext cx="612882" cy="1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8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301</TotalTime>
  <Words>83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Courier Prime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Shuaib</dc:creator>
  <cp:lastModifiedBy>Salman Shuaib</cp:lastModifiedBy>
  <cp:revision>19</cp:revision>
  <dcterms:created xsi:type="dcterms:W3CDTF">2021-06-03T03:26:40Z</dcterms:created>
  <dcterms:modified xsi:type="dcterms:W3CDTF">2021-06-03T08:32:49Z</dcterms:modified>
</cp:coreProperties>
</file>