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sldIdLst>
    <p:sldId id="256" r:id="rId2"/>
  </p:sldIdLst>
  <p:sldSz cx="7620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n Shuaib" initials="SS" lastIdx="1" clrIdx="0">
    <p:extLst>
      <p:ext uri="{19B8F6BF-5375-455C-9EA6-DF929625EA0E}">
        <p15:presenceInfo xmlns:p15="http://schemas.microsoft.com/office/powerpoint/2012/main" userId="844d0aa40b18c1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68A9F-EB39-4175-9240-89B6B5C33E0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6FF54A4-0E16-493C-8A0D-736A25F40A7A}">
      <dgm:prSet custT="1"/>
      <dgm:spPr>
        <a:ln w="9525">
          <a:solidFill>
            <a:schemeClr val="tx1"/>
          </a:solidFill>
        </a:ln>
      </dgm:spPr>
      <dgm:t>
        <a:bodyPr/>
        <a:lstStyle/>
        <a:p>
          <a:r>
            <a:rPr lang="en-US" sz="2800" b="1" dirty="0"/>
            <a:t>MITIGATION STRATEGIES</a:t>
          </a:r>
          <a:endParaRPr lang="en-CA" sz="2800" dirty="0"/>
        </a:p>
      </dgm:t>
    </dgm:pt>
    <dgm:pt modelId="{BF765490-4829-4759-8910-DBE403524775}" type="parTrans" cxnId="{0C71867B-DF24-4FCE-B49A-3EC2B40B2B96}">
      <dgm:prSet/>
      <dgm:spPr/>
      <dgm:t>
        <a:bodyPr/>
        <a:lstStyle/>
        <a:p>
          <a:endParaRPr lang="en-CA"/>
        </a:p>
      </dgm:t>
    </dgm:pt>
    <dgm:pt modelId="{E747BD12-F40E-498C-A55F-E736E380031A}" type="sibTrans" cxnId="{0C71867B-DF24-4FCE-B49A-3EC2B40B2B96}">
      <dgm:prSet/>
      <dgm:spPr/>
      <dgm:t>
        <a:bodyPr/>
        <a:lstStyle/>
        <a:p>
          <a:endParaRPr lang="en-CA"/>
        </a:p>
      </dgm:t>
    </dgm:pt>
    <dgm:pt modelId="{3E4BC700-B7D8-4C80-AA81-2CBDD9EA05E0}">
      <dgm:prSet/>
      <dgm:spPr/>
      <dgm:t>
        <a:bodyPr/>
        <a:lstStyle/>
        <a:p>
          <a:r>
            <a:rPr lang="en-US" u="sng" dirty="0"/>
            <a:t>Regulation</a:t>
          </a:r>
          <a:r>
            <a:rPr lang="en-US" dirty="0"/>
            <a:t>: A cap on dollar amount of ecological damage, traded via instruments.</a:t>
          </a:r>
          <a:endParaRPr lang="en-CA" dirty="0"/>
        </a:p>
      </dgm:t>
    </dgm:pt>
    <dgm:pt modelId="{C735370C-08EC-420B-AC26-BB4E9C88299A}" type="parTrans" cxnId="{6C7318CA-945C-4303-805F-3AC404D0B107}">
      <dgm:prSet/>
      <dgm:spPr/>
      <dgm:t>
        <a:bodyPr/>
        <a:lstStyle/>
        <a:p>
          <a:endParaRPr lang="en-CA"/>
        </a:p>
      </dgm:t>
    </dgm:pt>
    <dgm:pt modelId="{65333B2D-D323-4251-B87F-E8D84EB91B9A}" type="sibTrans" cxnId="{6C7318CA-945C-4303-805F-3AC404D0B107}">
      <dgm:prSet/>
      <dgm:spPr/>
      <dgm:t>
        <a:bodyPr/>
        <a:lstStyle/>
        <a:p>
          <a:endParaRPr lang="en-CA"/>
        </a:p>
      </dgm:t>
    </dgm:pt>
    <dgm:pt modelId="{A4BAA341-880F-49FE-A40B-D5A634F1B11F}">
      <dgm:prSet/>
      <dgm:spPr/>
      <dgm:t>
        <a:bodyPr/>
        <a:lstStyle/>
        <a:p>
          <a:r>
            <a:rPr lang="en-US" u="sng" dirty="0"/>
            <a:t>Economic</a:t>
          </a:r>
          <a:r>
            <a:rPr lang="en-US" dirty="0"/>
            <a:t>: Tackling unemployment, so wages match qualification.</a:t>
          </a:r>
          <a:endParaRPr lang="en-CA" dirty="0"/>
        </a:p>
      </dgm:t>
    </dgm:pt>
    <dgm:pt modelId="{B007788E-54C1-4247-A921-56E467276BC7}" type="parTrans" cxnId="{96AFC251-AFE7-4756-86C6-32EA3D6E81DB}">
      <dgm:prSet/>
      <dgm:spPr/>
      <dgm:t>
        <a:bodyPr/>
        <a:lstStyle/>
        <a:p>
          <a:endParaRPr lang="en-CA"/>
        </a:p>
      </dgm:t>
    </dgm:pt>
    <dgm:pt modelId="{6995BBC2-38E3-4C2E-AE5C-AD086AC1BC40}" type="sibTrans" cxnId="{96AFC251-AFE7-4756-86C6-32EA3D6E81DB}">
      <dgm:prSet/>
      <dgm:spPr/>
      <dgm:t>
        <a:bodyPr/>
        <a:lstStyle/>
        <a:p>
          <a:endParaRPr lang="en-CA"/>
        </a:p>
      </dgm:t>
    </dgm:pt>
    <dgm:pt modelId="{9141D243-A70D-426E-8737-857C0B8DB09F}">
      <dgm:prSet/>
      <dgm:spPr/>
      <dgm:t>
        <a:bodyPr/>
        <a:lstStyle/>
        <a:p>
          <a:r>
            <a:rPr lang="en-US" u="sng" dirty="0"/>
            <a:t>Education</a:t>
          </a:r>
          <a:r>
            <a:rPr lang="en-US" dirty="0"/>
            <a:t>: Enabling rapid development of technology to neutralize oil and chemical particulate.</a:t>
          </a:r>
          <a:endParaRPr lang="en-CA" dirty="0"/>
        </a:p>
      </dgm:t>
    </dgm:pt>
    <dgm:pt modelId="{4910DE58-5C2C-49BC-A4FC-E7B8BE42DC69}" type="parTrans" cxnId="{73F7197E-2FBE-4F35-927E-898F4592A44B}">
      <dgm:prSet/>
      <dgm:spPr/>
      <dgm:t>
        <a:bodyPr/>
        <a:lstStyle/>
        <a:p>
          <a:endParaRPr lang="en-CA"/>
        </a:p>
      </dgm:t>
    </dgm:pt>
    <dgm:pt modelId="{6D5A121B-A273-429B-BC4C-95CD6D5D4612}" type="sibTrans" cxnId="{73F7197E-2FBE-4F35-927E-898F4592A44B}">
      <dgm:prSet/>
      <dgm:spPr/>
      <dgm:t>
        <a:bodyPr/>
        <a:lstStyle/>
        <a:p>
          <a:endParaRPr lang="en-CA"/>
        </a:p>
      </dgm:t>
    </dgm:pt>
    <dgm:pt modelId="{BC3B4020-BF3A-483E-9D32-EF2A187E4D89}" type="pres">
      <dgm:prSet presAssocID="{F2A68A9F-EB39-4175-9240-89B6B5C33E0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2B49798-F26B-409F-A5E8-B4D0FA82CAF3}" type="pres">
      <dgm:prSet presAssocID="{76FF54A4-0E16-493C-8A0D-736A25F40A7A}" presName="circle1" presStyleLbl="node1" presStyleIdx="0" presStyleCnt="1" custLinFactNeighborX="-191"/>
      <dgm:spPr>
        <a:solidFill>
          <a:srgbClr val="FFC000"/>
        </a:solidFill>
      </dgm:spPr>
    </dgm:pt>
    <dgm:pt modelId="{DC979093-1D8D-44D8-B1DE-F7153187F70A}" type="pres">
      <dgm:prSet presAssocID="{76FF54A4-0E16-493C-8A0D-736A25F40A7A}" presName="space" presStyleCnt="0"/>
      <dgm:spPr/>
    </dgm:pt>
    <dgm:pt modelId="{11DB08EE-8AD3-4ACB-B585-D1CCABAECB76}" type="pres">
      <dgm:prSet presAssocID="{76FF54A4-0E16-493C-8A0D-736A25F40A7A}" presName="rect1" presStyleLbl="alignAcc1" presStyleIdx="0" presStyleCnt="1" custScaleX="100000" custLinFactNeighborX="187" custLinFactNeighborY="2394"/>
      <dgm:spPr/>
    </dgm:pt>
    <dgm:pt modelId="{DBB71ECD-CB54-4A8A-9039-F00658D1E13F}" type="pres">
      <dgm:prSet presAssocID="{76FF54A4-0E16-493C-8A0D-736A25F40A7A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B462B10C-966C-4722-AFA1-8985B766FFB4}" type="pres">
      <dgm:prSet presAssocID="{76FF54A4-0E16-493C-8A0D-736A25F40A7A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25A33441-CF07-46F4-9975-536FE6993E8C}" type="presOf" srcId="{76FF54A4-0E16-493C-8A0D-736A25F40A7A}" destId="{DBB71ECD-CB54-4A8A-9039-F00658D1E13F}" srcOrd="1" destOrd="0" presId="urn:microsoft.com/office/officeart/2005/8/layout/target3"/>
    <dgm:cxn modelId="{84B2D963-C2B8-41D5-B228-0250FA05ADE7}" type="presOf" srcId="{76FF54A4-0E16-493C-8A0D-736A25F40A7A}" destId="{11DB08EE-8AD3-4ACB-B585-D1CCABAECB76}" srcOrd="0" destOrd="0" presId="urn:microsoft.com/office/officeart/2005/8/layout/target3"/>
    <dgm:cxn modelId="{96AFC251-AFE7-4756-86C6-32EA3D6E81DB}" srcId="{76FF54A4-0E16-493C-8A0D-736A25F40A7A}" destId="{A4BAA341-880F-49FE-A40B-D5A634F1B11F}" srcOrd="1" destOrd="0" parTransId="{B007788E-54C1-4247-A921-56E467276BC7}" sibTransId="{6995BBC2-38E3-4C2E-AE5C-AD086AC1BC40}"/>
    <dgm:cxn modelId="{0C71867B-DF24-4FCE-B49A-3EC2B40B2B96}" srcId="{F2A68A9F-EB39-4175-9240-89B6B5C33E09}" destId="{76FF54A4-0E16-493C-8A0D-736A25F40A7A}" srcOrd="0" destOrd="0" parTransId="{BF765490-4829-4759-8910-DBE403524775}" sibTransId="{E747BD12-F40E-498C-A55F-E736E380031A}"/>
    <dgm:cxn modelId="{73F7197E-2FBE-4F35-927E-898F4592A44B}" srcId="{76FF54A4-0E16-493C-8A0D-736A25F40A7A}" destId="{9141D243-A70D-426E-8737-857C0B8DB09F}" srcOrd="2" destOrd="0" parTransId="{4910DE58-5C2C-49BC-A4FC-E7B8BE42DC69}" sibTransId="{6D5A121B-A273-429B-BC4C-95CD6D5D4612}"/>
    <dgm:cxn modelId="{D5C51080-3A13-4EDB-9A38-045D3858A5FB}" type="presOf" srcId="{3E4BC700-B7D8-4C80-AA81-2CBDD9EA05E0}" destId="{B462B10C-966C-4722-AFA1-8985B766FFB4}" srcOrd="0" destOrd="0" presId="urn:microsoft.com/office/officeart/2005/8/layout/target3"/>
    <dgm:cxn modelId="{224974B2-A2C2-4F17-96B5-92EB9E647147}" type="presOf" srcId="{F2A68A9F-EB39-4175-9240-89B6B5C33E09}" destId="{BC3B4020-BF3A-483E-9D32-EF2A187E4D89}" srcOrd="0" destOrd="0" presId="urn:microsoft.com/office/officeart/2005/8/layout/target3"/>
    <dgm:cxn modelId="{6C7318CA-945C-4303-805F-3AC404D0B107}" srcId="{76FF54A4-0E16-493C-8A0D-736A25F40A7A}" destId="{3E4BC700-B7D8-4C80-AA81-2CBDD9EA05E0}" srcOrd="0" destOrd="0" parTransId="{C735370C-08EC-420B-AC26-BB4E9C88299A}" sibTransId="{65333B2D-D323-4251-B87F-E8D84EB91B9A}"/>
    <dgm:cxn modelId="{749FD1E5-FE92-4BFE-9079-0474BAFF4A15}" type="presOf" srcId="{A4BAA341-880F-49FE-A40B-D5A634F1B11F}" destId="{B462B10C-966C-4722-AFA1-8985B766FFB4}" srcOrd="0" destOrd="1" presId="urn:microsoft.com/office/officeart/2005/8/layout/target3"/>
    <dgm:cxn modelId="{357B30F4-9B30-4AB0-858E-2BC0F34778C0}" type="presOf" srcId="{9141D243-A70D-426E-8737-857C0B8DB09F}" destId="{B462B10C-966C-4722-AFA1-8985B766FFB4}" srcOrd="0" destOrd="2" presId="urn:microsoft.com/office/officeart/2005/8/layout/target3"/>
    <dgm:cxn modelId="{FEF09A58-A137-4BED-9465-C40E542CE519}" type="presParOf" srcId="{BC3B4020-BF3A-483E-9D32-EF2A187E4D89}" destId="{E2B49798-F26B-409F-A5E8-B4D0FA82CAF3}" srcOrd="0" destOrd="0" presId="urn:microsoft.com/office/officeart/2005/8/layout/target3"/>
    <dgm:cxn modelId="{B5BF05B2-21D4-4111-9BC8-E6519637F1A3}" type="presParOf" srcId="{BC3B4020-BF3A-483E-9D32-EF2A187E4D89}" destId="{DC979093-1D8D-44D8-B1DE-F7153187F70A}" srcOrd="1" destOrd="0" presId="urn:microsoft.com/office/officeart/2005/8/layout/target3"/>
    <dgm:cxn modelId="{CF0B4155-621C-4491-9E9E-66B209D54084}" type="presParOf" srcId="{BC3B4020-BF3A-483E-9D32-EF2A187E4D89}" destId="{11DB08EE-8AD3-4ACB-B585-D1CCABAECB76}" srcOrd="2" destOrd="0" presId="urn:microsoft.com/office/officeart/2005/8/layout/target3"/>
    <dgm:cxn modelId="{D92693F7-B322-48FE-A2BA-7810D2A69D6E}" type="presParOf" srcId="{BC3B4020-BF3A-483E-9D32-EF2A187E4D89}" destId="{DBB71ECD-CB54-4A8A-9039-F00658D1E13F}" srcOrd="3" destOrd="0" presId="urn:microsoft.com/office/officeart/2005/8/layout/target3"/>
    <dgm:cxn modelId="{12A22E8C-AE24-4DC7-B2E5-5F0C4D73229D}" type="presParOf" srcId="{BC3B4020-BF3A-483E-9D32-EF2A187E4D89}" destId="{B462B10C-966C-4722-AFA1-8985B766FFB4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498D5-EED3-4679-8657-FB340D0CD0B1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CA"/>
        </a:p>
      </dgm:t>
    </dgm:pt>
    <dgm:pt modelId="{F89F08B0-E70D-43AD-BB15-9FD1938F154C}">
      <dgm:prSet custT="1"/>
      <dgm:spPr>
        <a:xfrm rot="472219">
          <a:off x="-52230" y="5651"/>
          <a:ext cx="3198091" cy="54288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l">
            <a:buNone/>
          </a:pPr>
          <a:r>
            <a:rPr lang="en-US" sz="900" dirty="0">
              <a:solidFill>
                <a:sysClr val="windowText" lastClr="000000"/>
              </a:solidFill>
              <a:latin typeface="Bahnschrift" panose="020B0502040204020203" pitchFamily="34" charset="0"/>
              <a:ea typeface="+mn-ea"/>
              <a:cs typeface="+mn-cs"/>
            </a:rPr>
            <a:t>-- Mitigation Strategies, Copyright and related rights waived via CC0</a:t>
          </a:r>
          <a:endParaRPr lang="en-CA" sz="900" dirty="0">
            <a:solidFill>
              <a:sysClr val="windowText" lastClr="000000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C52BBB5F-E01E-48ED-92F1-3D2078D74004}" type="parTrans" cxnId="{48292637-9754-4F7C-A5D1-E9CB4D538A86}">
      <dgm:prSet/>
      <dgm:spPr/>
      <dgm:t>
        <a:bodyPr/>
        <a:lstStyle/>
        <a:p>
          <a:endParaRPr lang="en-CA"/>
        </a:p>
      </dgm:t>
    </dgm:pt>
    <dgm:pt modelId="{C545341A-6A9B-4A37-8738-086373D9B8AC}" type="sibTrans" cxnId="{48292637-9754-4F7C-A5D1-E9CB4D538A86}">
      <dgm:prSet/>
      <dgm:spPr/>
      <dgm:t>
        <a:bodyPr/>
        <a:lstStyle/>
        <a:p>
          <a:endParaRPr lang="en-CA"/>
        </a:p>
      </dgm:t>
    </dgm:pt>
    <dgm:pt modelId="{5D70558E-A63C-451B-A05D-80C0D9FECED0}" type="pres">
      <dgm:prSet presAssocID="{9DF498D5-EED3-4679-8657-FB340D0CD0B1}" presName="linear" presStyleCnt="0">
        <dgm:presLayoutVars>
          <dgm:animLvl val="lvl"/>
          <dgm:resizeHandles val="exact"/>
        </dgm:presLayoutVars>
      </dgm:prSet>
      <dgm:spPr/>
    </dgm:pt>
    <dgm:pt modelId="{B7A23755-0BCE-4CA4-8FB4-7952D92FA221}" type="pres">
      <dgm:prSet presAssocID="{F89F08B0-E70D-43AD-BB15-9FD1938F154C}" presName="parentText" presStyleLbl="node1" presStyleIdx="0" presStyleCnt="1" custAng="0" custLinFactX="-10313" custLinFactY="200000" custLinFactNeighborX="-100000" custLinFactNeighborY="216865">
        <dgm:presLayoutVars>
          <dgm:chMax val="0"/>
          <dgm:bulletEnabled val="1"/>
        </dgm:presLayoutVars>
      </dgm:prSet>
      <dgm:spPr/>
    </dgm:pt>
  </dgm:ptLst>
  <dgm:cxnLst>
    <dgm:cxn modelId="{48292637-9754-4F7C-A5D1-E9CB4D538A86}" srcId="{9DF498D5-EED3-4679-8657-FB340D0CD0B1}" destId="{F89F08B0-E70D-43AD-BB15-9FD1938F154C}" srcOrd="0" destOrd="0" parTransId="{C52BBB5F-E01E-48ED-92F1-3D2078D74004}" sibTransId="{C545341A-6A9B-4A37-8738-086373D9B8AC}"/>
    <dgm:cxn modelId="{57E0025C-AAC1-400D-BA18-F4199BA7FF66}" type="presOf" srcId="{F89F08B0-E70D-43AD-BB15-9FD1938F154C}" destId="{B7A23755-0BCE-4CA4-8FB4-7952D92FA221}" srcOrd="0" destOrd="0" presId="urn:microsoft.com/office/officeart/2005/8/layout/vList2"/>
    <dgm:cxn modelId="{2C2FC897-D295-4E65-A128-8CEEB357DD91}" type="presOf" srcId="{9DF498D5-EED3-4679-8657-FB340D0CD0B1}" destId="{5D70558E-A63C-451B-A05D-80C0D9FECED0}" srcOrd="0" destOrd="0" presId="urn:microsoft.com/office/officeart/2005/8/layout/vList2"/>
    <dgm:cxn modelId="{FD2E365B-0FCE-4149-820F-B72F200AA993}" type="presParOf" srcId="{5D70558E-A63C-451B-A05D-80C0D9FECED0}" destId="{B7A23755-0BCE-4CA4-8FB4-7952D92FA2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9AD29-ADE3-4A44-B9E2-BEB98FF4F371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600000" lon="600000" rev="15600000"/>
          </a:camera>
          <a:lightRig rig="flat" dir="t"/>
        </a:scene3d>
      </dgm:spPr>
      <dgm:t>
        <a:bodyPr/>
        <a:lstStyle/>
        <a:p>
          <a:endParaRPr lang="en-CA"/>
        </a:p>
      </dgm:t>
    </dgm:pt>
    <dgm:pt modelId="{88A7A981-A383-48A7-AF75-026A1B4F3DA7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algn="l"/>
          <a:r>
            <a:rPr lang="en-US" sz="11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1050" dirty="0" err="1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rPr>
            <a:t>Flower</a:t>
          </a:r>
          <a:r>
            <a:rPr lang="en-US" sz="1050" dirty="0" err="1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Economics</a:t>
          </a:r>
          <a:endParaRPr lang="en-US" sz="1050" dirty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pPr algn="l"/>
          <a:r>
            <a:rPr lang="en-US" sz="1100" dirty="0"/>
            <a:t>    </a:t>
          </a:r>
          <a:r>
            <a:rPr lang="en-US" sz="1100" dirty="0">
              <a:solidFill>
                <a:schemeClr val="bg1"/>
              </a:solidFill>
            </a:rPr>
            <a:t>com </a:t>
          </a:r>
          <a:endParaRPr lang="en-CA" sz="1100" dirty="0">
            <a:solidFill>
              <a:schemeClr val="bg1"/>
            </a:solidFill>
          </a:endParaRPr>
        </a:p>
      </dgm:t>
    </dgm:pt>
    <dgm:pt modelId="{BE0F594A-EBBD-460F-839D-2CF5E5093F29}" type="parTrans" cxnId="{E551F81C-5B15-4659-9395-CA2E559C2C18}">
      <dgm:prSet/>
      <dgm:spPr/>
      <dgm:t>
        <a:bodyPr/>
        <a:lstStyle/>
        <a:p>
          <a:endParaRPr lang="en-CA"/>
        </a:p>
      </dgm:t>
    </dgm:pt>
    <dgm:pt modelId="{BEBF712A-59E2-4A49-B750-259629D3294A}" type="sibTrans" cxnId="{E551F81C-5B15-4659-9395-CA2E559C2C18}">
      <dgm:prSet/>
      <dgm:spPr/>
      <dgm:t>
        <a:bodyPr/>
        <a:lstStyle/>
        <a:p>
          <a:endParaRPr lang="en-CA"/>
        </a:p>
      </dgm:t>
    </dgm:pt>
    <dgm:pt modelId="{7C0A2E00-DC7B-42FD-9F9A-AAB43AE7785C}" type="pres">
      <dgm:prSet presAssocID="{EA59AD29-ADE3-4A44-B9E2-BEB98FF4F3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B87D7-95F1-48A4-AD8D-1CBBBC200D1E}" type="pres">
      <dgm:prSet presAssocID="{88A7A981-A383-48A7-AF75-026A1B4F3DA7}" presName="hierRoot1" presStyleCnt="0">
        <dgm:presLayoutVars>
          <dgm:hierBranch val="init"/>
        </dgm:presLayoutVars>
      </dgm:prSet>
      <dgm:spPr/>
    </dgm:pt>
    <dgm:pt modelId="{2F5250CF-67A0-4520-A0CA-8E9D72C1E5F8}" type="pres">
      <dgm:prSet presAssocID="{88A7A981-A383-48A7-AF75-026A1B4F3DA7}" presName="rootComposite1" presStyleCnt="0"/>
      <dgm:spPr/>
    </dgm:pt>
    <dgm:pt modelId="{E91346F5-CA3D-423F-89EC-6F93049463F0}" type="pres">
      <dgm:prSet presAssocID="{88A7A981-A383-48A7-AF75-026A1B4F3DA7}" presName="rootText1" presStyleLbl="node0" presStyleIdx="0" presStyleCnt="1" custAng="16200000" custScaleX="100024" custScaleY="98353" custLinFactNeighborX="-27" custLinFactNeighborY="57021">
        <dgm:presLayoutVars>
          <dgm:chPref val="3"/>
        </dgm:presLayoutVars>
      </dgm:prSet>
      <dgm:spPr/>
    </dgm:pt>
    <dgm:pt modelId="{5BFF8CB9-C801-4B23-9948-EE70FB5A7AA2}" type="pres">
      <dgm:prSet presAssocID="{88A7A981-A383-48A7-AF75-026A1B4F3DA7}" presName="rootConnector1" presStyleLbl="node1" presStyleIdx="0" presStyleCnt="0"/>
      <dgm:spPr/>
    </dgm:pt>
    <dgm:pt modelId="{577A78F0-55C3-490E-A29A-7EEB1BF1A296}" type="pres">
      <dgm:prSet presAssocID="{88A7A981-A383-48A7-AF75-026A1B4F3DA7}" presName="hierChild2" presStyleCnt="0"/>
      <dgm:spPr/>
    </dgm:pt>
    <dgm:pt modelId="{9932377E-B1AB-4310-8193-B01F08091C8C}" type="pres">
      <dgm:prSet presAssocID="{88A7A981-A383-48A7-AF75-026A1B4F3DA7}" presName="hierChild3" presStyleCnt="0"/>
      <dgm:spPr/>
    </dgm:pt>
  </dgm:ptLst>
  <dgm:cxnLst>
    <dgm:cxn modelId="{E551F81C-5B15-4659-9395-CA2E559C2C18}" srcId="{EA59AD29-ADE3-4A44-B9E2-BEB98FF4F371}" destId="{88A7A981-A383-48A7-AF75-026A1B4F3DA7}" srcOrd="0" destOrd="0" parTransId="{BE0F594A-EBBD-460F-839D-2CF5E5093F29}" sibTransId="{BEBF712A-59E2-4A49-B750-259629D3294A}"/>
    <dgm:cxn modelId="{023DFB26-CA8B-4C47-BF48-68575E97BD14}" type="presOf" srcId="{88A7A981-A383-48A7-AF75-026A1B4F3DA7}" destId="{5BFF8CB9-C801-4B23-9948-EE70FB5A7AA2}" srcOrd="1" destOrd="0" presId="urn:microsoft.com/office/officeart/2005/8/layout/orgChart1"/>
    <dgm:cxn modelId="{C9052D82-A2AB-4949-BA72-220464E5C8B8}" type="presOf" srcId="{EA59AD29-ADE3-4A44-B9E2-BEB98FF4F371}" destId="{7C0A2E00-DC7B-42FD-9F9A-AAB43AE7785C}" srcOrd="0" destOrd="0" presId="urn:microsoft.com/office/officeart/2005/8/layout/orgChart1"/>
    <dgm:cxn modelId="{470BB0D7-B52E-4540-AA3C-264BBA1F5197}" type="presOf" srcId="{88A7A981-A383-48A7-AF75-026A1B4F3DA7}" destId="{E91346F5-CA3D-423F-89EC-6F93049463F0}" srcOrd="0" destOrd="0" presId="urn:microsoft.com/office/officeart/2005/8/layout/orgChart1"/>
    <dgm:cxn modelId="{BD3EC399-A2D1-4A3A-9115-C8DB554C54F3}" type="presParOf" srcId="{7C0A2E00-DC7B-42FD-9F9A-AAB43AE7785C}" destId="{1BCB87D7-95F1-48A4-AD8D-1CBBBC200D1E}" srcOrd="0" destOrd="0" presId="urn:microsoft.com/office/officeart/2005/8/layout/orgChart1"/>
    <dgm:cxn modelId="{66CC09CD-E08D-479B-9E4D-A51CF58BA5DF}" type="presParOf" srcId="{1BCB87D7-95F1-48A4-AD8D-1CBBBC200D1E}" destId="{2F5250CF-67A0-4520-A0CA-8E9D72C1E5F8}" srcOrd="0" destOrd="0" presId="urn:microsoft.com/office/officeart/2005/8/layout/orgChart1"/>
    <dgm:cxn modelId="{7A4A09E9-7EB5-4EB2-966A-FDDE05F9F5F0}" type="presParOf" srcId="{2F5250CF-67A0-4520-A0CA-8E9D72C1E5F8}" destId="{E91346F5-CA3D-423F-89EC-6F93049463F0}" srcOrd="0" destOrd="0" presId="urn:microsoft.com/office/officeart/2005/8/layout/orgChart1"/>
    <dgm:cxn modelId="{940119E2-077D-4BC1-ACDB-1E9E60508063}" type="presParOf" srcId="{2F5250CF-67A0-4520-A0CA-8E9D72C1E5F8}" destId="{5BFF8CB9-C801-4B23-9948-EE70FB5A7AA2}" srcOrd="1" destOrd="0" presId="urn:microsoft.com/office/officeart/2005/8/layout/orgChart1"/>
    <dgm:cxn modelId="{61BB2AA1-82C6-4189-8531-F45D05CB59D8}" type="presParOf" srcId="{1BCB87D7-95F1-48A4-AD8D-1CBBBC200D1E}" destId="{577A78F0-55C3-490E-A29A-7EEB1BF1A296}" srcOrd="1" destOrd="0" presId="urn:microsoft.com/office/officeart/2005/8/layout/orgChart1"/>
    <dgm:cxn modelId="{AA8D3A53-8F72-4C21-9E07-06C317A8CE14}" type="presParOf" srcId="{1BCB87D7-95F1-48A4-AD8D-1CBBBC200D1E}" destId="{9932377E-B1AB-4310-8193-B01F08091C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49798-F26B-409F-A5E8-B4D0FA82CAF3}">
      <dsp:nvSpPr>
        <dsp:cNvPr id="0" name=""/>
        <dsp:cNvSpPr/>
      </dsp:nvSpPr>
      <dsp:spPr>
        <a:xfrm>
          <a:off x="-3815" y="0"/>
          <a:ext cx="1997432" cy="1997432"/>
        </a:xfrm>
        <a:prstGeom prst="pie">
          <a:avLst>
            <a:gd name="adj1" fmla="val 5400000"/>
            <a:gd name="adj2" fmla="val 1620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B08EE-8AD3-4ACB-B585-D1CCABAECB76}">
      <dsp:nvSpPr>
        <dsp:cNvPr id="0" name=""/>
        <dsp:cNvSpPr/>
      </dsp:nvSpPr>
      <dsp:spPr>
        <a:xfrm>
          <a:off x="998715" y="0"/>
          <a:ext cx="6235533" cy="19974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MITIGATION STRATEGIES</a:t>
          </a:r>
          <a:endParaRPr lang="en-CA" sz="2800" kern="1200" dirty="0"/>
        </a:p>
      </dsp:txBody>
      <dsp:txXfrm>
        <a:off x="998715" y="0"/>
        <a:ext cx="3117766" cy="1997432"/>
      </dsp:txXfrm>
    </dsp:sp>
    <dsp:sp modelId="{B462B10C-966C-4722-AFA1-8985B766FFB4}">
      <dsp:nvSpPr>
        <dsp:cNvPr id="0" name=""/>
        <dsp:cNvSpPr/>
      </dsp:nvSpPr>
      <dsp:spPr>
        <a:xfrm>
          <a:off x="4116482" y="0"/>
          <a:ext cx="3117766" cy="19974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sng" kern="1200" dirty="0"/>
            <a:t>Regulation</a:t>
          </a:r>
          <a:r>
            <a:rPr lang="en-US" sz="1400" kern="1200" dirty="0"/>
            <a:t>: A cap on dollar amount of ecological damage, traded via instruments.</a:t>
          </a:r>
          <a:endParaRPr lang="en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sng" kern="1200" dirty="0"/>
            <a:t>Economic</a:t>
          </a:r>
          <a:r>
            <a:rPr lang="en-US" sz="1400" kern="1200" dirty="0"/>
            <a:t>: Tackling unemployment, so wages match qualification.</a:t>
          </a:r>
          <a:endParaRPr lang="en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sng" kern="1200" dirty="0"/>
            <a:t>Education</a:t>
          </a:r>
          <a:r>
            <a:rPr lang="en-US" sz="1400" kern="1200" dirty="0"/>
            <a:t>: Enabling rapid development of technology to neutralize oil and chemical particulate.</a:t>
          </a:r>
          <a:endParaRPr lang="en-CA" sz="1400" kern="1200" dirty="0"/>
        </a:p>
      </dsp:txBody>
      <dsp:txXfrm>
        <a:off x="4116482" y="0"/>
        <a:ext cx="3117766" cy="1997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23755-0BCE-4CA4-8FB4-7952D92FA221}">
      <dsp:nvSpPr>
        <dsp:cNvPr id="0" name=""/>
        <dsp:cNvSpPr/>
      </dsp:nvSpPr>
      <dsp:spPr>
        <a:xfrm>
          <a:off x="0" y="11303"/>
          <a:ext cx="3198089" cy="54288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Text" lastClr="000000"/>
              </a:solidFill>
              <a:latin typeface="Bahnschrift" panose="020B0502040204020203" pitchFamily="34" charset="0"/>
              <a:ea typeface="+mn-ea"/>
              <a:cs typeface="+mn-cs"/>
            </a:rPr>
            <a:t>-- Mitigation Strategies, Copyright and related rights waived via CC0</a:t>
          </a:r>
          <a:endParaRPr lang="en-CA" sz="900" kern="1200" dirty="0">
            <a:solidFill>
              <a:sysClr val="windowText" lastClr="000000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26501" y="37804"/>
        <a:ext cx="3145087" cy="489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346F5-CA3D-423F-89EC-6F93049463F0}">
      <dsp:nvSpPr>
        <dsp:cNvPr id="0" name=""/>
        <dsp:cNvSpPr/>
      </dsp:nvSpPr>
      <dsp:spPr>
        <a:xfrm rot="16200000">
          <a:off x="-313" y="1495961"/>
          <a:ext cx="1171570" cy="575998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isometricOffAxis2Left" zoom="95000">
            <a:rot lat="600000" lon="600000" rev="1560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1050" kern="1200" dirty="0" err="1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rPr>
            <a:t>Flower</a:t>
          </a:r>
          <a:r>
            <a:rPr lang="en-US" sz="1050" kern="1200" dirty="0" err="1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Economics</a:t>
          </a:r>
          <a:endParaRPr lang="en-US" sz="1050" kern="1200" dirty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</a:t>
          </a:r>
          <a:r>
            <a:rPr lang="en-US" sz="1100" kern="1200" dirty="0">
              <a:solidFill>
                <a:schemeClr val="bg1"/>
              </a:solidFill>
            </a:rPr>
            <a:t>com </a:t>
          </a:r>
          <a:endParaRPr lang="en-CA" sz="1100" kern="1200" dirty="0">
            <a:solidFill>
              <a:schemeClr val="bg1"/>
            </a:solidFill>
          </a:endParaRPr>
        </a:p>
      </dsp:txBody>
      <dsp:txXfrm>
        <a:off x="-313" y="1495961"/>
        <a:ext cx="1171570" cy="575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02354-7E84-4620-91D5-D65377BD1CF9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80088-546D-477A-A7B9-4D15572B40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74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055" y="-9409"/>
            <a:ext cx="7641503" cy="7638817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63" y="2671705"/>
            <a:ext cx="4855599" cy="1829224"/>
          </a:xfrm>
        </p:spPr>
        <p:txBody>
          <a:bodyPr anchor="b">
            <a:noAutofit/>
          </a:bodyPr>
          <a:lstStyle>
            <a:lvl1pPr algn="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163" y="4500927"/>
            <a:ext cx="4855599" cy="121877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5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77333"/>
            <a:ext cx="5289762" cy="3781778"/>
          </a:xfrm>
        </p:spPr>
        <p:txBody>
          <a:bodyPr anchor="ctr">
            <a:normAutofit/>
          </a:bodyPr>
          <a:lstStyle>
            <a:lvl1pPr algn="l">
              <a:defRPr sz="3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4967111"/>
            <a:ext cx="5289762" cy="1745513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95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37" y="677334"/>
            <a:ext cx="5060152" cy="3358444"/>
          </a:xfrm>
        </p:spPr>
        <p:txBody>
          <a:bodyPr anchor="ctr">
            <a:normAutofit/>
          </a:bodyPr>
          <a:lstStyle>
            <a:lvl1pPr algn="l">
              <a:defRPr sz="3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7562" y="4035778"/>
            <a:ext cx="4516503" cy="423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0985" indent="0">
              <a:buFontTx/>
              <a:buNone/>
              <a:defRPr/>
            </a:lvl2pPr>
            <a:lvl3pPr marL="761970" indent="0">
              <a:buFontTx/>
              <a:buNone/>
              <a:defRPr/>
            </a:lvl3pPr>
            <a:lvl4pPr marL="1142954" indent="0">
              <a:buFontTx/>
              <a:buNone/>
              <a:defRPr/>
            </a:lvl4pPr>
            <a:lvl5pPr marL="15239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4967111"/>
            <a:ext cx="5289763" cy="1745513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2260" y="878198"/>
            <a:ext cx="381099" cy="649751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/>
          <a:p>
            <a:pPr lvl="0"/>
            <a:r>
              <a:rPr lang="en-US" sz="6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3083" y="3207285"/>
            <a:ext cx="381099" cy="649751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/>
          <a:p>
            <a:pPr lvl="0"/>
            <a:r>
              <a:rPr lang="en-US" sz="6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8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2146654"/>
            <a:ext cx="5289763" cy="2883844"/>
          </a:xfrm>
        </p:spPr>
        <p:txBody>
          <a:bodyPr anchor="b">
            <a:normAutofit/>
          </a:bodyPr>
          <a:lstStyle>
            <a:lvl1pPr algn="l">
              <a:defRPr sz="3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5030498"/>
            <a:ext cx="5289763" cy="168212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177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37" y="677334"/>
            <a:ext cx="5060152" cy="3358444"/>
          </a:xfrm>
        </p:spPr>
        <p:txBody>
          <a:bodyPr anchor="ctr">
            <a:normAutofit/>
          </a:bodyPr>
          <a:lstStyle>
            <a:lvl1pPr algn="l">
              <a:defRPr sz="3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8" y="4459111"/>
            <a:ext cx="5289763" cy="57138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0985" indent="0">
              <a:buFontTx/>
              <a:buNone/>
              <a:defRPr/>
            </a:lvl2pPr>
            <a:lvl3pPr marL="761970" indent="0">
              <a:buFontTx/>
              <a:buNone/>
              <a:defRPr/>
            </a:lvl3pPr>
            <a:lvl4pPr marL="1142954" indent="0">
              <a:buFontTx/>
              <a:buNone/>
              <a:defRPr/>
            </a:lvl4pPr>
            <a:lvl5pPr marL="15239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5030498"/>
            <a:ext cx="5289763" cy="168212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2260" y="878198"/>
            <a:ext cx="381099" cy="649751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/>
          <a:p>
            <a:pPr lvl="0"/>
            <a:r>
              <a:rPr lang="en-US" sz="6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3083" y="3207285"/>
            <a:ext cx="381099" cy="649751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/>
          <a:p>
            <a:pPr lvl="0"/>
            <a:r>
              <a:rPr lang="en-US" sz="6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48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07" y="677334"/>
            <a:ext cx="5284554" cy="3358444"/>
          </a:xfrm>
        </p:spPr>
        <p:txBody>
          <a:bodyPr anchor="ctr">
            <a:normAutofit/>
          </a:bodyPr>
          <a:lstStyle>
            <a:lvl1pPr algn="l">
              <a:defRPr sz="3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8" y="4459111"/>
            <a:ext cx="5289763" cy="57138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</a:defRPr>
            </a:lvl1pPr>
            <a:lvl2pPr marL="380985" indent="0">
              <a:buFontTx/>
              <a:buNone/>
              <a:defRPr/>
            </a:lvl2pPr>
            <a:lvl3pPr marL="761970" indent="0">
              <a:buFontTx/>
              <a:buNone/>
              <a:defRPr/>
            </a:lvl3pPr>
            <a:lvl4pPr marL="1142954" indent="0">
              <a:buFontTx/>
              <a:buNone/>
              <a:defRPr/>
            </a:lvl4pPr>
            <a:lvl5pPr marL="15239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5030498"/>
            <a:ext cx="5289763" cy="168212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34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72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81093" y="677334"/>
            <a:ext cx="815677" cy="583494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999" y="677334"/>
            <a:ext cx="4329188" cy="58349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8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56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3000965"/>
            <a:ext cx="5289763" cy="2029534"/>
          </a:xfrm>
        </p:spPr>
        <p:txBody>
          <a:bodyPr anchor="b"/>
          <a:lstStyle>
            <a:lvl1pPr algn="l">
              <a:defRPr sz="3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5030498"/>
            <a:ext cx="5289763" cy="956000"/>
          </a:xfrm>
        </p:spPr>
        <p:txBody>
          <a:bodyPr anchor="t"/>
          <a:lstStyle>
            <a:lvl1pPr marL="0" indent="0" algn="l">
              <a:buNone/>
              <a:defRPr sz="1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5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77333"/>
            <a:ext cx="5289762" cy="1467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400654"/>
            <a:ext cx="2573424" cy="431196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4337" y="2400656"/>
            <a:ext cx="2573425" cy="431197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46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77333"/>
            <a:ext cx="5289761" cy="14675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2401092"/>
            <a:ext cx="2575560" cy="640291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3041385"/>
            <a:ext cx="2575560" cy="36712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2200" y="2401092"/>
            <a:ext cx="2575560" cy="640291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22200" y="3041385"/>
            <a:ext cx="2575560" cy="36712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69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77333"/>
            <a:ext cx="5289762" cy="1467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72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665115"/>
            <a:ext cx="2325152" cy="1420518"/>
          </a:xfrm>
        </p:spPr>
        <p:txBody>
          <a:bodyPr anchor="b">
            <a:normAutofit/>
          </a:bodyPr>
          <a:lstStyle>
            <a:lvl1pPr>
              <a:defRPr sz="1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6063" y="572139"/>
            <a:ext cx="2821698" cy="61404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999" y="3085633"/>
            <a:ext cx="2325152" cy="2871610"/>
          </a:xfrm>
        </p:spPr>
        <p:txBody>
          <a:bodyPr>
            <a:normAutofit/>
          </a:bodyPr>
          <a:lstStyle>
            <a:lvl1pPr marL="0" indent="0">
              <a:buNone/>
              <a:defRPr sz="1167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24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5334000"/>
            <a:ext cx="5289762" cy="629709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7999" y="677333"/>
            <a:ext cx="5289762" cy="4273020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999" y="5963709"/>
            <a:ext cx="5289762" cy="74891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3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055" y="-9409"/>
            <a:ext cx="7641504" cy="7638817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677333"/>
            <a:ext cx="5289761" cy="1467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2400656"/>
            <a:ext cx="5289762" cy="4311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382" y="6712626"/>
            <a:ext cx="57011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1E08-5A12-4A74-8492-40168284602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999" y="6712626"/>
            <a:ext cx="3852478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0564" y="6712626"/>
            <a:ext cx="427198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/>
                </a:solidFill>
              </a:defRPr>
            </a:lvl1pPr>
          </a:lstStyle>
          <a:p>
            <a:fld id="{34B25ED5-BE71-4003-88D6-BF86454A16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27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380985" rtl="0" eaLnBrk="1" latinLnBrk="0" hangingPunct="1"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39" indent="-285739" algn="l" defTabSz="380985" rtl="0" eaLnBrk="1" latinLnBrk="0" hangingPunct="1">
        <a:spcBef>
          <a:spcPts val="8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9100" indent="-238115" algn="l" defTabSz="380985" rtl="0" eaLnBrk="1" latinLnBrk="0" hangingPunct="1">
        <a:spcBef>
          <a:spcPts val="8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52462" indent="-190492" algn="l" defTabSz="380985" rtl="0" eaLnBrk="1" latinLnBrk="0" hangingPunct="1">
        <a:spcBef>
          <a:spcPts val="8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33447" indent="-190492" algn="l" defTabSz="380985" rtl="0" eaLnBrk="1" latinLnBrk="0" hangingPunct="1">
        <a:spcBef>
          <a:spcPts val="8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14431" indent="-190492" algn="l" defTabSz="380985" rtl="0" eaLnBrk="1" latinLnBrk="0" hangingPunct="1">
        <a:spcBef>
          <a:spcPts val="8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95416" indent="-190492" algn="l" defTabSz="380985" rtl="0" eaLnBrk="1" latinLnBrk="0" hangingPunct="1">
        <a:spcBef>
          <a:spcPts val="8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ts val="8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ts val="8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ts val="8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QuickStyle" Target="../diagrams/quickStyle3.xml"/><Relationship Id="rId3" Type="http://schemas.openxmlformats.org/officeDocument/2006/relationships/image" Target="../media/image2.png"/><Relationship Id="rId21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4.png"/><Relationship Id="rId10" Type="http://schemas.openxmlformats.org/officeDocument/2006/relationships/diagramData" Target="../diagrams/data2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4FB4F0-7A1C-4061-9678-4A335D533B65}"/>
              </a:ext>
            </a:extLst>
          </p:cNvPr>
          <p:cNvSpPr txBox="1"/>
          <p:nvPr/>
        </p:nvSpPr>
        <p:spPr>
          <a:xfrm>
            <a:off x="0" y="-2"/>
            <a:ext cx="7620000" cy="1427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6" b="1" dirty="0">
                <a:latin typeface="Bahnschrift" panose="020B0502040204020203" pitchFamily="34" charset="0"/>
              </a:rPr>
              <a:t>After Chemical Spill, Oil Spill Risk near Sri Lankan Beach </a:t>
            </a:r>
            <a:endParaRPr lang="en-CA" sz="4266" b="1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CE4BD-B6C9-4E9F-919A-7895E255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34508"/>
            <a:ext cx="4381499" cy="549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146817-0364-47F0-B8B3-E9558819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4" y="2087933"/>
            <a:ext cx="4995659" cy="2823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DC7398-7CF7-43F3-AF7C-405B43158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304" y="4919306"/>
            <a:ext cx="4350299" cy="425903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5939DA36-3E37-4CD1-A134-7B2521FF9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809646"/>
              </p:ext>
            </p:extLst>
          </p:nvPr>
        </p:nvGraphicFramePr>
        <p:xfrm>
          <a:off x="87642" y="5489218"/>
          <a:ext cx="7234249" cy="199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40DC6599-629C-49D5-BDDA-0FEE60530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077010"/>
              </p:ext>
            </p:extLst>
          </p:nvPr>
        </p:nvGraphicFramePr>
        <p:xfrm>
          <a:off x="1099625" y="6845025"/>
          <a:ext cx="3198090" cy="554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26" name="Picture 2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F3FD961-713A-427E-8269-BB5C6CE70B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48" y="7128481"/>
            <a:ext cx="682085" cy="240337"/>
          </a:xfrm>
          <a:prstGeom prst="rect">
            <a:avLst/>
          </a:prstGeom>
        </p:spPr>
      </p:pic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2972EDF-9476-4285-A758-5A5A83617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934803"/>
              </p:ext>
            </p:extLst>
          </p:nvPr>
        </p:nvGraphicFramePr>
        <p:xfrm>
          <a:off x="6352518" y="302579"/>
          <a:ext cx="1171575" cy="290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7" name="Picture 36" descr="A picture containing window&#10;&#10;Description automatically generated">
            <a:extLst>
              <a:ext uri="{FF2B5EF4-FFF2-40B4-BE49-F238E27FC236}">
                <a16:creationId xmlns:a16="http://schemas.microsoft.com/office/drawing/2014/main" id="{FF1F5464-AC19-48B1-9CAC-00ED3CA9C9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20" y="2037832"/>
            <a:ext cx="100204" cy="1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92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67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Bahnschrift</vt:lpstr>
      <vt:lpstr>Calibri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Shuaib</dc:creator>
  <cp:lastModifiedBy>Salman Shuaib</cp:lastModifiedBy>
  <cp:revision>21</cp:revision>
  <dcterms:created xsi:type="dcterms:W3CDTF">2021-06-03T07:08:58Z</dcterms:created>
  <dcterms:modified xsi:type="dcterms:W3CDTF">2021-06-03T10:19:33Z</dcterms:modified>
</cp:coreProperties>
</file>