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4" d="100"/>
          <a:sy n="84" d="100"/>
        </p:scale>
        <p:origin x="3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9CB2E-5DD8-40EC-97C0-888E9527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69" y="291903"/>
            <a:ext cx="8001000" cy="2971801"/>
          </a:xfrm>
        </p:spPr>
        <p:txBody>
          <a:bodyPr/>
          <a:lstStyle/>
          <a:p>
            <a:r>
              <a:rPr lang="fr-FR" dirty="0"/>
              <a:t>TP  Sudoku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7F6955-7748-4D0C-A9B9-4493A431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46" y="3801664"/>
            <a:ext cx="6400800" cy="1947333"/>
          </a:xfrm>
        </p:spPr>
        <p:txBody>
          <a:bodyPr/>
          <a:lstStyle/>
          <a:p>
            <a:r>
              <a:rPr lang="fr-FR" dirty="0"/>
              <a:t>Résolution avec OR-Tools </a:t>
            </a:r>
          </a:p>
        </p:txBody>
      </p:sp>
    </p:spTree>
    <p:extLst>
      <p:ext uri="{BB962C8B-B14F-4D97-AF65-F5344CB8AC3E}">
        <p14:creationId xmlns:p14="http://schemas.microsoft.com/office/powerpoint/2010/main" val="3827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F765DC-E613-49E5-AC05-1B6864E3BB61}"/>
              </a:ext>
            </a:extLst>
          </p:cNvPr>
          <p:cNvSpPr txBox="1"/>
          <p:nvPr/>
        </p:nvSpPr>
        <p:spPr>
          <a:xfrm>
            <a:off x="1312545" y="1557997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OR-Tools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C59730-BACA-7E46-9889-54BC3EAF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2" y="1301625"/>
            <a:ext cx="3608074" cy="36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éléphone&#10;&#10;Description générée automatiquement">
            <a:extLst>
              <a:ext uri="{FF2B5EF4-FFF2-40B4-BE49-F238E27FC236}">
                <a16:creationId xmlns:a16="http://schemas.microsoft.com/office/drawing/2014/main" id="{2F55189F-AC02-46B5-A415-043B7339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98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0EE197-8F3E-414A-A808-DEED38E807D3}"/>
              </a:ext>
            </a:extLst>
          </p:cNvPr>
          <p:cNvSpPr txBox="1"/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Le Code</a:t>
            </a:r>
          </a:p>
        </p:txBody>
      </p:sp>
    </p:spTree>
    <p:extLst>
      <p:ext uri="{BB962C8B-B14F-4D97-AF65-F5344CB8AC3E}">
        <p14:creationId xmlns:p14="http://schemas.microsoft.com/office/powerpoint/2010/main" val="39569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D0E34AA-CF34-40AB-8EAA-5FA691AF3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écran, téléphone, table&#10;&#10;Description générée automatiquement">
            <a:extLst>
              <a:ext uri="{FF2B5EF4-FFF2-40B4-BE49-F238E27FC236}">
                <a16:creationId xmlns:a16="http://schemas.microsoft.com/office/drawing/2014/main" id="{FCBE2E72-EA8B-4267-9A43-6ACA1A3A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2" b="1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écran, noir, table, afficher&#10;&#10;Description générée automatiquement">
            <a:extLst>
              <a:ext uri="{FF2B5EF4-FFF2-40B4-BE49-F238E27FC236}">
                <a16:creationId xmlns:a16="http://schemas.microsoft.com/office/drawing/2014/main" id="{411E10DC-BA3D-4B73-8EC4-598063391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écran, noir, moniteur, table&#10;&#10;Description générée automatiquement">
            <a:extLst>
              <a:ext uri="{FF2B5EF4-FFF2-40B4-BE49-F238E27FC236}">
                <a16:creationId xmlns:a16="http://schemas.microsoft.com/office/drawing/2014/main" id="{BE6E8BC7-F7B7-4995-8869-60463448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983627"/>
            <a:ext cx="10607040" cy="4561027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749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373EC24-AE39-4890-8541-0DA54297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38" y="786117"/>
            <a:ext cx="504432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22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502F678F-B49C-418C-8ED2-4B644A25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60068"/>
              </p:ext>
            </p:extLst>
          </p:nvPr>
        </p:nvGraphicFramePr>
        <p:xfrm>
          <a:off x="2913697" y="2327434"/>
          <a:ext cx="636460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>
                  <a:extLst>
                    <a:ext uri="{9D8B030D-6E8A-4147-A177-3AD203B41FA5}">
                      <a16:colId xmlns:a16="http://schemas.microsoft.com/office/drawing/2014/main" val="415908793"/>
                    </a:ext>
                  </a:extLst>
                </a:gridCol>
                <a:gridCol w="2121535">
                  <a:extLst>
                    <a:ext uri="{9D8B030D-6E8A-4147-A177-3AD203B41FA5}">
                      <a16:colId xmlns:a16="http://schemas.microsoft.com/office/drawing/2014/main" val="1035305839"/>
                    </a:ext>
                  </a:extLst>
                </a:gridCol>
                <a:gridCol w="2121535">
                  <a:extLst>
                    <a:ext uri="{9D8B030D-6E8A-4147-A177-3AD203B41FA5}">
                      <a16:colId xmlns:a16="http://schemas.microsoft.com/office/drawing/2014/main" val="4042660532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r>
                        <a:rPr lang="fr-FR" sz="2400" dirty="0"/>
                        <a:t>Solution/ Difficulté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Génétic</a:t>
                      </a:r>
                      <a:r>
                        <a:rPr lang="fr-FR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ORToolsSolver</a:t>
                      </a:r>
                      <a:r>
                        <a:rPr lang="fr-FR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99896"/>
                  </a:ext>
                </a:extLst>
              </a:tr>
              <a:tr h="864884">
                <a:tc>
                  <a:txBody>
                    <a:bodyPr/>
                    <a:lstStyle/>
                    <a:p>
                      <a:r>
                        <a:rPr lang="fr-FR" sz="1800" dirty="0"/>
                        <a:t>Sudoku </a:t>
                      </a:r>
                    </a:p>
                    <a:p>
                      <a:r>
                        <a:rPr lang="fr-FR" sz="1800" dirty="0"/>
                        <a:t>Initiale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Temps :</a:t>
                      </a:r>
                    </a:p>
                    <a:p>
                      <a:r>
                        <a:rPr lang="fr-FR" sz="1800" dirty="0"/>
                        <a:t>5,7681482 -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fr-FR" sz="1800" dirty="0"/>
                    </a:p>
                    <a:p>
                      <a:r>
                        <a:rPr lang="fr-FR" sz="1800" dirty="0"/>
                        <a:t>Faute: 10 à 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Temps:</a:t>
                      </a:r>
                    </a:p>
                    <a:p>
                      <a:r>
                        <a:rPr lang="fr-FR" sz="1800" dirty="0"/>
                        <a:t>0,0782344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90597"/>
                  </a:ext>
                </a:extLst>
              </a:tr>
              <a:tr h="595808">
                <a:tc>
                  <a:txBody>
                    <a:bodyPr/>
                    <a:lstStyle/>
                    <a:p>
                      <a:r>
                        <a:rPr lang="fr-FR" sz="1800" dirty="0"/>
                        <a:t>Easy50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Temps :</a:t>
                      </a:r>
                    </a:p>
                    <a:p>
                      <a:r>
                        <a:rPr lang="fr-FR" sz="1800" dirty="0"/>
                        <a:t>0,0854747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46116"/>
                  </a:ext>
                </a:extLst>
              </a:tr>
              <a:tr h="595808">
                <a:tc>
                  <a:txBody>
                    <a:bodyPr/>
                    <a:lstStyle/>
                    <a:p>
                      <a:r>
                        <a:rPr lang="fr-FR" sz="1800" dirty="0" err="1"/>
                        <a:t>Hardest</a:t>
                      </a:r>
                      <a:r>
                        <a:rPr lang="fr-FR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Temps:</a:t>
                      </a:r>
                    </a:p>
                    <a:p>
                      <a:r>
                        <a:rPr lang="fr-FR" sz="1800" dirty="0"/>
                        <a:t>0,1110326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38700"/>
                  </a:ext>
                </a:extLst>
              </a:tr>
              <a:tr h="595808">
                <a:tc>
                  <a:txBody>
                    <a:bodyPr/>
                    <a:lstStyle/>
                    <a:p>
                      <a:r>
                        <a:rPr lang="fr-FR" sz="1800" dirty="0"/>
                        <a:t>Top95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Temps: </a:t>
                      </a:r>
                    </a:p>
                    <a:p>
                      <a:r>
                        <a:rPr lang="fr-FR" sz="1800" dirty="0"/>
                        <a:t>0,1223631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514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AB1712-0C00-8142-96D5-7122E6F8F9FC}"/>
              </a:ext>
            </a:extLst>
          </p:cNvPr>
          <p:cNvSpPr/>
          <p:nvPr/>
        </p:nvSpPr>
        <p:spPr>
          <a:xfrm>
            <a:off x="933450" y="872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dirty="0"/>
              <a:t>Conclusion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113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TP  Sudoku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 Sudoku </dc:title>
  <dc:creator>Florian Eisenbarth</dc:creator>
  <cp:lastModifiedBy>Florian Eisenbarth</cp:lastModifiedBy>
  <cp:revision>1</cp:revision>
  <dcterms:created xsi:type="dcterms:W3CDTF">2020-02-03T21:38:13Z</dcterms:created>
  <dcterms:modified xsi:type="dcterms:W3CDTF">2020-02-03T21:38:32Z</dcterms:modified>
</cp:coreProperties>
</file>