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Gestão DOM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Sistema de Gestão de Operações e Pessoas</a:t>
            </a:r>
          </a:p>
          <a:p>
            <a:r>
              <a:t>Apresentação do Projeto</a:t>
            </a:r>
          </a:p>
          <a:p>
            <a:r>
              <a:t>Seu Nome - Junho/2024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(Inserir prints ou vídeo do sistema em funcionamento)</a:t>
            </a:r>
          </a:p>
          <a:p>
            <a:r>
              <a:t>Exemplo: Cadastro de empregado, login, painel administrativo.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Dúvidas? Sugestões? Estou à disposição para responder!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projeto Gestão DOM foi criado para otimizar e digitalizar processos de gestão de operações e pessoas, trazendo mais eficiência, controle e integração para a empresa.</a:t>
            </a:r>
          </a:p>
          <a:p/>
          <a:p>
            <a:r>
              <a:t>Objetivo: Automatizar rotinas, centralizar informações e facilitar o acesso aos dados.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Escopo e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Cadastro e gestão de empregados</a:t>
            </a:r>
          </a:p>
          <a:p>
            <a:r>
              <a:t>- Controle de operações e tarefas</a:t>
            </a:r>
          </a:p>
          <a:p>
            <a:r>
              <a:t>- Fluxo de login e autenticação seguro</a:t>
            </a:r>
          </a:p>
          <a:p>
            <a:r>
              <a:t>- Painel administrativo responsivo</a:t>
            </a:r>
          </a:p>
          <a:p>
            <a:r>
              <a:t>- Integração com banco de dados Postgres</a:t>
            </a:r>
          </a:p>
          <a:p>
            <a:r>
              <a:t>- Internacionalização de mensagens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e Tecnologias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Next.js (frontend e backend)</a:t>
            </a:r>
          </a:p>
          <a:p>
            <a:r>
              <a:t>- React</a:t>
            </a:r>
          </a:p>
          <a:p>
            <a:r>
              <a:t>- Material UI (tema customizado)</a:t>
            </a:r>
          </a:p>
          <a:p>
            <a:r>
              <a:t>- Prisma ORM</a:t>
            </a:r>
          </a:p>
          <a:p>
            <a:r>
              <a:t>- PostgreSQL</a:t>
            </a:r>
          </a:p>
          <a:p>
            <a:r>
              <a:t>- ESLint, TypeScript strict mode</a:t>
            </a:r>
          </a:p>
          <a:p>
            <a:r>
              <a:t>- Testes automatizados (Jest, React Testing Library)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de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Usuário acessa o sistema via login seguro</a:t>
            </a:r>
          </a:p>
          <a:p>
            <a:r>
              <a:t>2. Realiza cadastro ou consulta de empregados</a:t>
            </a:r>
          </a:p>
          <a:p>
            <a:r>
              <a:t>3. Gerencia operações e tarefas</a:t>
            </a:r>
          </a:p>
          <a:p>
            <a:r>
              <a:t>4. Todas as ações validadas por formulários acessíveis e internacionalizados</a:t>
            </a:r>
          </a:p>
          <a:p>
            <a:r>
              <a:t>5. Dados persistidos via Prisma/Postgres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Boas Práticas e Regras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Tipagem estrita (proibido 'any')</a:t>
            </a:r>
          </a:p>
          <a:p>
            <a:r>
              <a:t>- Organização modular dos arquivos</a:t>
            </a:r>
          </a:p>
          <a:p>
            <a:r>
              <a:t>- Uso de aliases '@/src' nos imports</a:t>
            </a:r>
          </a:p>
          <a:p>
            <a:r>
              <a:t>- Mensagens centralizadas e internacionalizáveis</a:t>
            </a:r>
          </a:p>
          <a:p>
            <a:r>
              <a:t>- Formulários acessíveis e responsivos</a:t>
            </a:r>
          </a:p>
          <a:p>
            <a:r>
              <a:t>- Testes automatizados obrigatórios</a:t>
            </a:r>
          </a:p>
          <a:p>
            <a:r>
              <a:t>- Proibido arquivos duplicados ou de backup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e Soluções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Padronização de formulários reutilizáveis</a:t>
            </a:r>
          </a:p>
          <a:p>
            <a:r>
              <a:t>- Divisão de arquivos grandes por responsabilidade</a:t>
            </a:r>
          </a:p>
          <a:p>
            <a:r>
              <a:t>- Integração segura com API e banco</a:t>
            </a:r>
          </a:p>
          <a:p>
            <a:r>
              <a:t>- Garantia de acessibilidade e responsividade</a:t>
            </a:r>
          </a:p>
          <a:p>
            <a:r>
              <a:t>- Centralização de mensagens para facilitar tradução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 Benefícios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Código limpo, padronizado e fácil de manter</a:t>
            </a:r>
          </a:p>
          <a:p>
            <a:r>
              <a:t>- Experiência do usuário aprimorada</a:t>
            </a:r>
          </a:p>
          <a:p>
            <a:r>
              <a:t>- Facilidade para evoluir e integrar novas funções</a:t>
            </a:r>
          </a:p>
          <a:p>
            <a:r>
              <a:t>- Redução de erros e retrabalho</a:t>
            </a:r>
          </a:p>
          <a:p>
            <a:r>
              <a:t>- Base pronta para crescimento do sistema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Novas integrações (ex: folha de pagamento)</a:t>
            </a:r>
          </a:p>
          <a:p>
            <a:r>
              <a:t>- Mais testes automatizados</a:t>
            </a:r>
          </a:p>
          <a:p>
            <a:r>
              <a:t>- Melhorias de UX e acessibilidade</a:t>
            </a:r>
          </a:p>
          <a:p>
            <a:r>
              <a:t>- Otimização de performance</a:t>
            </a:r>
          </a:p>
          <a:p>
            <a:r>
              <a:t>- Feedback contínuo dos usuários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