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1812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Gestão DOM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Transformando a gestão de operações e pessoas</a:t>
            </a:r>
          </a:p>
          <a:p>
            <a:r>
              <a:t>Seu nome – Junho/2024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Próximos Passos Estratégicos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Novas integrações (ex: folha de pagamento, BI)</a:t>
            </a:r>
          </a:p>
          <a:p>
            <a:r>
              <a:t>• Expansão para outras unidades/países</a:t>
            </a:r>
          </a:p>
          <a:p>
            <a:r>
              <a:t>• Evolução contínua baseada em feedback e dados</a:t>
            </a:r>
          </a:p>
          <a:p>
            <a:endParaRPr/>
          </a:p>
          <a:p>
            <a:r>
              <a:t>Frase de impacto: 'O amanhã começa hoje.'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Gestão DOM é mais que um sistema: é um diferencial competitivo para o negócio.</a:t>
            </a:r>
          </a:p>
          <a:p>
            <a:r>
              <a:t>Pronto para suportar o crescimento e a transformação digital da empresa.</a:t>
            </a:r>
          </a:p>
          <a:p>
            <a:endParaRPr/>
          </a:p>
          <a:p>
            <a:r>
              <a:t>Frase de impacto: 'Junte-se a nós nessa jornada de transformação.'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Perguntas e Discussão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Dúvidas? Sugestões? Vamos juntos construir o futuro da gestão!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Oportunidade de Negócio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912"/>
            <a:ext cx="8229600" cy="4525963"/>
          </a:xfrm>
        </p:spPr>
        <p:txBody>
          <a:bodyPr/>
          <a:lstStyle/>
          <a:p>
            <a:r>
              <a:rPr dirty="0" err="1"/>
              <a:t>Vivemos</a:t>
            </a:r>
            <a:r>
              <a:rPr dirty="0"/>
              <a:t> um </a:t>
            </a:r>
            <a:r>
              <a:rPr dirty="0" err="1"/>
              <a:t>cenário</a:t>
            </a:r>
            <a:r>
              <a:rPr dirty="0"/>
              <a:t> de </a:t>
            </a:r>
            <a:r>
              <a:rPr dirty="0" err="1"/>
              <a:t>processos</a:t>
            </a:r>
            <a:r>
              <a:rPr dirty="0"/>
              <a:t> </a:t>
            </a:r>
            <a:r>
              <a:rPr dirty="0" err="1"/>
              <a:t>manuais</a:t>
            </a:r>
            <a:r>
              <a:rPr dirty="0"/>
              <a:t> e </a:t>
            </a:r>
            <a:r>
              <a:rPr dirty="0" err="1"/>
              <a:t>descentralizados</a:t>
            </a:r>
            <a:r>
              <a:rPr dirty="0"/>
              <a:t>, que </a:t>
            </a:r>
            <a:r>
              <a:rPr dirty="0" err="1"/>
              <a:t>limitam</a:t>
            </a:r>
            <a:r>
              <a:rPr dirty="0"/>
              <a:t> o </a:t>
            </a:r>
            <a:r>
              <a:rPr dirty="0" err="1"/>
              <a:t>crescimento</a:t>
            </a:r>
            <a:r>
              <a:rPr dirty="0"/>
              <a:t> e a </a:t>
            </a:r>
            <a:r>
              <a:rPr dirty="0" err="1"/>
              <a:t>inovação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A </a:t>
            </a:r>
            <a:r>
              <a:rPr dirty="0" err="1"/>
              <a:t>Gestão</a:t>
            </a:r>
            <a:r>
              <a:rPr dirty="0"/>
              <a:t> DOM surge para romper </a:t>
            </a:r>
            <a:r>
              <a:rPr dirty="0" err="1"/>
              <a:t>barreiras</a:t>
            </a:r>
            <a:r>
              <a:rPr dirty="0"/>
              <a:t>, </a:t>
            </a:r>
            <a:r>
              <a:rPr dirty="0" err="1"/>
              <a:t>trazendo</a:t>
            </a:r>
            <a:r>
              <a:rPr dirty="0"/>
              <a:t> </a:t>
            </a:r>
            <a:r>
              <a:rPr dirty="0" err="1"/>
              <a:t>agilidade</a:t>
            </a:r>
            <a:r>
              <a:rPr dirty="0"/>
              <a:t>, </a:t>
            </a:r>
            <a:r>
              <a:rPr dirty="0" err="1"/>
              <a:t>integração</a:t>
            </a:r>
            <a:r>
              <a:rPr dirty="0"/>
              <a:t> e </a:t>
            </a:r>
            <a:r>
              <a:rPr dirty="0" err="1"/>
              <a:t>inteligência</a:t>
            </a:r>
            <a:r>
              <a:rPr dirty="0"/>
              <a:t> para o </a:t>
            </a:r>
            <a:r>
              <a:rPr dirty="0" err="1"/>
              <a:t>centro</a:t>
            </a:r>
            <a:r>
              <a:rPr dirty="0"/>
              <a:t> do </a:t>
            </a:r>
            <a:r>
              <a:rPr dirty="0" err="1"/>
              <a:t>negócio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Proposta de Valor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912"/>
            <a:ext cx="8229600" cy="4525963"/>
          </a:xfrm>
        </p:spPr>
        <p:txBody>
          <a:bodyPr/>
          <a:lstStyle/>
          <a:p>
            <a:r>
              <a:rPr dirty="0"/>
              <a:t>• Centralize </a:t>
            </a:r>
            <a:r>
              <a:rPr dirty="0" err="1"/>
              <a:t>informações</a:t>
            </a:r>
            <a:r>
              <a:rPr dirty="0"/>
              <a:t> e tome </a:t>
            </a:r>
            <a:r>
              <a:rPr dirty="0" err="1"/>
              <a:t>decisões</a:t>
            </a:r>
            <a:r>
              <a:rPr dirty="0"/>
              <a:t> com </a:t>
            </a:r>
            <a:r>
              <a:rPr dirty="0" err="1"/>
              <a:t>confiança</a:t>
            </a:r>
            <a:r>
              <a:rPr dirty="0"/>
              <a:t>.</a:t>
            </a:r>
          </a:p>
          <a:p>
            <a:r>
              <a:rPr dirty="0"/>
              <a:t>• Automatize </a:t>
            </a:r>
            <a:r>
              <a:rPr dirty="0" err="1"/>
              <a:t>rotinas</a:t>
            </a:r>
            <a:r>
              <a:rPr dirty="0"/>
              <a:t> e </a:t>
            </a:r>
            <a:r>
              <a:rPr dirty="0" err="1"/>
              <a:t>libere</a:t>
            </a:r>
            <a:r>
              <a:rPr dirty="0"/>
              <a:t> tempo para o que </a:t>
            </a:r>
            <a:r>
              <a:rPr dirty="0" err="1"/>
              <a:t>realmente</a:t>
            </a:r>
            <a:r>
              <a:rPr dirty="0"/>
              <a:t> </a:t>
            </a:r>
            <a:r>
              <a:rPr dirty="0" err="1"/>
              <a:t>importa</a:t>
            </a:r>
            <a:r>
              <a:rPr dirty="0"/>
              <a:t>.</a:t>
            </a:r>
          </a:p>
          <a:p>
            <a:r>
              <a:rPr dirty="0"/>
              <a:t>• </a:t>
            </a:r>
            <a:r>
              <a:rPr dirty="0" err="1"/>
              <a:t>Transforme</a:t>
            </a:r>
            <a:r>
              <a:rPr dirty="0"/>
              <a:t> dados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resultados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Frase de </a:t>
            </a:r>
            <a:r>
              <a:rPr dirty="0" err="1"/>
              <a:t>impacto</a:t>
            </a:r>
            <a:r>
              <a:rPr dirty="0"/>
              <a:t>: 'Sua equipe no </a:t>
            </a:r>
            <a:r>
              <a:rPr dirty="0" err="1"/>
              <a:t>centro</a:t>
            </a:r>
            <a:r>
              <a:rPr dirty="0"/>
              <a:t> da </a:t>
            </a:r>
            <a:r>
              <a:rPr dirty="0" err="1"/>
              <a:t>inovação</a:t>
            </a:r>
            <a:r>
              <a:rPr dirty="0"/>
              <a:t>.'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objeto, relógio&#10;&#10;O conteúdo gerado por IA pode estar incorreto.">
            <a:extLst>
              <a:ext uri="{FF2B5EF4-FFF2-40B4-BE49-F238E27FC236}">
                <a16:creationId xmlns:a16="http://schemas.microsoft.com/office/drawing/2014/main" id="{E57F568D-9193-C98E-7651-1B9153E5F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999" y="2986025"/>
            <a:ext cx="706063" cy="432000"/>
          </a:xfrm>
          <a:prstGeom prst="rect">
            <a:avLst/>
          </a:prstGeom>
        </p:spPr>
      </p:pic>
      <p:pic>
        <p:nvPicPr>
          <p:cNvPr id="5" name="Imagem 4" descr="Desenho de uma flor&#10;&#10;O conteúdo gerado por IA pode estar incorreto.">
            <a:extLst>
              <a:ext uri="{FF2B5EF4-FFF2-40B4-BE49-F238E27FC236}">
                <a16:creationId xmlns:a16="http://schemas.microsoft.com/office/drawing/2014/main" id="{84A2ACEC-FAA5-5F4E-FA79-11C3B53C1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552" y="2986025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6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Diferenciais Estratégicos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91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• </a:t>
            </a:r>
            <a:r>
              <a:rPr dirty="0" err="1"/>
              <a:t>Flexibilidade</a:t>
            </a:r>
            <a:r>
              <a:rPr dirty="0"/>
              <a:t> e </a:t>
            </a:r>
            <a:r>
              <a:rPr dirty="0" err="1"/>
              <a:t>modularidade</a:t>
            </a:r>
            <a:r>
              <a:rPr dirty="0"/>
              <a:t>: </a:t>
            </a:r>
            <a:r>
              <a:rPr dirty="0" err="1"/>
              <a:t>evolua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limites</a:t>
            </a:r>
            <a:r>
              <a:rPr dirty="0"/>
              <a:t>.</a:t>
            </a:r>
          </a:p>
          <a:p>
            <a:r>
              <a:rPr dirty="0"/>
              <a:t>• </a:t>
            </a:r>
            <a:r>
              <a:rPr dirty="0" err="1"/>
              <a:t>Internacionalização</a:t>
            </a:r>
            <a:r>
              <a:rPr dirty="0"/>
              <a:t> </a:t>
            </a:r>
            <a:r>
              <a:rPr dirty="0" err="1"/>
              <a:t>nativa</a:t>
            </a:r>
            <a:r>
              <a:rPr dirty="0"/>
              <a:t>: pronto para </a:t>
            </a:r>
            <a:r>
              <a:rPr dirty="0" err="1"/>
              <a:t>crescer</a:t>
            </a:r>
            <a:r>
              <a:rPr dirty="0"/>
              <a:t>.</a:t>
            </a:r>
          </a:p>
          <a:p>
            <a:r>
              <a:rPr dirty="0"/>
              <a:t>• </a:t>
            </a:r>
            <a:r>
              <a:rPr dirty="0" err="1"/>
              <a:t>Experiência</a:t>
            </a:r>
            <a:r>
              <a:rPr dirty="0"/>
              <a:t> do </a:t>
            </a:r>
            <a:r>
              <a:rPr dirty="0" err="1"/>
              <a:t>usuário</a:t>
            </a:r>
            <a:r>
              <a:rPr dirty="0"/>
              <a:t>: simples, </a:t>
            </a:r>
            <a:r>
              <a:rPr dirty="0" err="1"/>
              <a:t>acessível</a:t>
            </a:r>
            <a:r>
              <a:rPr dirty="0"/>
              <a:t>, </a:t>
            </a:r>
            <a:r>
              <a:rPr dirty="0" err="1"/>
              <a:t>encantadora</a:t>
            </a:r>
            <a:r>
              <a:rPr dirty="0"/>
              <a:t>.</a:t>
            </a:r>
          </a:p>
          <a:p>
            <a:r>
              <a:rPr dirty="0"/>
              <a:t>• </a:t>
            </a:r>
            <a:r>
              <a:rPr dirty="0" err="1"/>
              <a:t>Segurança</a:t>
            </a:r>
            <a:r>
              <a:rPr dirty="0"/>
              <a:t> e compliance: </a:t>
            </a:r>
            <a:r>
              <a:rPr dirty="0" err="1"/>
              <a:t>confiança</a:t>
            </a:r>
            <a:r>
              <a:rPr dirty="0"/>
              <a:t> para o </a:t>
            </a:r>
            <a:r>
              <a:rPr dirty="0" err="1"/>
              <a:t>futuro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Frase de </a:t>
            </a:r>
            <a:r>
              <a:rPr dirty="0" err="1"/>
              <a:t>impacto</a:t>
            </a:r>
            <a:r>
              <a:rPr dirty="0"/>
              <a:t>: 'Tecnologia que </a:t>
            </a:r>
            <a:r>
              <a:rPr dirty="0" err="1"/>
              <a:t>aproxima</a:t>
            </a:r>
            <a:r>
              <a:rPr dirty="0"/>
              <a:t> </a:t>
            </a:r>
            <a:r>
              <a:rPr dirty="0" err="1"/>
              <a:t>pessoas</a:t>
            </a:r>
            <a:r>
              <a:rPr dirty="0"/>
              <a:t> e </a:t>
            </a:r>
            <a:r>
              <a:rPr dirty="0" err="1"/>
              <a:t>potencializa</a:t>
            </a:r>
            <a:r>
              <a:rPr dirty="0"/>
              <a:t> </a:t>
            </a:r>
            <a:r>
              <a:rPr dirty="0" err="1"/>
              <a:t>resultados</a:t>
            </a:r>
            <a:r>
              <a:rPr dirty="0"/>
              <a:t>.'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Inovação Tecnológica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Stack moderna: Next.js, React, Material UI, Prisma, Postgres.</a:t>
            </a:r>
          </a:p>
          <a:p>
            <a:r>
              <a:t>• Código limpo, padronizado e testado.</a:t>
            </a:r>
          </a:p>
          <a:p>
            <a:r>
              <a:t>• Integração contínua e governança de dados.</a:t>
            </a:r>
          </a:p>
          <a:p>
            <a:endParaRPr/>
          </a:p>
          <a:p>
            <a:r>
              <a:t>Frase de impacto: 'Soluções robustas para desafios reais.'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Impacto no Negócio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Redução de custos operacionais</a:t>
            </a:r>
          </a:p>
          <a:p>
            <a:r>
              <a:t>• Aumento da produtividade</a:t>
            </a:r>
          </a:p>
          <a:p>
            <a:r>
              <a:t>• Decisões mais rápidas e assertivas</a:t>
            </a:r>
          </a:p>
          <a:p>
            <a:r>
              <a:t>• Base sólida para inovação contínua</a:t>
            </a:r>
          </a:p>
          <a:p>
            <a:endParaRPr/>
          </a:p>
          <a:p>
            <a:r>
              <a:t>Frase de impacto: 'Mais do que tecnologia, entregamos valor.'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Alcançados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Implantação rápida e sem retrabalho</a:t>
            </a:r>
          </a:p>
          <a:p>
            <a:r>
              <a:t>• Feedback positivo dos usuários</a:t>
            </a:r>
          </a:p>
          <a:p>
            <a:r>
              <a:t>• Pronto para novas integrações e expansão</a:t>
            </a:r>
          </a:p>
          <a:p>
            <a:endParaRPr/>
          </a:p>
          <a:p>
            <a:r>
              <a:t>Frase de impacto: 'Cada conquista é um passo rumo ao futuro.'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Telas do Sistema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5000" y="1270000"/>
            <a:ext cx="1016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Insira aqui os prints das principais telas do sistema.</a:t>
            </a:r>
          </a:p>
          <a:p>
            <a:r>
              <a:t>Sugestão: Cadastro de empregado, painel administrativo, dashboard de operações.</a:t>
            </a:r>
          </a:p>
          <a:p>
            <a:endParaRPr/>
          </a:p>
          <a:p>
            <a:r>
              <a:t>Frase de impacto: 'Visualize o futuro da sua operação em uma única tela.'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398</Words>
  <Application>Microsoft Office PowerPoint</Application>
  <PresentationFormat>Apresentação na tela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Gestão DOM</vt:lpstr>
      <vt:lpstr>Oportunidade de Negócio</vt:lpstr>
      <vt:lpstr>Proposta de Valor</vt:lpstr>
      <vt:lpstr>Apresentação do PowerPoint</vt:lpstr>
      <vt:lpstr>Diferenciais Estratégicos</vt:lpstr>
      <vt:lpstr>Inovação Tecnológica</vt:lpstr>
      <vt:lpstr>Impacto no Negócio</vt:lpstr>
      <vt:lpstr>Resultados Alcançados</vt:lpstr>
      <vt:lpstr>Telas do Sistema</vt:lpstr>
      <vt:lpstr>Próximos Passos Estratégicos</vt:lpstr>
      <vt:lpstr>Conclusão</vt:lpstr>
      <vt:lpstr>Perguntas e Discussão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Francisco Papaleo</cp:lastModifiedBy>
  <cp:revision>3</cp:revision>
  <dcterms:created xsi:type="dcterms:W3CDTF">2013-01-27T09:14:16Z</dcterms:created>
  <dcterms:modified xsi:type="dcterms:W3CDTF">2025-06-08T14:24:54Z</dcterms:modified>
  <cp:category/>
</cp:coreProperties>
</file>