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995" autoAdjust="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C70AE-EF41-46AF-AA80-48116CB04A62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ADBCB-F0B0-4842-926B-126775622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ADBCB-F0B0-4842-926B-12677562230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90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857" y="2276872"/>
            <a:ext cx="8928992" cy="147002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Сайт «Индивидуальные тренировки»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Дианов Максим, группа 4-1П9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C22987-87C1-493D-9E76-0EB0026269AB}"/>
              </a:ext>
            </a:extLst>
          </p:cNvPr>
          <p:cNvSpPr txBox="1"/>
          <p:nvPr/>
        </p:nvSpPr>
        <p:spPr>
          <a:xfrm>
            <a:off x="1547664" y="232114"/>
            <a:ext cx="6105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0" cap="none" spc="0" dirty="0">
                <a:ln w="0"/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ОГБПОУ «Костромской политехнический колледж»</a:t>
            </a:r>
          </a:p>
          <a:p>
            <a:pPr algn="ctr"/>
            <a:r>
              <a:rPr lang="ru-RU" sz="1800" dirty="0">
                <a:ln w="0"/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Специальность 09.02.07 «Информационные системы и программирование»</a:t>
            </a:r>
            <a:endParaRPr lang="ru-RU" sz="1800" b="0" cap="none" spc="0" dirty="0">
              <a:ln w="0"/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1891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052736"/>
            <a:ext cx="8229600" cy="3998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9872" y="5190141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Рис.2 </a:t>
            </a:r>
            <a:r>
              <a:rPr lang="ru-RU" dirty="0"/>
              <a:t>Страница </a:t>
            </a:r>
            <a:r>
              <a:rPr lang="en-US" dirty="0"/>
              <a:t>F</a:t>
            </a:r>
            <a:r>
              <a:rPr lang="ru-RU" dirty="0"/>
              <a:t>.</a:t>
            </a:r>
            <a:r>
              <a:rPr lang="en-US" dirty="0"/>
              <a:t>A</a:t>
            </a:r>
            <a:r>
              <a:rPr lang="ru-RU" dirty="0"/>
              <a:t>.</a:t>
            </a:r>
            <a:r>
              <a:rPr lang="en-US" dirty="0"/>
              <a:t>Q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2102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077665"/>
            <a:ext cx="8229600" cy="36191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5816" y="4725144"/>
            <a:ext cx="395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Рис.3 </a:t>
            </a:r>
            <a:r>
              <a:rPr lang="ru-RU" dirty="0"/>
              <a:t>Страница списка </a:t>
            </a:r>
            <a:r>
              <a:rPr lang="ru-RU" dirty="0" smtClean="0"/>
              <a:t>тренировок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877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052736"/>
            <a:ext cx="8229600" cy="4013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7784" y="4869160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Рис.4 </a:t>
            </a:r>
            <a:r>
              <a:rPr lang="ru-RU" dirty="0"/>
              <a:t>Страница видео тренировок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2722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Программа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3210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1261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2511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Цель работы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Поставленные задачи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Актуальность и значимость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Структурная схема программы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Язык программирования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Входные и выходные данные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Use case 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диаграмма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Пользовательские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экраны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Программа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363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5112568" cy="4896544"/>
          </a:xfrm>
        </p:spPr>
        <p:txBody>
          <a:bodyPr/>
          <a:lstStyle/>
          <a:p>
            <a:pPr marL="109728" indent="0">
              <a:buNone/>
            </a:pPr>
            <a:r>
              <a:rPr lang="ru-RU" dirty="0"/>
              <a:t>Веб-сайт создан с целью </a:t>
            </a:r>
            <a:r>
              <a:rPr lang="ru-RU" dirty="0" smtClean="0"/>
              <a:t>подбора тренировок и расчета индекса массы тела через предоставленный калькулятор, а также сайт должен содержать видео тренировки и страницу </a:t>
            </a:r>
            <a:r>
              <a:rPr lang="en-US" dirty="0" smtClean="0"/>
              <a:t>F.A.Q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074" name="Picture 2" descr="https://catherineasquithgallery.com/uploads/posts/2021-02/1613675356_23-p-fon-dlya-prezentatsii-tsel-2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6" r="11576" b="8304"/>
          <a:stretch/>
        </p:blipFill>
        <p:spPr bwMode="auto">
          <a:xfrm>
            <a:off x="5510086" y="1738538"/>
            <a:ext cx="3222594" cy="297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363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Поставленные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325112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ru-RU" dirty="0" smtClean="0"/>
              <a:t>Реализовать калькулятор массы тела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dirty="0" smtClean="0"/>
              <a:t>Реализовать страницу </a:t>
            </a:r>
            <a:r>
              <a:rPr lang="en-US" dirty="0" smtClean="0"/>
              <a:t>F.A.Q;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dirty="0" smtClean="0"/>
              <a:t>Реализовать страницу с тренировками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dirty="0" smtClean="0"/>
              <a:t>Реализовать страницу с видео тренировками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pic>
        <p:nvPicPr>
          <p:cNvPr id="4098" name="Picture 2" descr="https://kakxydet.ru/wp-content/uploads/2017/03/%D1%87%D0%B5%D0%BA%D0%BB%D0%B8%D1%81%D1%82-e148837554334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33056"/>
            <a:ext cx="2432720" cy="208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04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 и значимость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dirty="0" smtClean="0"/>
              <a:t>Актуальность темы тренировок очень значима в наше время, так как зачастую люди ведут сидячий образ жизни.</a:t>
            </a:r>
          </a:p>
          <a:p>
            <a:pPr>
              <a:buClr>
                <a:schemeClr val="tx1"/>
              </a:buClr>
            </a:pPr>
            <a:r>
              <a:rPr lang="ru-RU" dirty="0" smtClean="0"/>
              <a:t>Значимость заключается в том, что пользователи смогут подобрать под себя подходящий план тренировок.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477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Структурная схема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6555338" cy="4324350"/>
          </a:xfrm>
        </p:spPr>
      </p:pic>
    </p:spTree>
    <p:extLst>
      <p:ext uri="{BB962C8B-B14F-4D97-AF65-F5344CB8AC3E}">
        <p14:creationId xmlns:p14="http://schemas.microsoft.com/office/powerpoint/2010/main" val="41701836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Язык программирования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49424"/>
            <a:ext cx="5050904" cy="4325112"/>
          </a:xfrm>
        </p:spPr>
        <p:txBody>
          <a:bodyPr/>
          <a:lstStyle/>
          <a:p>
            <a:pPr marL="109728" indent="0">
              <a:buNone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Для разработки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веб – сайта был выбран язык программирования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JavaScript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и его библиотека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React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ru-RU" dirty="0"/>
          </a:p>
        </p:txBody>
      </p:sp>
      <p:pic>
        <p:nvPicPr>
          <p:cNvPr id="1026" name="Picture 2" descr="https://camo.githubusercontent.com/e8cac53cd22e95a470844c0edda4b9b32261b0c7c01592066eb9fbeffc0d343e/68747470733a2f2f7777772e706870726f2e62652f6d656469612f3434302f646f776e6c6f61642f726561637425343034782e706e673f763d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57400"/>
            <a:ext cx="540060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329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4042792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Входные данные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3853" y="3573016"/>
            <a:ext cx="4042792" cy="1066800"/>
          </a:xfrm>
          <a:prstGeom prst="rect">
            <a:avLst/>
          </a:prstGeom>
        </p:spPr>
        <p:txBody>
          <a:bodyPr vert="horz" anchor="ctr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Выходные данные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72A6DB1-3461-4971-BDD5-10B4C618101A}"/>
              </a:ext>
            </a:extLst>
          </p:cNvPr>
          <p:cNvSpPr txBox="1"/>
          <p:nvPr/>
        </p:nvSpPr>
        <p:spPr>
          <a:xfrm>
            <a:off x="458659" y="4797152"/>
            <a:ext cx="40516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Выходными данными </a:t>
            </a:r>
            <a:r>
              <a:rPr lang="ru-RU" dirty="0" smtClean="0"/>
              <a:t>являются результаты </a:t>
            </a:r>
            <a:r>
              <a:rPr lang="ru-RU" dirty="0"/>
              <a:t>вычислительные процессы и отображение информации на страницах сайта.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72A6DB1-3461-4971-BDD5-10B4C618101A}"/>
              </a:ext>
            </a:extLst>
          </p:cNvPr>
          <p:cNvSpPr txBox="1"/>
          <p:nvPr/>
        </p:nvSpPr>
        <p:spPr>
          <a:xfrm>
            <a:off x="458659" y="2348880"/>
            <a:ext cx="38253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Входными данными является ввод пользователя с клавиатуры и его взаимодействие с интерфейсом.</a:t>
            </a:r>
          </a:p>
        </p:txBody>
      </p:sp>
      <p:pic>
        <p:nvPicPr>
          <p:cNvPr id="2052" name="Picture 4" descr="https://www.pngarts.com/files/2/Up-Arrow-Transparent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1" r="26619"/>
          <a:stretch/>
        </p:blipFill>
        <p:spPr bwMode="auto">
          <a:xfrm rot="16200000">
            <a:off x="5796356" y="1716451"/>
            <a:ext cx="2015233" cy="225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www.pngarts.com/files/2/Up-Arrow-Transparent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1" r="26619"/>
          <a:stretch/>
        </p:blipFill>
        <p:spPr bwMode="auto">
          <a:xfrm rot="5580219">
            <a:off x="5895926" y="3180481"/>
            <a:ext cx="2015233" cy="225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29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Пользовательские экраны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556792"/>
            <a:ext cx="8229600" cy="3996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6689" y="5589239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Рис.1 </a:t>
            </a:r>
            <a:r>
              <a:rPr lang="ru-RU" dirty="0"/>
              <a:t>Страница калькулятора индекса массы тела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809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325</TotalTime>
  <Words>210</Words>
  <Application>Microsoft Office PowerPoint</Application>
  <PresentationFormat>Экран (4:3)</PresentationFormat>
  <Paragraphs>39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Городская</vt:lpstr>
      <vt:lpstr>Сайт «Индивидуальные тренировки»</vt:lpstr>
      <vt:lpstr>Содержание</vt:lpstr>
      <vt:lpstr>Цель работы</vt:lpstr>
      <vt:lpstr>Поставленные задачи</vt:lpstr>
      <vt:lpstr>Актуальность и значимость</vt:lpstr>
      <vt:lpstr>Структурная схема</vt:lpstr>
      <vt:lpstr>Язык программирования</vt:lpstr>
      <vt:lpstr>Входные данные</vt:lpstr>
      <vt:lpstr>Пользовательские экраны</vt:lpstr>
      <vt:lpstr>Презентация PowerPoint</vt:lpstr>
      <vt:lpstr>Презентация PowerPoint</vt:lpstr>
      <vt:lpstr>Презентация PowerPoint</vt:lpstr>
      <vt:lpstr>Программа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Дианов</dc:creator>
  <cp:lastModifiedBy>Максим Дианов</cp:lastModifiedBy>
  <cp:revision>77</cp:revision>
  <dcterms:created xsi:type="dcterms:W3CDTF">2022-06-15T14:29:10Z</dcterms:created>
  <dcterms:modified xsi:type="dcterms:W3CDTF">2022-06-19T18:52:08Z</dcterms:modified>
</cp:coreProperties>
</file>