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AB9BD-539B-4FCB-BDF0-0E5A921CC05A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7404BD9C-5878-4FF6-9111-33FDB71174F1}">
      <dgm:prSet phldrT="[Texto]"/>
      <dgm:spPr/>
      <dgm:t>
        <a:bodyPr/>
        <a:lstStyle/>
        <a:p>
          <a:r>
            <a:rPr lang="es-PE" dirty="0"/>
            <a:t>El código binario</a:t>
          </a:r>
        </a:p>
      </dgm:t>
    </dgm:pt>
    <dgm:pt modelId="{746A1490-960D-48FA-8F04-825E6BA57C3C}" type="parTrans" cxnId="{E128D5AB-CC88-45E8-B718-CF75EB2FACA8}">
      <dgm:prSet/>
      <dgm:spPr/>
      <dgm:t>
        <a:bodyPr/>
        <a:lstStyle/>
        <a:p>
          <a:endParaRPr lang="es-PE"/>
        </a:p>
      </dgm:t>
    </dgm:pt>
    <dgm:pt modelId="{575E9D01-4410-4E31-8D0F-0D711B0CBC4C}" type="sibTrans" cxnId="{E128D5AB-CC88-45E8-B718-CF75EB2FACA8}">
      <dgm:prSet/>
      <dgm:spPr/>
      <dgm:t>
        <a:bodyPr/>
        <a:lstStyle/>
        <a:p>
          <a:endParaRPr lang="es-PE"/>
        </a:p>
      </dgm:t>
    </dgm:pt>
    <dgm:pt modelId="{D3BFD3B0-19C0-439D-A51D-D74CA789D52F}">
      <dgm:prSet phldrT="[Texto]"/>
      <dgm:spPr/>
      <dgm:t>
        <a:bodyPr/>
        <a:lstStyle/>
        <a:p>
          <a:r>
            <a:rPr lang="es-PE" dirty="0"/>
            <a:t>Traduce instrucciones a nuestros dispositivos </a:t>
          </a:r>
        </a:p>
      </dgm:t>
    </dgm:pt>
    <dgm:pt modelId="{033CD633-2E52-4619-93D1-ADDEAD6576D7}" type="parTrans" cxnId="{7188C9BF-1836-424E-A99E-21C2F1309F12}">
      <dgm:prSet/>
      <dgm:spPr/>
      <dgm:t>
        <a:bodyPr/>
        <a:lstStyle/>
        <a:p>
          <a:endParaRPr lang="es-PE"/>
        </a:p>
      </dgm:t>
    </dgm:pt>
    <dgm:pt modelId="{45E20F1E-A882-4914-BAAA-54E3052A8D2E}" type="sibTrans" cxnId="{7188C9BF-1836-424E-A99E-21C2F1309F12}">
      <dgm:prSet/>
      <dgm:spPr/>
      <dgm:t>
        <a:bodyPr/>
        <a:lstStyle/>
        <a:p>
          <a:endParaRPr lang="es-PE"/>
        </a:p>
      </dgm:t>
    </dgm:pt>
    <dgm:pt modelId="{62EECFBA-F51A-445D-960C-0452DB78207A}">
      <dgm:prSet/>
      <dgm:spPr/>
      <dgm:t>
        <a:bodyPr/>
        <a:lstStyle/>
        <a:p>
          <a:r>
            <a:rPr lang="es-PE" dirty="0"/>
            <a:t>Es una forma fiable de almacenar datos</a:t>
          </a:r>
        </a:p>
      </dgm:t>
    </dgm:pt>
    <dgm:pt modelId="{35C4CE8C-9EF4-412E-8C1A-5655172D1B76}" type="parTrans" cxnId="{0C13E58F-8F2E-4F48-B556-9B4593DE98B5}">
      <dgm:prSet/>
      <dgm:spPr/>
      <dgm:t>
        <a:bodyPr/>
        <a:lstStyle/>
        <a:p>
          <a:endParaRPr lang="es-PE"/>
        </a:p>
      </dgm:t>
    </dgm:pt>
    <dgm:pt modelId="{958A9DE1-FC2E-4B76-8B20-633A79455456}" type="sibTrans" cxnId="{0C13E58F-8F2E-4F48-B556-9B4593DE98B5}">
      <dgm:prSet/>
      <dgm:spPr/>
      <dgm:t>
        <a:bodyPr/>
        <a:lstStyle/>
        <a:p>
          <a:endParaRPr lang="es-PE"/>
        </a:p>
      </dgm:t>
    </dgm:pt>
    <dgm:pt modelId="{CF96C554-7479-407E-BAC6-0F30F74BA960}">
      <dgm:prSet/>
      <dgm:spPr/>
      <dgm:t>
        <a:bodyPr/>
        <a:lstStyle/>
        <a:p>
          <a:r>
            <a:rPr lang="es-ES" dirty="0"/>
            <a:t>Es un lenguaje versátil que puede soportar lenguajes mas complejos</a:t>
          </a:r>
          <a:endParaRPr lang="es-PE" dirty="0"/>
        </a:p>
      </dgm:t>
    </dgm:pt>
    <dgm:pt modelId="{F3B40C98-CA7C-4D6D-B851-BC15A39D13CD}" type="parTrans" cxnId="{4F4ED0CC-8475-4159-82A6-9B4CC2D0E3C6}">
      <dgm:prSet/>
      <dgm:spPr/>
      <dgm:t>
        <a:bodyPr/>
        <a:lstStyle/>
        <a:p>
          <a:endParaRPr lang="es-PE"/>
        </a:p>
      </dgm:t>
    </dgm:pt>
    <dgm:pt modelId="{424FB463-1BF1-4CAF-9E52-CAAEE5FA9DB2}" type="sibTrans" cxnId="{4F4ED0CC-8475-4159-82A6-9B4CC2D0E3C6}">
      <dgm:prSet/>
      <dgm:spPr/>
      <dgm:t>
        <a:bodyPr/>
        <a:lstStyle/>
        <a:p>
          <a:endParaRPr lang="es-PE"/>
        </a:p>
      </dgm:t>
    </dgm:pt>
    <dgm:pt modelId="{1BD01BA9-940F-4FE4-A1D2-097FE187F33E}" type="pres">
      <dgm:prSet presAssocID="{297AB9BD-539B-4FCB-BDF0-0E5A921CC0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E8A195-6BE3-4AC5-A99A-3CF326C367EB}" type="pres">
      <dgm:prSet presAssocID="{7404BD9C-5878-4FF6-9111-33FDB71174F1}" presName="hierRoot1" presStyleCnt="0">
        <dgm:presLayoutVars>
          <dgm:hierBranch val="init"/>
        </dgm:presLayoutVars>
      </dgm:prSet>
      <dgm:spPr/>
    </dgm:pt>
    <dgm:pt modelId="{E403CAD0-F4E4-49CE-93DA-C07D9C6DF064}" type="pres">
      <dgm:prSet presAssocID="{7404BD9C-5878-4FF6-9111-33FDB71174F1}" presName="rootComposite1" presStyleCnt="0"/>
      <dgm:spPr/>
    </dgm:pt>
    <dgm:pt modelId="{D4405660-EF62-41B7-8BCE-A942BEEF3BEA}" type="pres">
      <dgm:prSet presAssocID="{7404BD9C-5878-4FF6-9111-33FDB71174F1}" presName="rootText1" presStyleLbl="node0" presStyleIdx="0" presStyleCnt="1">
        <dgm:presLayoutVars>
          <dgm:chPref val="3"/>
        </dgm:presLayoutVars>
      </dgm:prSet>
      <dgm:spPr/>
    </dgm:pt>
    <dgm:pt modelId="{8B9A5748-10F9-4CB4-BCA1-F911613894F8}" type="pres">
      <dgm:prSet presAssocID="{7404BD9C-5878-4FF6-9111-33FDB71174F1}" presName="rootConnector1" presStyleLbl="node1" presStyleIdx="0" presStyleCnt="0"/>
      <dgm:spPr/>
    </dgm:pt>
    <dgm:pt modelId="{E4205F81-E8B0-4843-8C19-6B45374FEB9C}" type="pres">
      <dgm:prSet presAssocID="{7404BD9C-5878-4FF6-9111-33FDB71174F1}" presName="hierChild2" presStyleCnt="0"/>
      <dgm:spPr/>
    </dgm:pt>
    <dgm:pt modelId="{481A51B9-BF0D-42A1-ACE5-FC03C5276795}" type="pres">
      <dgm:prSet presAssocID="{033CD633-2E52-4619-93D1-ADDEAD6576D7}" presName="Name64" presStyleLbl="parChTrans1D2" presStyleIdx="0" presStyleCnt="3"/>
      <dgm:spPr/>
    </dgm:pt>
    <dgm:pt modelId="{2170E792-5FEC-4160-B429-081B666F8D8F}" type="pres">
      <dgm:prSet presAssocID="{D3BFD3B0-19C0-439D-A51D-D74CA789D52F}" presName="hierRoot2" presStyleCnt="0">
        <dgm:presLayoutVars>
          <dgm:hierBranch val="init"/>
        </dgm:presLayoutVars>
      </dgm:prSet>
      <dgm:spPr/>
    </dgm:pt>
    <dgm:pt modelId="{F585704B-3319-48A6-B8B8-CFF9E74E31F9}" type="pres">
      <dgm:prSet presAssocID="{D3BFD3B0-19C0-439D-A51D-D74CA789D52F}" presName="rootComposite" presStyleCnt="0"/>
      <dgm:spPr/>
    </dgm:pt>
    <dgm:pt modelId="{CEE6804E-3F68-4FCE-AE96-4C32127E931F}" type="pres">
      <dgm:prSet presAssocID="{D3BFD3B0-19C0-439D-A51D-D74CA789D52F}" presName="rootText" presStyleLbl="node2" presStyleIdx="0" presStyleCnt="3">
        <dgm:presLayoutVars>
          <dgm:chPref val="3"/>
        </dgm:presLayoutVars>
      </dgm:prSet>
      <dgm:spPr/>
    </dgm:pt>
    <dgm:pt modelId="{AEF87E7C-4D6B-4C20-A95F-265F1F498EB0}" type="pres">
      <dgm:prSet presAssocID="{D3BFD3B0-19C0-439D-A51D-D74CA789D52F}" presName="rootConnector" presStyleLbl="node2" presStyleIdx="0" presStyleCnt="3"/>
      <dgm:spPr/>
    </dgm:pt>
    <dgm:pt modelId="{2BBD65C8-EB80-4683-9DD3-424A74EF475F}" type="pres">
      <dgm:prSet presAssocID="{D3BFD3B0-19C0-439D-A51D-D74CA789D52F}" presName="hierChild4" presStyleCnt="0"/>
      <dgm:spPr/>
    </dgm:pt>
    <dgm:pt modelId="{8EA05C87-2C92-44E0-A0D5-5AB026743F37}" type="pres">
      <dgm:prSet presAssocID="{D3BFD3B0-19C0-439D-A51D-D74CA789D52F}" presName="hierChild5" presStyleCnt="0"/>
      <dgm:spPr/>
    </dgm:pt>
    <dgm:pt modelId="{872ACBB3-AF39-4362-AA47-41365D5C51A4}" type="pres">
      <dgm:prSet presAssocID="{35C4CE8C-9EF4-412E-8C1A-5655172D1B76}" presName="Name64" presStyleLbl="parChTrans1D2" presStyleIdx="1" presStyleCnt="3"/>
      <dgm:spPr/>
    </dgm:pt>
    <dgm:pt modelId="{DF931106-D6D1-4A66-BD34-15ED6CC5A8E3}" type="pres">
      <dgm:prSet presAssocID="{62EECFBA-F51A-445D-960C-0452DB78207A}" presName="hierRoot2" presStyleCnt="0">
        <dgm:presLayoutVars>
          <dgm:hierBranch val="init"/>
        </dgm:presLayoutVars>
      </dgm:prSet>
      <dgm:spPr/>
    </dgm:pt>
    <dgm:pt modelId="{B638131A-35A0-4111-9219-AE51B1FA8FA3}" type="pres">
      <dgm:prSet presAssocID="{62EECFBA-F51A-445D-960C-0452DB78207A}" presName="rootComposite" presStyleCnt="0"/>
      <dgm:spPr/>
    </dgm:pt>
    <dgm:pt modelId="{49A3318D-54A1-4A19-B261-081CFE575C95}" type="pres">
      <dgm:prSet presAssocID="{62EECFBA-F51A-445D-960C-0452DB78207A}" presName="rootText" presStyleLbl="node2" presStyleIdx="1" presStyleCnt="3">
        <dgm:presLayoutVars>
          <dgm:chPref val="3"/>
        </dgm:presLayoutVars>
      </dgm:prSet>
      <dgm:spPr/>
    </dgm:pt>
    <dgm:pt modelId="{B0B77D2E-6CEC-4595-8634-0072A2C83424}" type="pres">
      <dgm:prSet presAssocID="{62EECFBA-F51A-445D-960C-0452DB78207A}" presName="rootConnector" presStyleLbl="node2" presStyleIdx="1" presStyleCnt="3"/>
      <dgm:spPr/>
    </dgm:pt>
    <dgm:pt modelId="{217D5445-8DAD-4F10-BF15-FE4260FE959D}" type="pres">
      <dgm:prSet presAssocID="{62EECFBA-F51A-445D-960C-0452DB78207A}" presName="hierChild4" presStyleCnt="0"/>
      <dgm:spPr/>
    </dgm:pt>
    <dgm:pt modelId="{3C6E4342-1B2F-4BC1-AB96-8A1DD5550E54}" type="pres">
      <dgm:prSet presAssocID="{62EECFBA-F51A-445D-960C-0452DB78207A}" presName="hierChild5" presStyleCnt="0"/>
      <dgm:spPr/>
    </dgm:pt>
    <dgm:pt modelId="{7698C464-D356-480D-AC12-523045BE10DA}" type="pres">
      <dgm:prSet presAssocID="{F3B40C98-CA7C-4D6D-B851-BC15A39D13CD}" presName="Name64" presStyleLbl="parChTrans1D2" presStyleIdx="2" presStyleCnt="3"/>
      <dgm:spPr/>
    </dgm:pt>
    <dgm:pt modelId="{8C443563-7496-420C-836C-F1B71AE48FD1}" type="pres">
      <dgm:prSet presAssocID="{CF96C554-7479-407E-BAC6-0F30F74BA960}" presName="hierRoot2" presStyleCnt="0">
        <dgm:presLayoutVars>
          <dgm:hierBranch val="init"/>
        </dgm:presLayoutVars>
      </dgm:prSet>
      <dgm:spPr/>
    </dgm:pt>
    <dgm:pt modelId="{DBBF47AA-BFF9-41F8-9DCF-47B80A4BBFDB}" type="pres">
      <dgm:prSet presAssocID="{CF96C554-7479-407E-BAC6-0F30F74BA960}" presName="rootComposite" presStyleCnt="0"/>
      <dgm:spPr/>
    </dgm:pt>
    <dgm:pt modelId="{3E48E303-D9FF-466A-96BA-49CAB1AB0102}" type="pres">
      <dgm:prSet presAssocID="{CF96C554-7479-407E-BAC6-0F30F74BA960}" presName="rootText" presStyleLbl="node2" presStyleIdx="2" presStyleCnt="3">
        <dgm:presLayoutVars>
          <dgm:chPref val="3"/>
        </dgm:presLayoutVars>
      </dgm:prSet>
      <dgm:spPr/>
    </dgm:pt>
    <dgm:pt modelId="{F3BE2346-841A-4B84-B685-2FA2609CC02F}" type="pres">
      <dgm:prSet presAssocID="{CF96C554-7479-407E-BAC6-0F30F74BA960}" presName="rootConnector" presStyleLbl="node2" presStyleIdx="2" presStyleCnt="3"/>
      <dgm:spPr/>
    </dgm:pt>
    <dgm:pt modelId="{388B53CC-9814-4669-B405-F83D629DD45C}" type="pres">
      <dgm:prSet presAssocID="{CF96C554-7479-407E-BAC6-0F30F74BA960}" presName="hierChild4" presStyleCnt="0"/>
      <dgm:spPr/>
    </dgm:pt>
    <dgm:pt modelId="{DF31A061-0E81-4571-8A3B-55CCC6FDA1F5}" type="pres">
      <dgm:prSet presAssocID="{CF96C554-7479-407E-BAC6-0F30F74BA960}" presName="hierChild5" presStyleCnt="0"/>
      <dgm:spPr/>
    </dgm:pt>
    <dgm:pt modelId="{7D7A06AF-4304-4C3D-9FCE-635275452915}" type="pres">
      <dgm:prSet presAssocID="{7404BD9C-5878-4FF6-9111-33FDB71174F1}" presName="hierChild3" presStyleCnt="0"/>
      <dgm:spPr/>
    </dgm:pt>
  </dgm:ptLst>
  <dgm:cxnLst>
    <dgm:cxn modelId="{B7CBED21-5CFE-49C0-BB89-7F7AA05B0A11}" type="presOf" srcId="{D3BFD3B0-19C0-439D-A51D-D74CA789D52F}" destId="{AEF87E7C-4D6B-4C20-A95F-265F1F498EB0}" srcOrd="1" destOrd="0" presId="urn:microsoft.com/office/officeart/2009/3/layout/HorizontalOrganizationChart"/>
    <dgm:cxn modelId="{B55A1B24-B5D3-405F-99F5-F5F2122574FB}" type="presOf" srcId="{F3B40C98-CA7C-4D6D-B851-BC15A39D13CD}" destId="{7698C464-D356-480D-AC12-523045BE10DA}" srcOrd="0" destOrd="0" presId="urn:microsoft.com/office/officeart/2009/3/layout/HorizontalOrganizationChart"/>
    <dgm:cxn modelId="{AA459C62-691C-4D80-9C48-3CE887C1CEC0}" type="presOf" srcId="{62EECFBA-F51A-445D-960C-0452DB78207A}" destId="{B0B77D2E-6CEC-4595-8634-0072A2C83424}" srcOrd="1" destOrd="0" presId="urn:microsoft.com/office/officeart/2009/3/layout/HorizontalOrganizationChart"/>
    <dgm:cxn modelId="{58F4C262-2AAC-48C2-AFBF-9E75B78877C8}" type="presOf" srcId="{CF96C554-7479-407E-BAC6-0F30F74BA960}" destId="{F3BE2346-841A-4B84-B685-2FA2609CC02F}" srcOrd="1" destOrd="0" presId="urn:microsoft.com/office/officeart/2009/3/layout/HorizontalOrganizationChart"/>
    <dgm:cxn modelId="{7A0AB667-BAA3-4B08-B161-3D8AE8871C40}" type="presOf" srcId="{7404BD9C-5878-4FF6-9111-33FDB71174F1}" destId="{D4405660-EF62-41B7-8BCE-A942BEEF3BEA}" srcOrd="0" destOrd="0" presId="urn:microsoft.com/office/officeart/2009/3/layout/HorizontalOrganizationChart"/>
    <dgm:cxn modelId="{D16EC16A-276B-472F-BF90-13A1E6CDA461}" type="presOf" srcId="{D3BFD3B0-19C0-439D-A51D-D74CA789D52F}" destId="{CEE6804E-3F68-4FCE-AE96-4C32127E931F}" srcOrd="0" destOrd="0" presId="urn:microsoft.com/office/officeart/2009/3/layout/HorizontalOrganizationChart"/>
    <dgm:cxn modelId="{13C20774-5025-48C2-BC50-446EEF70CD75}" type="presOf" srcId="{033CD633-2E52-4619-93D1-ADDEAD6576D7}" destId="{481A51B9-BF0D-42A1-ACE5-FC03C5276795}" srcOrd="0" destOrd="0" presId="urn:microsoft.com/office/officeart/2009/3/layout/HorizontalOrganizationChart"/>
    <dgm:cxn modelId="{6852F959-9A86-4171-A7DC-21AC2FC085B8}" type="presOf" srcId="{7404BD9C-5878-4FF6-9111-33FDB71174F1}" destId="{8B9A5748-10F9-4CB4-BCA1-F911613894F8}" srcOrd="1" destOrd="0" presId="urn:microsoft.com/office/officeart/2009/3/layout/HorizontalOrganizationChart"/>
    <dgm:cxn modelId="{B5A4A284-0AD7-4C2D-9105-BD91B57F2E35}" type="presOf" srcId="{297AB9BD-539B-4FCB-BDF0-0E5A921CC05A}" destId="{1BD01BA9-940F-4FE4-A1D2-097FE187F33E}" srcOrd="0" destOrd="0" presId="urn:microsoft.com/office/officeart/2009/3/layout/HorizontalOrganizationChart"/>
    <dgm:cxn modelId="{441DDC8E-BCCA-4FF4-91AC-CDFF5190FB8F}" type="presOf" srcId="{62EECFBA-F51A-445D-960C-0452DB78207A}" destId="{49A3318D-54A1-4A19-B261-081CFE575C95}" srcOrd="0" destOrd="0" presId="urn:microsoft.com/office/officeart/2009/3/layout/HorizontalOrganizationChart"/>
    <dgm:cxn modelId="{0C13E58F-8F2E-4F48-B556-9B4593DE98B5}" srcId="{7404BD9C-5878-4FF6-9111-33FDB71174F1}" destId="{62EECFBA-F51A-445D-960C-0452DB78207A}" srcOrd="1" destOrd="0" parTransId="{35C4CE8C-9EF4-412E-8C1A-5655172D1B76}" sibTransId="{958A9DE1-FC2E-4B76-8B20-633A79455456}"/>
    <dgm:cxn modelId="{E128D5AB-CC88-45E8-B718-CF75EB2FACA8}" srcId="{297AB9BD-539B-4FCB-BDF0-0E5A921CC05A}" destId="{7404BD9C-5878-4FF6-9111-33FDB71174F1}" srcOrd="0" destOrd="0" parTransId="{746A1490-960D-48FA-8F04-825E6BA57C3C}" sibTransId="{575E9D01-4410-4E31-8D0F-0D711B0CBC4C}"/>
    <dgm:cxn modelId="{7188C9BF-1836-424E-A99E-21C2F1309F12}" srcId="{7404BD9C-5878-4FF6-9111-33FDB71174F1}" destId="{D3BFD3B0-19C0-439D-A51D-D74CA789D52F}" srcOrd="0" destOrd="0" parTransId="{033CD633-2E52-4619-93D1-ADDEAD6576D7}" sibTransId="{45E20F1E-A882-4914-BAAA-54E3052A8D2E}"/>
    <dgm:cxn modelId="{B72B2BC9-4E22-43C4-9331-A8DF135E3824}" type="presOf" srcId="{35C4CE8C-9EF4-412E-8C1A-5655172D1B76}" destId="{872ACBB3-AF39-4362-AA47-41365D5C51A4}" srcOrd="0" destOrd="0" presId="urn:microsoft.com/office/officeart/2009/3/layout/HorizontalOrganizationChart"/>
    <dgm:cxn modelId="{4F4ED0CC-8475-4159-82A6-9B4CC2D0E3C6}" srcId="{7404BD9C-5878-4FF6-9111-33FDB71174F1}" destId="{CF96C554-7479-407E-BAC6-0F30F74BA960}" srcOrd="2" destOrd="0" parTransId="{F3B40C98-CA7C-4D6D-B851-BC15A39D13CD}" sibTransId="{424FB463-1BF1-4CAF-9E52-CAAEE5FA9DB2}"/>
    <dgm:cxn modelId="{0A4C38EF-829D-4E8B-8925-7FD7A5866518}" type="presOf" srcId="{CF96C554-7479-407E-BAC6-0F30F74BA960}" destId="{3E48E303-D9FF-466A-96BA-49CAB1AB0102}" srcOrd="0" destOrd="0" presId="urn:microsoft.com/office/officeart/2009/3/layout/HorizontalOrganizationChart"/>
    <dgm:cxn modelId="{80629398-27B9-4492-926B-C1A0C43F3976}" type="presParOf" srcId="{1BD01BA9-940F-4FE4-A1D2-097FE187F33E}" destId="{7EE8A195-6BE3-4AC5-A99A-3CF326C367EB}" srcOrd="0" destOrd="0" presId="urn:microsoft.com/office/officeart/2009/3/layout/HorizontalOrganizationChart"/>
    <dgm:cxn modelId="{2A66FFDD-BEA7-483C-AD31-FF87E7B731E5}" type="presParOf" srcId="{7EE8A195-6BE3-4AC5-A99A-3CF326C367EB}" destId="{E403CAD0-F4E4-49CE-93DA-C07D9C6DF064}" srcOrd="0" destOrd="0" presId="urn:microsoft.com/office/officeart/2009/3/layout/HorizontalOrganizationChart"/>
    <dgm:cxn modelId="{BC9D2CE6-1E8E-4899-88D5-E220F584EC3F}" type="presParOf" srcId="{E403CAD0-F4E4-49CE-93DA-C07D9C6DF064}" destId="{D4405660-EF62-41B7-8BCE-A942BEEF3BEA}" srcOrd="0" destOrd="0" presId="urn:microsoft.com/office/officeart/2009/3/layout/HorizontalOrganizationChart"/>
    <dgm:cxn modelId="{3C161141-C185-44F0-BC16-71F03F16B662}" type="presParOf" srcId="{E403CAD0-F4E4-49CE-93DA-C07D9C6DF064}" destId="{8B9A5748-10F9-4CB4-BCA1-F911613894F8}" srcOrd="1" destOrd="0" presId="urn:microsoft.com/office/officeart/2009/3/layout/HorizontalOrganizationChart"/>
    <dgm:cxn modelId="{F52F2381-483C-4F84-A180-ED124D304272}" type="presParOf" srcId="{7EE8A195-6BE3-4AC5-A99A-3CF326C367EB}" destId="{E4205F81-E8B0-4843-8C19-6B45374FEB9C}" srcOrd="1" destOrd="0" presId="urn:microsoft.com/office/officeart/2009/3/layout/HorizontalOrganizationChart"/>
    <dgm:cxn modelId="{ED472B61-5F1B-4134-A5C4-4ADD31F49FEA}" type="presParOf" srcId="{E4205F81-E8B0-4843-8C19-6B45374FEB9C}" destId="{481A51B9-BF0D-42A1-ACE5-FC03C5276795}" srcOrd="0" destOrd="0" presId="urn:microsoft.com/office/officeart/2009/3/layout/HorizontalOrganizationChart"/>
    <dgm:cxn modelId="{610AFCD9-4639-4F6D-98C7-F851FC938445}" type="presParOf" srcId="{E4205F81-E8B0-4843-8C19-6B45374FEB9C}" destId="{2170E792-5FEC-4160-B429-081B666F8D8F}" srcOrd="1" destOrd="0" presId="urn:microsoft.com/office/officeart/2009/3/layout/HorizontalOrganizationChart"/>
    <dgm:cxn modelId="{9490253B-4492-4DC9-82FD-13E0023DF51C}" type="presParOf" srcId="{2170E792-5FEC-4160-B429-081B666F8D8F}" destId="{F585704B-3319-48A6-B8B8-CFF9E74E31F9}" srcOrd="0" destOrd="0" presId="urn:microsoft.com/office/officeart/2009/3/layout/HorizontalOrganizationChart"/>
    <dgm:cxn modelId="{F963C8FC-304B-4045-BEB8-079A5A79B788}" type="presParOf" srcId="{F585704B-3319-48A6-B8B8-CFF9E74E31F9}" destId="{CEE6804E-3F68-4FCE-AE96-4C32127E931F}" srcOrd="0" destOrd="0" presId="urn:microsoft.com/office/officeart/2009/3/layout/HorizontalOrganizationChart"/>
    <dgm:cxn modelId="{2D3B2725-820A-44D4-9BCE-D5253030C517}" type="presParOf" srcId="{F585704B-3319-48A6-B8B8-CFF9E74E31F9}" destId="{AEF87E7C-4D6B-4C20-A95F-265F1F498EB0}" srcOrd="1" destOrd="0" presId="urn:microsoft.com/office/officeart/2009/3/layout/HorizontalOrganizationChart"/>
    <dgm:cxn modelId="{6B100382-1363-47F4-A378-947C18C59D4C}" type="presParOf" srcId="{2170E792-5FEC-4160-B429-081B666F8D8F}" destId="{2BBD65C8-EB80-4683-9DD3-424A74EF475F}" srcOrd="1" destOrd="0" presId="urn:microsoft.com/office/officeart/2009/3/layout/HorizontalOrganizationChart"/>
    <dgm:cxn modelId="{173F1E86-3560-4FF6-919E-625998CD9CE5}" type="presParOf" srcId="{2170E792-5FEC-4160-B429-081B666F8D8F}" destId="{8EA05C87-2C92-44E0-A0D5-5AB026743F37}" srcOrd="2" destOrd="0" presId="urn:microsoft.com/office/officeart/2009/3/layout/HorizontalOrganizationChart"/>
    <dgm:cxn modelId="{6286E46A-396F-4654-962D-6F28950D1EA2}" type="presParOf" srcId="{E4205F81-E8B0-4843-8C19-6B45374FEB9C}" destId="{872ACBB3-AF39-4362-AA47-41365D5C51A4}" srcOrd="2" destOrd="0" presId="urn:microsoft.com/office/officeart/2009/3/layout/HorizontalOrganizationChart"/>
    <dgm:cxn modelId="{C8BFB159-DE64-44B1-BFFA-67FA2E18421E}" type="presParOf" srcId="{E4205F81-E8B0-4843-8C19-6B45374FEB9C}" destId="{DF931106-D6D1-4A66-BD34-15ED6CC5A8E3}" srcOrd="3" destOrd="0" presId="urn:microsoft.com/office/officeart/2009/3/layout/HorizontalOrganizationChart"/>
    <dgm:cxn modelId="{FB5F0006-0FB7-4BF2-A3D8-39497A211041}" type="presParOf" srcId="{DF931106-D6D1-4A66-BD34-15ED6CC5A8E3}" destId="{B638131A-35A0-4111-9219-AE51B1FA8FA3}" srcOrd="0" destOrd="0" presId="urn:microsoft.com/office/officeart/2009/3/layout/HorizontalOrganizationChart"/>
    <dgm:cxn modelId="{B3D2F282-D0C8-4962-B0E4-C986F53A1F33}" type="presParOf" srcId="{B638131A-35A0-4111-9219-AE51B1FA8FA3}" destId="{49A3318D-54A1-4A19-B261-081CFE575C95}" srcOrd="0" destOrd="0" presId="urn:microsoft.com/office/officeart/2009/3/layout/HorizontalOrganizationChart"/>
    <dgm:cxn modelId="{3B306E1D-42DF-4262-89A5-472D80D500D4}" type="presParOf" srcId="{B638131A-35A0-4111-9219-AE51B1FA8FA3}" destId="{B0B77D2E-6CEC-4595-8634-0072A2C83424}" srcOrd="1" destOrd="0" presId="urn:microsoft.com/office/officeart/2009/3/layout/HorizontalOrganizationChart"/>
    <dgm:cxn modelId="{848F7D4D-2729-4BD9-A5D6-38197780E1FF}" type="presParOf" srcId="{DF931106-D6D1-4A66-BD34-15ED6CC5A8E3}" destId="{217D5445-8DAD-4F10-BF15-FE4260FE959D}" srcOrd="1" destOrd="0" presId="urn:microsoft.com/office/officeart/2009/3/layout/HorizontalOrganizationChart"/>
    <dgm:cxn modelId="{266D239C-A2EA-42A7-97DA-1B5A0DC1C170}" type="presParOf" srcId="{DF931106-D6D1-4A66-BD34-15ED6CC5A8E3}" destId="{3C6E4342-1B2F-4BC1-AB96-8A1DD5550E54}" srcOrd="2" destOrd="0" presId="urn:microsoft.com/office/officeart/2009/3/layout/HorizontalOrganizationChart"/>
    <dgm:cxn modelId="{8546CE8E-5B20-4F0F-85C6-23BD52913A36}" type="presParOf" srcId="{E4205F81-E8B0-4843-8C19-6B45374FEB9C}" destId="{7698C464-D356-480D-AC12-523045BE10DA}" srcOrd="4" destOrd="0" presId="urn:microsoft.com/office/officeart/2009/3/layout/HorizontalOrganizationChart"/>
    <dgm:cxn modelId="{BB754628-9A71-4480-AA3C-81908313DCB6}" type="presParOf" srcId="{E4205F81-E8B0-4843-8C19-6B45374FEB9C}" destId="{8C443563-7496-420C-836C-F1B71AE48FD1}" srcOrd="5" destOrd="0" presId="urn:microsoft.com/office/officeart/2009/3/layout/HorizontalOrganizationChart"/>
    <dgm:cxn modelId="{8F39DED0-57A0-42DB-A999-F40DD4086B3C}" type="presParOf" srcId="{8C443563-7496-420C-836C-F1B71AE48FD1}" destId="{DBBF47AA-BFF9-41F8-9DCF-47B80A4BBFDB}" srcOrd="0" destOrd="0" presId="urn:microsoft.com/office/officeart/2009/3/layout/HorizontalOrganizationChart"/>
    <dgm:cxn modelId="{0F9C749F-B137-4076-B000-E812A7847DCB}" type="presParOf" srcId="{DBBF47AA-BFF9-41F8-9DCF-47B80A4BBFDB}" destId="{3E48E303-D9FF-466A-96BA-49CAB1AB0102}" srcOrd="0" destOrd="0" presId="urn:microsoft.com/office/officeart/2009/3/layout/HorizontalOrganizationChart"/>
    <dgm:cxn modelId="{1416393F-9676-4F4F-A0B0-F39D5B32DEBC}" type="presParOf" srcId="{DBBF47AA-BFF9-41F8-9DCF-47B80A4BBFDB}" destId="{F3BE2346-841A-4B84-B685-2FA2609CC02F}" srcOrd="1" destOrd="0" presId="urn:microsoft.com/office/officeart/2009/3/layout/HorizontalOrganizationChart"/>
    <dgm:cxn modelId="{2FB334AD-2BBE-46A3-BBE2-4BC9DAD082DC}" type="presParOf" srcId="{8C443563-7496-420C-836C-F1B71AE48FD1}" destId="{388B53CC-9814-4669-B405-F83D629DD45C}" srcOrd="1" destOrd="0" presId="urn:microsoft.com/office/officeart/2009/3/layout/HorizontalOrganizationChart"/>
    <dgm:cxn modelId="{251B44EA-C29B-4526-AB27-6B29B2910DE6}" type="presParOf" srcId="{8C443563-7496-420C-836C-F1B71AE48FD1}" destId="{DF31A061-0E81-4571-8A3B-55CCC6FDA1F5}" srcOrd="2" destOrd="0" presId="urn:microsoft.com/office/officeart/2009/3/layout/HorizontalOrganizationChart"/>
    <dgm:cxn modelId="{AAC6E7A7-8661-4CD8-9489-CE4E19CCF87C}" type="presParOf" srcId="{7EE8A195-6BE3-4AC5-A99A-3CF326C367EB}" destId="{7D7A06AF-4304-4C3D-9FCE-63527545291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36092-91F5-41B5-AA17-FC9E5B94EDC3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C27E3661-42B4-44A1-BE56-E11F057EAB13}">
      <dgm:prSet phldrT="[Texto]"/>
      <dgm:spPr/>
      <dgm:t>
        <a:bodyPr/>
        <a:lstStyle/>
        <a:p>
          <a:r>
            <a:rPr lang="es-PE" dirty="0"/>
            <a:t>El código binario</a:t>
          </a:r>
        </a:p>
      </dgm:t>
    </dgm:pt>
    <dgm:pt modelId="{454CB985-80C1-443E-963C-FAB8C07CDD0C}" type="parTrans" cxnId="{F0402F89-F9AA-4C02-AAEE-0CE96A671F80}">
      <dgm:prSet/>
      <dgm:spPr/>
      <dgm:t>
        <a:bodyPr/>
        <a:lstStyle/>
        <a:p>
          <a:endParaRPr lang="es-PE"/>
        </a:p>
      </dgm:t>
    </dgm:pt>
    <dgm:pt modelId="{060D97DA-FFBB-4B97-BCBC-58287028E380}" type="sibTrans" cxnId="{F0402F89-F9AA-4C02-AAEE-0CE96A671F80}">
      <dgm:prSet/>
      <dgm:spPr/>
      <dgm:t>
        <a:bodyPr/>
        <a:lstStyle/>
        <a:p>
          <a:endParaRPr lang="es-PE"/>
        </a:p>
      </dgm:t>
    </dgm:pt>
    <dgm:pt modelId="{16F7C785-C6E1-48A4-A630-DC265906EA00}">
      <dgm:prSet phldrT="[Texto]"/>
      <dgm:spPr/>
      <dgm:t>
        <a:bodyPr/>
        <a:lstStyle/>
        <a:p>
          <a:r>
            <a:rPr lang="es-PE" dirty="0"/>
            <a:t>Es por el momento la forma mas fiable de almacenar y traducir el mundo exterior a nuestros dispositivos. Usando 1 y 0.</a:t>
          </a:r>
        </a:p>
      </dgm:t>
    </dgm:pt>
    <dgm:pt modelId="{E41FC707-15FA-4E20-ADDE-6B22CE1DFE13}" type="parTrans" cxnId="{670B7AC9-6066-4ED4-A431-192648B9942E}">
      <dgm:prSet/>
      <dgm:spPr/>
      <dgm:t>
        <a:bodyPr/>
        <a:lstStyle/>
        <a:p>
          <a:endParaRPr lang="es-PE"/>
        </a:p>
      </dgm:t>
    </dgm:pt>
    <dgm:pt modelId="{D76FFCB7-76FE-4239-B2E0-35C79D189ADE}" type="sibTrans" cxnId="{670B7AC9-6066-4ED4-A431-192648B9942E}">
      <dgm:prSet/>
      <dgm:spPr/>
      <dgm:t>
        <a:bodyPr/>
        <a:lstStyle/>
        <a:p>
          <a:endParaRPr lang="es-PE"/>
        </a:p>
      </dgm:t>
    </dgm:pt>
    <dgm:pt modelId="{D9028ED6-C49D-4B6E-8F61-1DC873A15679}">
      <dgm:prSet phldrT="[Texto]"/>
      <dgm:spPr/>
      <dgm:t>
        <a:bodyPr/>
        <a:lstStyle/>
        <a:p>
          <a:r>
            <a:rPr lang="es-PE" dirty="0"/>
            <a:t>Ejemplo 1(Números).</a:t>
          </a:r>
        </a:p>
      </dgm:t>
    </dgm:pt>
    <dgm:pt modelId="{00954CA3-08F8-4601-A6FB-16AEEE0D2956}" type="parTrans" cxnId="{60345CEF-4991-4481-B830-63F71EF47F1E}">
      <dgm:prSet/>
      <dgm:spPr/>
      <dgm:t>
        <a:bodyPr/>
        <a:lstStyle/>
        <a:p>
          <a:endParaRPr lang="es-PE"/>
        </a:p>
      </dgm:t>
    </dgm:pt>
    <dgm:pt modelId="{142FC2F2-4F9A-4EB3-A80F-EFE0422B68F6}" type="sibTrans" cxnId="{60345CEF-4991-4481-B830-63F71EF47F1E}">
      <dgm:prSet/>
      <dgm:spPr/>
      <dgm:t>
        <a:bodyPr/>
        <a:lstStyle/>
        <a:p>
          <a:endParaRPr lang="es-PE"/>
        </a:p>
      </dgm:t>
    </dgm:pt>
    <dgm:pt modelId="{73479A01-C6E6-4162-9F2B-C8DFEB0D6224}">
      <dgm:prSet phldrT="[Texto]" custT="1"/>
      <dgm:spPr/>
      <dgm:t>
        <a:bodyPr/>
        <a:lstStyle/>
        <a:p>
          <a:r>
            <a:rPr lang="es-PE" sz="2000" dirty="0"/>
            <a:t>En números cada posición se multiplica por 2 elevando el dos al orden de la posición en la que se encuentra cada número y se suman los resultados.</a:t>
          </a:r>
        </a:p>
      </dgm:t>
    </dgm:pt>
    <dgm:pt modelId="{F55AE002-0018-4554-A6BC-35378E357F1B}" type="parTrans" cxnId="{D31A7CA5-9F35-4390-98ED-1E1D86B77898}">
      <dgm:prSet/>
      <dgm:spPr/>
      <dgm:t>
        <a:bodyPr/>
        <a:lstStyle/>
        <a:p>
          <a:endParaRPr lang="es-PE"/>
        </a:p>
      </dgm:t>
    </dgm:pt>
    <dgm:pt modelId="{2AA54CF1-B507-42BF-9F7E-27A67A4FB37D}" type="sibTrans" cxnId="{D31A7CA5-9F35-4390-98ED-1E1D86B77898}">
      <dgm:prSet/>
      <dgm:spPr/>
      <dgm:t>
        <a:bodyPr/>
        <a:lstStyle/>
        <a:p>
          <a:endParaRPr lang="es-PE"/>
        </a:p>
      </dgm:t>
    </dgm:pt>
    <dgm:pt modelId="{90EBA3A1-E2C4-41BD-A0D3-ACA63029DC7D}">
      <dgm:prSet phldrT="[Texto]"/>
      <dgm:spPr/>
      <dgm:t>
        <a:bodyPr/>
        <a:lstStyle/>
        <a:p>
          <a:r>
            <a:rPr lang="es-PE" dirty="0"/>
            <a:t>Ejemplo 2(Letras)</a:t>
          </a:r>
        </a:p>
      </dgm:t>
    </dgm:pt>
    <dgm:pt modelId="{BD1A2319-DDF9-45A7-8992-2908088B5780}" type="parTrans" cxnId="{5C60A6CA-289F-41D3-AE27-31816D0381EF}">
      <dgm:prSet/>
      <dgm:spPr/>
      <dgm:t>
        <a:bodyPr/>
        <a:lstStyle/>
        <a:p>
          <a:endParaRPr lang="es-PE"/>
        </a:p>
      </dgm:t>
    </dgm:pt>
    <dgm:pt modelId="{A2421F27-16B3-429A-AB6F-6FEDE1D40D1A}" type="sibTrans" cxnId="{5C60A6CA-289F-41D3-AE27-31816D0381EF}">
      <dgm:prSet/>
      <dgm:spPr/>
      <dgm:t>
        <a:bodyPr/>
        <a:lstStyle/>
        <a:p>
          <a:endParaRPr lang="es-PE"/>
        </a:p>
      </dgm:t>
    </dgm:pt>
    <dgm:pt modelId="{5ECA4DC1-4D88-4E28-80C1-B19F0A2D690A}">
      <dgm:prSet phldrT="[Texto]" custT="1"/>
      <dgm:spPr/>
      <dgm:t>
        <a:bodyPr/>
        <a:lstStyle/>
        <a:p>
          <a:r>
            <a:rPr lang="es-PE" sz="2000" dirty="0"/>
            <a:t>En letras se usa el estándar UTF-8.</a:t>
          </a:r>
        </a:p>
      </dgm:t>
    </dgm:pt>
    <dgm:pt modelId="{73E1DFD8-7061-40DD-9D4A-914A2639208E}" type="parTrans" cxnId="{D5C3B98B-018C-4318-87F1-16EB9032D208}">
      <dgm:prSet/>
      <dgm:spPr/>
      <dgm:t>
        <a:bodyPr/>
        <a:lstStyle/>
        <a:p>
          <a:endParaRPr lang="es-PE"/>
        </a:p>
      </dgm:t>
    </dgm:pt>
    <dgm:pt modelId="{C65455F1-EC7C-48B1-BBE8-4BA607946B1F}" type="sibTrans" cxnId="{D5C3B98B-018C-4318-87F1-16EB9032D208}">
      <dgm:prSet/>
      <dgm:spPr/>
      <dgm:t>
        <a:bodyPr/>
        <a:lstStyle/>
        <a:p>
          <a:endParaRPr lang="es-PE"/>
        </a:p>
      </dgm:t>
    </dgm:pt>
    <dgm:pt modelId="{ACAEAFE5-142B-4AF2-B1CC-9C78F31B1D58}">
      <dgm:prSet/>
      <dgm:spPr/>
      <dgm:t>
        <a:bodyPr/>
        <a:lstStyle/>
        <a:p>
          <a:r>
            <a:rPr lang="es-ES" dirty="0"/>
            <a:t>Ejemplo 3(Pixeles)</a:t>
          </a:r>
          <a:endParaRPr lang="es-PE" dirty="0"/>
        </a:p>
      </dgm:t>
    </dgm:pt>
    <dgm:pt modelId="{34FDC508-72AE-48EE-BF2D-91C2D9332F3E}" type="parTrans" cxnId="{FBC27A4B-8C57-4F48-A084-73D278236305}">
      <dgm:prSet/>
      <dgm:spPr/>
      <dgm:t>
        <a:bodyPr/>
        <a:lstStyle/>
        <a:p>
          <a:endParaRPr lang="es-PE"/>
        </a:p>
      </dgm:t>
    </dgm:pt>
    <dgm:pt modelId="{A264CBD6-08A8-4C3C-A314-D5C316C8BB05}" type="sibTrans" cxnId="{FBC27A4B-8C57-4F48-A084-73D278236305}">
      <dgm:prSet/>
      <dgm:spPr/>
      <dgm:t>
        <a:bodyPr/>
        <a:lstStyle/>
        <a:p>
          <a:endParaRPr lang="es-PE"/>
        </a:p>
      </dgm:t>
    </dgm:pt>
    <dgm:pt modelId="{8876A265-E10A-488A-9E94-C10FFD2B40C5}">
      <dgm:prSet custT="1"/>
      <dgm:spPr/>
      <dgm:t>
        <a:bodyPr/>
        <a:lstStyle/>
        <a:p>
          <a:r>
            <a:rPr lang="es-ES" sz="1600" dirty="0"/>
            <a:t>Cada pixel es representado por 3 secuencias binarias 1 por cada color primario. Todos poseen un valor que indican intensidad de cada color.</a:t>
          </a:r>
          <a:endParaRPr lang="es-PE" sz="1600" dirty="0"/>
        </a:p>
      </dgm:t>
    </dgm:pt>
    <dgm:pt modelId="{3FDCC4AA-EB68-4F30-B939-C9BEA4A7B255}" type="parTrans" cxnId="{C0CEBD08-FF92-4490-B881-6226876553AC}">
      <dgm:prSet/>
      <dgm:spPr/>
      <dgm:t>
        <a:bodyPr/>
        <a:lstStyle/>
        <a:p>
          <a:endParaRPr lang="es-PE"/>
        </a:p>
      </dgm:t>
    </dgm:pt>
    <dgm:pt modelId="{0222BD60-0140-4D38-BAD5-B11EDB2AABC5}" type="sibTrans" cxnId="{C0CEBD08-FF92-4490-B881-6226876553AC}">
      <dgm:prSet/>
      <dgm:spPr/>
      <dgm:t>
        <a:bodyPr/>
        <a:lstStyle/>
        <a:p>
          <a:endParaRPr lang="es-PE"/>
        </a:p>
      </dgm:t>
    </dgm:pt>
    <dgm:pt modelId="{2C137C5C-301F-4201-94F6-0E2FCF4FCF79}">
      <dgm:prSet/>
      <dgm:spPr/>
      <dgm:t>
        <a:bodyPr/>
        <a:lstStyle/>
        <a:p>
          <a:r>
            <a:rPr lang="es-ES" dirty="0"/>
            <a:t>Ejemplo 4(sonido)</a:t>
          </a:r>
          <a:endParaRPr lang="es-PE" dirty="0"/>
        </a:p>
      </dgm:t>
    </dgm:pt>
    <dgm:pt modelId="{883ACFC1-5D15-47E8-B991-A8C0EACC0B75}" type="parTrans" cxnId="{2706AAB4-621D-44F7-A24B-42ADDCCA301A}">
      <dgm:prSet/>
      <dgm:spPr/>
      <dgm:t>
        <a:bodyPr/>
        <a:lstStyle/>
        <a:p>
          <a:endParaRPr lang="es-PE"/>
        </a:p>
      </dgm:t>
    </dgm:pt>
    <dgm:pt modelId="{E8301532-FE7D-4F31-8DAE-244FF454587C}" type="sibTrans" cxnId="{2706AAB4-621D-44F7-A24B-42ADDCCA301A}">
      <dgm:prSet/>
      <dgm:spPr/>
      <dgm:t>
        <a:bodyPr/>
        <a:lstStyle/>
        <a:p>
          <a:endParaRPr lang="es-PE"/>
        </a:p>
      </dgm:t>
    </dgm:pt>
    <dgm:pt modelId="{4E151986-6925-4740-922B-3864544C806B}">
      <dgm:prSet custT="1"/>
      <dgm:spPr/>
      <dgm:t>
        <a:bodyPr/>
        <a:lstStyle/>
        <a:p>
          <a:r>
            <a:rPr lang="es-ES" sz="1400" dirty="0"/>
            <a:t>Se toma instantáneas de las amplitudes lo cual se traduce a cadenas de números binarios, esto determina la frecuencia en que vibra un sonido.</a:t>
          </a:r>
          <a:endParaRPr lang="es-PE" sz="1400" dirty="0"/>
        </a:p>
      </dgm:t>
    </dgm:pt>
    <dgm:pt modelId="{7E87CC23-E69D-4FFD-9FC5-9F3F19526D68}" type="parTrans" cxnId="{AF3807E2-5473-49DF-A417-612729425D3D}">
      <dgm:prSet/>
      <dgm:spPr/>
      <dgm:t>
        <a:bodyPr/>
        <a:lstStyle/>
        <a:p>
          <a:endParaRPr lang="es-PE"/>
        </a:p>
      </dgm:t>
    </dgm:pt>
    <dgm:pt modelId="{2309C813-0CC8-410C-88AD-BE60A626A19A}" type="sibTrans" cxnId="{AF3807E2-5473-49DF-A417-612729425D3D}">
      <dgm:prSet/>
      <dgm:spPr/>
      <dgm:t>
        <a:bodyPr/>
        <a:lstStyle/>
        <a:p>
          <a:endParaRPr lang="es-PE"/>
        </a:p>
      </dgm:t>
    </dgm:pt>
    <dgm:pt modelId="{BEE297C2-ED9A-452D-9D3F-5DA035C1C000}" type="pres">
      <dgm:prSet presAssocID="{04136092-91F5-41B5-AA17-FC9E5B94EDC3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A3882A9-A176-4BE4-BA24-95FF6EA65177}" type="pres">
      <dgm:prSet presAssocID="{C27E3661-42B4-44A1-BE56-E11F057EAB13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DE54D16C-860B-40D8-9EBF-0BC853921941}" type="pres">
      <dgm:prSet presAssocID="{C27E3661-42B4-44A1-BE56-E11F057EAB13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A7EC0EBF-263A-4E6B-B170-BCAB7DE97BD7}" type="pres">
      <dgm:prSet presAssocID="{D9028ED6-C49D-4B6E-8F61-1DC873A15679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B77AB7B6-EC4D-448C-9864-B91CB44A207E}" type="pres">
      <dgm:prSet presAssocID="{D9028ED6-C49D-4B6E-8F61-1DC873A15679}" presName="childText2" presStyleLbl="solidAlignAcc1" presStyleIdx="1" presStyleCnt="5" custScaleX="97739" custScaleY="150795" custLinFactNeighborX="944" custLinFactNeighborY="20601">
        <dgm:presLayoutVars>
          <dgm:chMax val="0"/>
          <dgm:chPref val="0"/>
          <dgm:bulletEnabled val="1"/>
        </dgm:presLayoutVars>
      </dgm:prSet>
      <dgm:spPr/>
    </dgm:pt>
    <dgm:pt modelId="{8C69C007-2B56-4D01-8682-681083C6E5D4}" type="pres">
      <dgm:prSet presAssocID="{90EBA3A1-E2C4-41BD-A0D3-ACA63029DC7D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D4414235-7B2C-4C3C-8B34-4BD589932CA4}" type="pres">
      <dgm:prSet presAssocID="{90EBA3A1-E2C4-41BD-A0D3-ACA63029DC7D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FFE75A7F-D815-4B62-B704-FE36DE0EC9FF}" type="pres">
      <dgm:prSet presAssocID="{ACAEAFE5-142B-4AF2-B1CC-9C78F31B1D58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FA5E6F3-B486-403B-BBCF-53AE189401C0}" type="pres">
      <dgm:prSet presAssocID="{ACAEAFE5-142B-4AF2-B1CC-9C78F31B1D58}" presName="childText4" presStyleLbl="solidAlignAcc1" presStyleIdx="3" presStyleCnt="5" custScaleY="120264" custLinFactNeighborX="524" custLinFactNeighborY="680">
        <dgm:presLayoutVars>
          <dgm:chMax val="0"/>
          <dgm:chPref val="0"/>
          <dgm:bulletEnabled val="1"/>
        </dgm:presLayoutVars>
      </dgm:prSet>
      <dgm:spPr/>
    </dgm:pt>
    <dgm:pt modelId="{EA0B2C56-A228-4E72-A765-091273668109}" type="pres">
      <dgm:prSet presAssocID="{2C137C5C-301F-4201-94F6-0E2FCF4FCF79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C237464D-BA19-42D2-8CED-377981D513B9}" type="pres">
      <dgm:prSet presAssocID="{2C137C5C-301F-4201-94F6-0E2FCF4FCF79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0CEBD08-FF92-4490-B881-6226876553AC}" srcId="{ACAEAFE5-142B-4AF2-B1CC-9C78F31B1D58}" destId="{8876A265-E10A-488A-9E94-C10FFD2B40C5}" srcOrd="0" destOrd="0" parTransId="{3FDCC4AA-EB68-4F30-B939-C9BEA4A7B255}" sibTransId="{0222BD60-0140-4D38-BAD5-B11EDB2AABC5}"/>
    <dgm:cxn modelId="{AC28502D-700E-4665-8714-11453AEA2934}" type="presOf" srcId="{2C137C5C-301F-4201-94F6-0E2FCF4FCF79}" destId="{EA0B2C56-A228-4E72-A765-091273668109}" srcOrd="0" destOrd="0" presId="urn:microsoft.com/office/officeart/2009/3/layout/IncreasingArrowsProcess"/>
    <dgm:cxn modelId="{41A0103C-4673-43C2-B127-A37C2CFF481D}" type="presOf" srcId="{90EBA3A1-E2C4-41BD-A0D3-ACA63029DC7D}" destId="{8C69C007-2B56-4D01-8682-681083C6E5D4}" srcOrd="0" destOrd="0" presId="urn:microsoft.com/office/officeart/2009/3/layout/IncreasingArrowsProcess"/>
    <dgm:cxn modelId="{966E4245-890C-40F0-B41B-392B04D585C5}" type="presOf" srcId="{5ECA4DC1-4D88-4E28-80C1-B19F0A2D690A}" destId="{D4414235-7B2C-4C3C-8B34-4BD589932CA4}" srcOrd="0" destOrd="0" presId="urn:microsoft.com/office/officeart/2009/3/layout/IncreasingArrowsProcess"/>
    <dgm:cxn modelId="{FBC27A4B-8C57-4F48-A084-73D278236305}" srcId="{04136092-91F5-41B5-AA17-FC9E5B94EDC3}" destId="{ACAEAFE5-142B-4AF2-B1CC-9C78F31B1D58}" srcOrd="3" destOrd="0" parTransId="{34FDC508-72AE-48EE-BF2D-91C2D9332F3E}" sibTransId="{A264CBD6-08A8-4C3C-A314-D5C316C8BB05}"/>
    <dgm:cxn modelId="{272D0874-9A7A-4009-92D2-280CF91E2F00}" type="presOf" srcId="{4E151986-6925-4740-922B-3864544C806B}" destId="{C237464D-BA19-42D2-8CED-377981D513B9}" srcOrd="0" destOrd="0" presId="urn:microsoft.com/office/officeart/2009/3/layout/IncreasingArrowsProcess"/>
    <dgm:cxn modelId="{F0402F89-F9AA-4C02-AAEE-0CE96A671F80}" srcId="{04136092-91F5-41B5-AA17-FC9E5B94EDC3}" destId="{C27E3661-42B4-44A1-BE56-E11F057EAB13}" srcOrd="0" destOrd="0" parTransId="{454CB985-80C1-443E-963C-FAB8C07CDD0C}" sibTransId="{060D97DA-FFBB-4B97-BCBC-58287028E380}"/>
    <dgm:cxn modelId="{8803FC8A-ADC0-408C-820C-49E423D520EB}" type="presOf" srcId="{D9028ED6-C49D-4B6E-8F61-1DC873A15679}" destId="{A7EC0EBF-263A-4E6B-B170-BCAB7DE97BD7}" srcOrd="0" destOrd="0" presId="urn:microsoft.com/office/officeart/2009/3/layout/IncreasingArrowsProcess"/>
    <dgm:cxn modelId="{D5C3B98B-018C-4318-87F1-16EB9032D208}" srcId="{90EBA3A1-E2C4-41BD-A0D3-ACA63029DC7D}" destId="{5ECA4DC1-4D88-4E28-80C1-B19F0A2D690A}" srcOrd="0" destOrd="0" parTransId="{73E1DFD8-7061-40DD-9D4A-914A2639208E}" sibTransId="{C65455F1-EC7C-48B1-BBE8-4BA607946B1F}"/>
    <dgm:cxn modelId="{D31A7CA5-9F35-4390-98ED-1E1D86B77898}" srcId="{D9028ED6-C49D-4B6E-8F61-1DC873A15679}" destId="{73479A01-C6E6-4162-9F2B-C8DFEB0D6224}" srcOrd="0" destOrd="0" parTransId="{F55AE002-0018-4554-A6BC-35378E357F1B}" sibTransId="{2AA54CF1-B507-42BF-9F7E-27A67A4FB37D}"/>
    <dgm:cxn modelId="{2706AAB4-621D-44F7-A24B-42ADDCCA301A}" srcId="{04136092-91F5-41B5-AA17-FC9E5B94EDC3}" destId="{2C137C5C-301F-4201-94F6-0E2FCF4FCF79}" srcOrd="4" destOrd="0" parTransId="{883ACFC1-5D15-47E8-B991-A8C0EACC0B75}" sibTransId="{E8301532-FE7D-4F31-8DAE-244FF454587C}"/>
    <dgm:cxn modelId="{25DB86B6-3A4F-4D0C-90F5-8025ECDA72F8}" type="presOf" srcId="{C27E3661-42B4-44A1-BE56-E11F057EAB13}" destId="{8A3882A9-A176-4BE4-BA24-95FF6EA65177}" srcOrd="0" destOrd="0" presId="urn:microsoft.com/office/officeart/2009/3/layout/IncreasingArrowsProcess"/>
    <dgm:cxn modelId="{23E871B8-4EB5-4ED5-8CC0-B1EDA07E998C}" type="presOf" srcId="{ACAEAFE5-142B-4AF2-B1CC-9C78F31B1D58}" destId="{FFE75A7F-D815-4B62-B704-FE36DE0EC9FF}" srcOrd="0" destOrd="0" presId="urn:microsoft.com/office/officeart/2009/3/layout/IncreasingArrowsProcess"/>
    <dgm:cxn modelId="{426CAABB-CDBD-4C40-93DC-31A32B16D9AF}" type="presOf" srcId="{16F7C785-C6E1-48A4-A630-DC265906EA00}" destId="{DE54D16C-860B-40D8-9EBF-0BC853921941}" srcOrd="0" destOrd="0" presId="urn:microsoft.com/office/officeart/2009/3/layout/IncreasingArrowsProcess"/>
    <dgm:cxn modelId="{670B7AC9-6066-4ED4-A431-192648B9942E}" srcId="{C27E3661-42B4-44A1-BE56-E11F057EAB13}" destId="{16F7C785-C6E1-48A4-A630-DC265906EA00}" srcOrd="0" destOrd="0" parTransId="{E41FC707-15FA-4E20-ADDE-6B22CE1DFE13}" sibTransId="{D76FFCB7-76FE-4239-B2E0-35C79D189ADE}"/>
    <dgm:cxn modelId="{5C60A6CA-289F-41D3-AE27-31816D0381EF}" srcId="{04136092-91F5-41B5-AA17-FC9E5B94EDC3}" destId="{90EBA3A1-E2C4-41BD-A0D3-ACA63029DC7D}" srcOrd="2" destOrd="0" parTransId="{BD1A2319-DDF9-45A7-8992-2908088B5780}" sibTransId="{A2421F27-16B3-429A-AB6F-6FEDE1D40D1A}"/>
    <dgm:cxn modelId="{E44906DD-5876-4CC3-92E9-FDCCAB063D12}" type="presOf" srcId="{8876A265-E10A-488A-9E94-C10FFD2B40C5}" destId="{FFA5E6F3-B486-403B-BBCF-53AE189401C0}" srcOrd="0" destOrd="0" presId="urn:microsoft.com/office/officeart/2009/3/layout/IncreasingArrowsProcess"/>
    <dgm:cxn modelId="{B43A13DE-04F9-49E6-AAA9-DFC9ED817761}" type="presOf" srcId="{04136092-91F5-41B5-AA17-FC9E5B94EDC3}" destId="{BEE297C2-ED9A-452D-9D3F-5DA035C1C000}" srcOrd="0" destOrd="0" presId="urn:microsoft.com/office/officeart/2009/3/layout/IncreasingArrowsProcess"/>
    <dgm:cxn modelId="{AF3807E2-5473-49DF-A417-612729425D3D}" srcId="{2C137C5C-301F-4201-94F6-0E2FCF4FCF79}" destId="{4E151986-6925-4740-922B-3864544C806B}" srcOrd="0" destOrd="0" parTransId="{7E87CC23-E69D-4FFD-9FC5-9F3F19526D68}" sibTransId="{2309C813-0CC8-410C-88AD-BE60A626A19A}"/>
    <dgm:cxn modelId="{60345CEF-4991-4481-B830-63F71EF47F1E}" srcId="{04136092-91F5-41B5-AA17-FC9E5B94EDC3}" destId="{D9028ED6-C49D-4B6E-8F61-1DC873A15679}" srcOrd="1" destOrd="0" parTransId="{00954CA3-08F8-4601-A6FB-16AEEE0D2956}" sibTransId="{142FC2F2-4F9A-4EB3-A80F-EFE0422B68F6}"/>
    <dgm:cxn modelId="{525730FA-30FF-4253-97C8-D512A9980801}" type="presOf" srcId="{73479A01-C6E6-4162-9F2B-C8DFEB0D6224}" destId="{B77AB7B6-EC4D-448C-9864-B91CB44A207E}" srcOrd="0" destOrd="0" presId="urn:microsoft.com/office/officeart/2009/3/layout/IncreasingArrowsProcess"/>
    <dgm:cxn modelId="{58021FFB-AEF5-4AA0-BBB2-6365E0E1E2AF}" type="presParOf" srcId="{BEE297C2-ED9A-452D-9D3F-5DA035C1C000}" destId="{8A3882A9-A176-4BE4-BA24-95FF6EA65177}" srcOrd="0" destOrd="0" presId="urn:microsoft.com/office/officeart/2009/3/layout/IncreasingArrowsProcess"/>
    <dgm:cxn modelId="{3F8CB9AC-4036-4234-A1AC-37A48D729C9B}" type="presParOf" srcId="{BEE297C2-ED9A-452D-9D3F-5DA035C1C000}" destId="{DE54D16C-860B-40D8-9EBF-0BC853921941}" srcOrd="1" destOrd="0" presId="urn:microsoft.com/office/officeart/2009/3/layout/IncreasingArrowsProcess"/>
    <dgm:cxn modelId="{948618B8-28B2-4522-A002-663115AEEF2D}" type="presParOf" srcId="{BEE297C2-ED9A-452D-9D3F-5DA035C1C000}" destId="{A7EC0EBF-263A-4E6B-B170-BCAB7DE97BD7}" srcOrd="2" destOrd="0" presId="urn:microsoft.com/office/officeart/2009/3/layout/IncreasingArrowsProcess"/>
    <dgm:cxn modelId="{AFAF765B-1DB3-4F90-B8C5-69D6098DA8E7}" type="presParOf" srcId="{BEE297C2-ED9A-452D-9D3F-5DA035C1C000}" destId="{B77AB7B6-EC4D-448C-9864-B91CB44A207E}" srcOrd="3" destOrd="0" presId="urn:microsoft.com/office/officeart/2009/3/layout/IncreasingArrowsProcess"/>
    <dgm:cxn modelId="{0281F7CA-6DA1-4CBB-AD6E-39CAA7B13800}" type="presParOf" srcId="{BEE297C2-ED9A-452D-9D3F-5DA035C1C000}" destId="{8C69C007-2B56-4D01-8682-681083C6E5D4}" srcOrd="4" destOrd="0" presId="urn:microsoft.com/office/officeart/2009/3/layout/IncreasingArrowsProcess"/>
    <dgm:cxn modelId="{039C33C6-CA91-4192-846C-BC745C2829E2}" type="presParOf" srcId="{BEE297C2-ED9A-452D-9D3F-5DA035C1C000}" destId="{D4414235-7B2C-4C3C-8B34-4BD589932CA4}" srcOrd="5" destOrd="0" presId="urn:microsoft.com/office/officeart/2009/3/layout/IncreasingArrowsProcess"/>
    <dgm:cxn modelId="{20FDBC69-EC4D-4B11-A4DC-E626534ACD33}" type="presParOf" srcId="{BEE297C2-ED9A-452D-9D3F-5DA035C1C000}" destId="{FFE75A7F-D815-4B62-B704-FE36DE0EC9FF}" srcOrd="6" destOrd="0" presId="urn:microsoft.com/office/officeart/2009/3/layout/IncreasingArrowsProcess"/>
    <dgm:cxn modelId="{BDFD144D-15C1-4A2F-8116-D35DB9CFAF4F}" type="presParOf" srcId="{BEE297C2-ED9A-452D-9D3F-5DA035C1C000}" destId="{FFA5E6F3-B486-403B-BBCF-53AE189401C0}" srcOrd="7" destOrd="0" presId="urn:microsoft.com/office/officeart/2009/3/layout/IncreasingArrowsProcess"/>
    <dgm:cxn modelId="{9717173D-7F96-4674-9A2D-06F6C2E49614}" type="presParOf" srcId="{BEE297C2-ED9A-452D-9D3F-5DA035C1C000}" destId="{EA0B2C56-A228-4E72-A765-091273668109}" srcOrd="8" destOrd="0" presId="urn:microsoft.com/office/officeart/2009/3/layout/IncreasingArrowsProcess"/>
    <dgm:cxn modelId="{F192235E-1D38-47BA-92D9-9C593AB32546}" type="presParOf" srcId="{BEE297C2-ED9A-452D-9D3F-5DA035C1C000}" destId="{C237464D-BA19-42D2-8CED-377981D513B9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04587-6149-41A8-A462-D452A81E5A6C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3972750B-603B-4D9B-80AF-24AFA3454B71}">
      <dgm:prSet phldrT="[Texto]"/>
      <dgm:spPr/>
      <dgm:t>
        <a:bodyPr/>
        <a:lstStyle/>
        <a:p>
          <a:r>
            <a:rPr lang="es-ES" dirty="0"/>
            <a:t>Ternario</a:t>
          </a:r>
          <a:endParaRPr lang="es-PE" dirty="0"/>
        </a:p>
      </dgm:t>
    </dgm:pt>
    <dgm:pt modelId="{7170F51A-0160-463E-A6DA-43CC8F24E8A3}" type="parTrans" cxnId="{76F7FCC9-3540-49E4-80A2-514672383DDD}">
      <dgm:prSet/>
      <dgm:spPr/>
      <dgm:t>
        <a:bodyPr/>
        <a:lstStyle/>
        <a:p>
          <a:endParaRPr lang="es-PE"/>
        </a:p>
      </dgm:t>
    </dgm:pt>
    <dgm:pt modelId="{D1A6316C-C38F-47C5-A149-15866A34A506}" type="sibTrans" cxnId="{76F7FCC9-3540-49E4-80A2-514672383DDD}">
      <dgm:prSet/>
      <dgm:spPr/>
      <dgm:t>
        <a:bodyPr/>
        <a:lstStyle/>
        <a:p>
          <a:endParaRPr lang="es-PE"/>
        </a:p>
      </dgm:t>
    </dgm:pt>
    <dgm:pt modelId="{F55F76D4-C0B4-444A-94B4-DC81F222BF54}">
      <dgm:prSet phldrT="[Texto]"/>
      <dgm:spPr/>
      <dgm:t>
        <a:bodyPr/>
        <a:lstStyle/>
        <a:p>
          <a:r>
            <a:rPr lang="es-ES" dirty="0"/>
            <a:t>Este sistema permite que los circuitos de un dispositivo se encuentre en 1 de 3 estados posibles.   </a:t>
          </a:r>
          <a:endParaRPr lang="es-PE" dirty="0"/>
        </a:p>
      </dgm:t>
    </dgm:pt>
    <dgm:pt modelId="{F5970009-DC2E-4733-B991-8C09093C9F01}" type="parTrans" cxnId="{576F0F89-BAD2-4B34-AD84-EB3B66090709}">
      <dgm:prSet/>
      <dgm:spPr/>
      <dgm:t>
        <a:bodyPr/>
        <a:lstStyle/>
        <a:p>
          <a:endParaRPr lang="es-PE"/>
        </a:p>
      </dgm:t>
    </dgm:pt>
    <dgm:pt modelId="{F90B490A-F067-418B-A0F0-676F7772CAF2}" type="sibTrans" cxnId="{576F0F89-BAD2-4B34-AD84-EB3B66090709}">
      <dgm:prSet/>
      <dgm:spPr/>
      <dgm:t>
        <a:bodyPr/>
        <a:lstStyle/>
        <a:p>
          <a:endParaRPr lang="es-PE"/>
        </a:p>
      </dgm:t>
    </dgm:pt>
    <dgm:pt modelId="{DFEEECA8-D260-406E-BE31-0B85AA68D7D9}">
      <dgm:prSet phldrT="[Texto]"/>
      <dgm:spPr/>
      <dgm:t>
        <a:bodyPr/>
        <a:lstStyle/>
        <a:p>
          <a:r>
            <a:rPr lang="es-ES" dirty="0"/>
            <a:t>Cuántico</a:t>
          </a:r>
          <a:endParaRPr lang="es-PE" dirty="0"/>
        </a:p>
      </dgm:t>
    </dgm:pt>
    <dgm:pt modelId="{104BAF73-382F-4BE0-8E47-350282214EFC}" type="parTrans" cxnId="{F443E2E4-17D6-4334-8001-26C54B2A136F}">
      <dgm:prSet/>
      <dgm:spPr/>
      <dgm:t>
        <a:bodyPr/>
        <a:lstStyle/>
        <a:p>
          <a:endParaRPr lang="es-PE"/>
        </a:p>
      </dgm:t>
    </dgm:pt>
    <dgm:pt modelId="{55B08086-FA06-4DF7-A36C-3F65B18ADC38}" type="sibTrans" cxnId="{F443E2E4-17D6-4334-8001-26C54B2A136F}">
      <dgm:prSet/>
      <dgm:spPr/>
      <dgm:t>
        <a:bodyPr/>
        <a:lstStyle/>
        <a:p>
          <a:endParaRPr lang="es-PE"/>
        </a:p>
      </dgm:t>
    </dgm:pt>
    <dgm:pt modelId="{F3DBC463-6ACE-4253-A2DB-CE414730B89A}">
      <dgm:prSet phldrT="[Texto]"/>
      <dgm:spPr/>
      <dgm:t>
        <a:bodyPr/>
        <a:lstStyle/>
        <a:p>
          <a:r>
            <a:rPr lang="es-ES" dirty="0"/>
            <a:t>Este sistema posibilita que un circuito se encuentre en múltiples estados posibles al mismo tiempo.</a:t>
          </a:r>
          <a:endParaRPr lang="es-PE" dirty="0"/>
        </a:p>
      </dgm:t>
    </dgm:pt>
    <dgm:pt modelId="{16532F9D-C519-453D-84FB-362AD913EDD8}" type="parTrans" cxnId="{2054C28F-AD15-40DC-8867-079885EE123D}">
      <dgm:prSet/>
      <dgm:spPr/>
      <dgm:t>
        <a:bodyPr/>
        <a:lstStyle/>
        <a:p>
          <a:endParaRPr lang="es-PE"/>
        </a:p>
      </dgm:t>
    </dgm:pt>
    <dgm:pt modelId="{3A35D020-5313-44A4-8BCE-E97CC3ECC5D9}" type="sibTrans" cxnId="{2054C28F-AD15-40DC-8867-079885EE123D}">
      <dgm:prSet/>
      <dgm:spPr/>
      <dgm:t>
        <a:bodyPr/>
        <a:lstStyle/>
        <a:p>
          <a:endParaRPr lang="es-PE"/>
        </a:p>
      </dgm:t>
    </dgm:pt>
    <dgm:pt modelId="{84CC57DF-A3E5-4289-ABF2-55448935C079}" type="pres">
      <dgm:prSet presAssocID="{E0A04587-6149-41A8-A462-D452A81E5A6C}" presName="linear" presStyleCnt="0">
        <dgm:presLayoutVars>
          <dgm:dir/>
          <dgm:resizeHandles val="exact"/>
        </dgm:presLayoutVars>
      </dgm:prSet>
      <dgm:spPr/>
    </dgm:pt>
    <dgm:pt modelId="{96416921-4CB5-4245-9332-B4BF687E754A}" type="pres">
      <dgm:prSet presAssocID="{3972750B-603B-4D9B-80AF-24AFA3454B71}" presName="comp" presStyleCnt="0"/>
      <dgm:spPr/>
    </dgm:pt>
    <dgm:pt modelId="{B5D9D3D5-3F8A-4F1C-8FF9-2A6C959418D0}" type="pres">
      <dgm:prSet presAssocID="{3972750B-603B-4D9B-80AF-24AFA3454B71}" presName="box" presStyleLbl="node1" presStyleIdx="0" presStyleCnt="2"/>
      <dgm:spPr/>
    </dgm:pt>
    <dgm:pt modelId="{0DC89345-2A4A-44A4-9644-AEC3837952DB}" type="pres">
      <dgm:prSet presAssocID="{3972750B-603B-4D9B-80AF-24AFA3454B71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6B1E9A24-2C19-477B-84BD-6CB8F34BA7AB}" type="pres">
      <dgm:prSet presAssocID="{3972750B-603B-4D9B-80AF-24AFA3454B71}" presName="text" presStyleLbl="node1" presStyleIdx="0" presStyleCnt="2">
        <dgm:presLayoutVars>
          <dgm:bulletEnabled val="1"/>
        </dgm:presLayoutVars>
      </dgm:prSet>
      <dgm:spPr/>
    </dgm:pt>
    <dgm:pt modelId="{2938FAAE-714B-4EB5-B279-C57971744542}" type="pres">
      <dgm:prSet presAssocID="{D1A6316C-C38F-47C5-A149-15866A34A506}" presName="spacer" presStyleCnt="0"/>
      <dgm:spPr/>
    </dgm:pt>
    <dgm:pt modelId="{856A7E86-20BB-4515-8E26-598ABFD07B34}" type="pres">
      <dgm:prSet presAssocID="{DFEEECA8-D260-406E-BE31-0B85AA68D7D9}" presName="comp" presStyleCnt="0"/>
      <dgm:spPr/>
    </dgm:pt>
    <dgm:pt modelId="{CFDB38D2-B22F-4C38-9B1C-16350B354732}" type="pres">
      <dgm:prSet presAssocID="{DFEEECA8-D260-406E-BE31-0B85AA68D7D9}" presName="box" presStyleLbl="node1" presStyleIdx="1" presStyleCnt="2"/>
      <dgm:spPr/>
    </dgm:pt>
    <dgm:pt modelId="{6451A07B-2D8F-4582-A91D-199830520F7F}" type="pres">
      <dgm:prSet presAssocID="{DFEEECA8-D260-406E-BE31-0B85AA68D7D9}" presName="img" presStyleLbl="fgImgPlace1" presStyleIdx="1" presStyleCnt="2" custScaleX="1048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4D1937E-9B06-40C3-BF57-5F8E6511DEBC}" type="pres">
      <dgm:prSet presAssocID="{DFEEECA8-D260-406E-BE31-0B85AA68D7D9}" presName="text" presStyleLbl="node1" presStyleIdx="1" presStyleCnt="2">
        <dgm:presLayoutVars>
          <dgm:bulletEnabled val="1"/>
        </dgm:presLayoutVars>
      </dgm:prSet>
      <dgm:spPr/>
    </dgm:pt>
  </dgm:ptLst>
  <dgm:cxnLst>
    <dgm:cxn modelId="{0028530D-424E-4A35-B4C9-FFFE5927279F}" type="presOf" srcId="{F3DBC463-6ACE-4253-A2DB-CE414730B89A}" destId="{CFDB38D2-B22F-4C38-9B1C-16350B354732}" srcOrd="0" destOrd="1" presId="urn:microsoft.com/office/officeart/2005/8/layout/vList4"/>
    <dgm:cxn modelId="{BDDE7929-0522-451A-8D6F-79702C8E5414}" type="presOf" srcId="{DFEEECA8-D260-406E-BE31-0B85AA68D7D9}" destId="{CFDB38D2-B22F-4C38-9B1C-16350B354732}" srcOrd="0" destOrd="0" presId="urn:microsoft.com/office/officeart/2005/8/layout/vList4"/>
    <dgm:cxn modelId="{C6CB8E43-0F69-45C8-A8BC-C69CDD0979A4}" type="presOf" srcId="{F3DBC463-6ACE-4253-A2DB-CE414730B89A}" destId="{24D1937E-9B06-40C3-BF57-5F8E6511DEBC}" srcOrd="1" destOrd="1" presId="urn:microsoft.com/office/officeart/2005/8/layout/vList4"/>
    <dgm:cxn modelId="{ADEDA773-A1CC-4822-B2DD-6F44AD7F064A}" type="presOf" srcId="{E0A04587-6149-41A8-A462-D452A81E5A6C}" destId="{84CC57DF-A3E5-4289-ABF2-55448935C079}" srcOrd="0" destOrd="0" presId="urn:microsoft.com/office/officeart/2005/8/layout/vList4"/>
    <dgm:cxn modelId="{576F0F89-BAD2-4B34-AD84-EB3B66090709}" srcId="{3972750B-603B-4D9B-80AF-24AFA3454B71}" destId="{F55F76D4-C0B4-444A-94B4-DC81F222BF54}" srcOrd="0" destOrd="0" parTransId="{F5970009-DC2E-4733-B991-8C09093C9F01}" sibTransId="{F90B490A-F067-418B-A0F0-676F7772CAF2}"/>
    <dgm:cxn modelId="{2054C28F-AD15-40DC-8867-079885EE123D}" srcId="{DFEEECA8-D260-406E-BE31-0B85AA68D7D9}" destId="{F3DBC463-6ACE-4253-A2DB-CE414730B89A}" srcOrd="0" destOrd="0" parTransId="{16532F9D-C519-453D-84FB-362AD913EDD8}" sibTransId="{3A35D020-5313-44A4-8BCE-E97CC3ECC5D9}"/>
    <dgm:cxn modelId="{754809A6-191E-46B6-9CDA-EA5EFD3F23FE}" type="presOf" srcId="{F55F76D4-C0B4-444A-94B4-DC81F222BF54}" destId="{B5D9D3D5-3F8A-4F1C-8FF9-2A6C959418D0}" srcOrd="0" destOrd="1" presId="urn:microsoft.com/office/officeart/2005/8/layout/vList4"/>
    <dgm:cxn modelId="{4B050DAB-1344-465A-BC5C-4D83EA61E32D}" type="presOf" srcId="{3972750B-603B-4D9B-80AF-24AFA3454B71}" destId="{6B1E9A24-2C19-477B-84BD-6CB8F34BA7AB}" srcOrd="1" destOrd="0" presId="urn:microsoft.com/office/officeart/2005/8/layout/vList4"/>
    <dgm:cxn modelId="{5FBE47B2-B3E5-449D-A4E7-9F456C55F6D2}" type="presOf" srcId="{F55F76D4-C0B4-444A-94B4-DC81F222BF54}" destId="{6B1E9A24-2C19-477B-84BD-6CB8F34BA7AB}" srcOrd="1" destOrd="1" presId="urn:microsoft.com/office/officeart/2005/8/layout/vList4"/>
    <dgm:cxn modelId="{1820E0C8-10E1-401B-B79D-8192851258BA}" type="presOf" srcId="{DFEEECA8-D260-406E-BE31-0B85AA68D7D9}" destId="{24D1937E-9B06-40C3-BF57-5F8E6511DEBC}" srcOrd="1" destOrd="0" presId="urn:microsoft.com/office/officeart/2005/8/layout/vList4"/>
    <dgm:cxn modelId="{76F7FCC9-3540-49E4-80A2-514672383DDD}" srcId="{E0A04587-6149-41A8-A462-D452A81E5A6C}" destId="{3972750B-603B-4D9B-80AF-24AFA3454B71}" srcOrd="0" destOrd="0" parTransId="{7170F51A-0160-463E-A6DA-43CC8F24E8A3}" sibTransId="{D1A6316C-C38F-47C5-A149-15866A34A506}"/>
    <dgm:cxn modelId="{A08CF1D4-E344-413F-B44A-A55DD92DB7F8}" type="presOf" srcId="{3972750B-603B-4D9B-80AF-24AFA3454B71}" destId="{B5D9D3D5-3F8A-4F1C-8FF9-2A6C959418D0}" srcOrd="0" destOrd="0" presId="urn:microsoft.com/office/officeart/2005/8/layout/vList4"/>
    <dgm:cxn modelId="{F443E2E4-17D6-4334-8001-26C54B2A136F}" srcId="{E0A04587-6149-41A8-A462-D452A81E5A6C}" destId="{DFEEECA8-D260-406E-BE31-0B85AA68D7D9}" srcOrd="1" destOrd="0" parTransId="{104BAF73-382F-4BE0-8E47-350282214EFC}" sibTransId="{55B08086-FA06-4DF7-A36C-3F65B18ADC38}"/>
    <dgm:cxn modelId="{637B6FF6-1881-4442-A510-9EFC49C47379}" type="presParOf" srcId="{84CC57DF-A3E5-4289-ABF2-55448935C079}" destId="{96416921-4CB5-4245-9332-B4BF687E754A}" srcOrd="0" destOrd="0" presId="urn:microsoft.com/office/officeart/2005/8/layout/vList4"/>
    <dgm:cxn modelId="{BACFC372-9732-431E-B910-07BB01A7E14B}" type="presParOf" srcId="{96416921-4CB5-4245-9332-B4BF687E754A}" destId="{B5D9D3D5-3F8A-4F1C-8FF9-2A6C959418D0}" srcOrd="0" destOrd="0" presId="urn:microsoft.com/office/officeart/2005/8/layout/vList4"/>
    <dgm:cxn modelId="{9E7DDDAC-F8E7-4210-8C07-5F54F8B15D35}" type="presParOf" srcId="{96416921-4CB5-4245-9332-B4BF687E754A}" destId="{0DC89345-2A4A-44A4-9644-AEC3837952DB}" srcOrd="1" destOrd="0" presId="urn:microsoft.com/office/officeart/2005/8/layout/vList4"/>
    <dgm:cxn modelId="{AA340B7C-3746-4AFC-99F2-2B56F7AED166}" type="presParOf" srcId="{96416921-4CB5-4245-9332-B4BF687E754A}" destId="{6B1E9A24-2C19-477B-84BD-6CB8F34BA7AB}" srcOrd="2" destOrd="0" presId="urn:microsoft.com/office/officeart/2005/8/layout/vList4"/>
    <dgm:cxn modelId="{988B1364-B339-4FF8-BCE1-39DE355A01B4}" type="presParOf" srcId="{84CC57DF-A3E5-4289-ABF2-55448935C079}" destId="{2938FAAE-714B-4EB5-B279-C57971744542}" srcOrd="1" destOrd="0" presId="urn:microsoft.com/office/officeart/2005/8/layout/vList4"/>
    <dgm:cxn modelId="{8F3666DB-637A-449A-90B7-582F24B6690E}" type="presParOf" srcId="{84CC57DF-A3E5-4289-ABF2-55448935C079}" destId="{856A7E86-20BB-4515-8E26-598ABFD07B34}" srcOrd="2" destOrd="0" presId="urn:microsoft.com/office/officeart/2005/8/layout/vList4"/>
    <dgm:cxn modelId="{E1093D70-C25C-4B6D-9208-E120535B1F10}" type="presParOf" srcId="{856A7E86-20BB-4515-8E26-598ABFD07B34}" destId="{CFDB38D2-B22F-4C38-9B1C-16350B354732}" srcOrd="0" destOrd="0" presId="urn:microsoft.com/office/officeart/2005/8/layout/vList4"/>
    <dgm:cxn modelId="{5BF95C6C-634B-43AB-A753-97AE7AA1F2E2}" type="presParOf" srcId="{856A7E86-20BB-4515-8E26-598ABFD07B34}" destId="{6451A07B-2D8F-4582-A91D-199830520F7F}" srcOrd="1" destOrd="0" presId="urn:microsoft.com/office/officeart/2005/8/layout/vList4"/>
    <dgm:cxn modelId="{E206AC79-0F41-46E9-92AA-691E72E4C19F}" type="presParOf" srcId="{856A7E86-20BB-4515-8E26-598ABFD07B34}" destId="{24D1937E-9B06-40C3-BF57-5F8E6511DEB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8C464-D356-480D-AC12-523045BE10DA}">
      <dsp:nvSpPr>
        <dsp:cNvPr id="0" name=""/>
        <dsp:cNvSpPr/>
      </dsp:nvSpPr>
      <dsp:spPr>
        <a:xfrm>
          <a:off x="3694906" y="2551929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093" y="0"/>
              </a:lnTo>
              <a:lnTo>
                <a:pt x="369093" y="1587103"/>
              </a:lnTo>
              <a:lnTo>
                <a:pt x="738187" y="1587103"/>
              </a:lnTo>
            </a:path>
          </a:pathLst>
        </a:custGeom>
        <a:noFill/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ACBB3-AF39-4362-AA47-41365D5C51A4}">
      <dsp:nvSpPr>
        <dsp:cNvPr id="0" name=""/>
        <dsp:cNvSpPr/>
      </dsp:nvSpPr>
      <dsp:spPr>
        <a:xfrm>
          <a:off x="3694906" y="2506210"/>
          <a:ext cx="738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187" y="45720"/>
              </a:lnTo>
            </a:path>
          </a:pathLst>
        </a:custGeom>
        <a:noFill/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A51B9-BF0D-42A1-ACE5-FC03C5276795}">
      <dsp:nvSpPr>
        <dsp:cNvPr id="0" name=""/>
        <dsp:cNvSpPr/>
      </dsp:nvSpPr>
      <dsp:spPr>
        <a:xfrm>
          <a:off x="3694906" y="964826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1587103"/>
              </a:moveTo>
              <a:lnTo>
                <a:pt x="369093" y="1587103"/>
              </a:lnTo>
              <a:lnTo>
                <a:pt x="369093" y="0"/>
              </a:lnTo>
              <a:lnTo>
                <a:pt x="738187" y="0"/>
              </a:lnTo>
            </a:path>
          </a:pathLst>
        </a:custGeom>
        <a:noFill/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5660-EF62-41B7-8BCE-A942BEEF3BEA}">
      <dsp:nvSpPr>
        <dsp:cNvPr id="0" name=""/>
        <dsp:cNvSpPr/>
      </dsp:nvSpPr>
      <dsp:spPr>
        <a:xfrm>
          <a:off x="3968" y="1989062"/>
          <a:ext cx="3690937" cy="11257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dirty="0"/>
            <a:t>El código binario</a:t>
          </a:r>
        </a:p>
      </dsp:txBody>
      <dsp:txXfrm>
        <a:off x="3968" y="1989062"/>
        <a:ext cx="3690937" cy="1125735"/>
      </dsp:txXfrm>
    </dsp:sp>
    <dsp:sp modelId="{CEE6804E-3F68-4FCE-AE96-4C32127E931F}">
      <dsp:nvSpPr>
        <dsp:cNvPr id="0" name=""/>
        <dsp:cNvSpPr/>
      </dsp:nvSpPr>
      <dsp:spPr>
        <a:xfrm>
          <a:off x="4433093" y="401958"/>
          <a:ext cx="3690937" cy="11257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dirty="0"/>
            <a:t>Traduce instrucciones a nuestros dispositivos </a:t>
          </a:r>
        </a:p>
      </dsp:txBody>
      <dsp:txXfrm>
        <a:off x="4433093" y="401958"/>
        <a:ext cx="3690937" cy="1125735"/>
      </dsp:txXfrm>
    </dsp:sp>
    <dsp:sp modelId="{49A3318D-54A1-4A19-B261-081CFE575C95}">
      <dsp:nvSpPr>
        <dsp:cNvPr id="0" name=""/>
        <dsp:cNvSpPr/>
      </dsp:nvSpPr>
      <dsp:spPr>
        <a:xfrm>
          <a:off x="4433093" y="1989062"/>
          <a:ext cx="3690937" cy="11257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dirty="0"/>
            <a:t>Es una forma fiable de almacenar datos</a:t>
          </a:r>
        </a:p>
      </dsp:txBody>
      <dsp:txXfrm>
        <a:off x="4433093" y="1989062"/>
        <a:ext cx="3690937" cy="1125735"/>
      </dsp:txXfrm>
    </dsp:sp>
    <dsp:sp modelId="{3E48E303-D9FF-466A-96BA-49CAB1AB0102}">
      <dsp:nvSpPr>
        <dsp:cNvPr id="0" name=""/>
        <dsp:cNvSpPr/>
      </dsp:nvSpPr>
      <dsp:spPr>
        <a:xfrm>
          <a:off x="4433093" y="3576165"/>
          <a:ext cx="3690937" cy="11257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Es un lenguaje versátil que puede soportar lenguajes mas complejos</a:t>
          </a:r>
          <a:endParaRPr lang="es-PE" sz="2500" kern="1200" dirty="0"/>
        </a:p>
      </dsp:txBody>
      <dsp:txXfrm>
        <a:off x="4433093" y="3576165"/>
        <a:ext cx="3690937" cy="1125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882A9-A176-4BE4-BA24-95FF6EA65177}">
      <dsp:nvSpPr>
        <dsp:cNvPr id="0" name=""/>
        <dsp:cNvSpPr/>
      </dsp:nvSpPr>
      <dsp:spPr>
        <a:xfrm>
          <a:off x="129037" y="68344"/>
          <a:ext cx="11730724" cy="170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708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/>
            <a:t>El código binario</a:t>
          </a:r>
        </a:p>
      </dsp:txBody>
      <dsp:txXfrm>
        <a:off x="129037" y="494838"/>
        <a:ext cx="11304230" cy="852988"/>
      </dsp:txXfrm>
    </dsp:sp>
    <dsp:sp modelId="{DE54D16C-860B-40D8-9EBF-0BC853921941}">
      <dsp:nvSpPr>
        <dsp:cNvPr id="0" name=""/>
        <dsp:cNvSpPr/>
      </dsp:nvSpPr>
      <dsp:spPr>
        <a:xfrm>
          <a:off x="129037" y="1381696"/>
          <a:ext cx="2168072" cy="3132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/>
            <a:t>Es por el momento la forma mas fiable de almacenar y traducir el mundo exterior a nuestros dispositivos. Usando 1 y 0.</a:t>
          </a:r>
        </a:p>
      </dsp:txBody>
      <dsp:txXfrm>
        <a:off x="129037" y="1381696"/>
        <a:ext cx="2168072" cy="3132445"/>
      </dsp:txXfrm>
    </dsp:sp>
    <dsp:sp modelId="{A7EC0EBF-263A-4E6B-B170-BCAB7DE97BD7}">
      <dsp:nvSpPr>
        <dsp:cNvPr id="0" name=""/>
        <dsp:cNvSpPr/>
      </dsp:nvSpPr>
      <dsp:spPr>
        <a:xfrm>
          <a:off x="2296875" y="637222"/>
          <a:ext cx="9562886" cy="170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4529442"/>
            <a:satOff val="-2008"/>
            <a:lumOff val="-402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708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/>
            <a:t>Ejemplo 1(Números).</a:t>
          </a:r>
        </a:p>
      </dsp:txBody>
      <dsp:txXfrm>
        <a:off x="2296875" y="1063716"/>
        <a:ext cx="9136392" cy="852988"/>
      </dsp:txXfrm>
    </dsp:sp>
    <dsp:sp modelId="{B77AB7B6-EC4D-448C-9864-B91CB44A207E}">
      <dsp:nvSpPr>
        <dsp:cNvPr id="0" name=""/>
        <dsp:cNvSpPr/>
      </dsp:nvSpPr>
      <dsp:spPr>
        <a:xfrm>
          <a:off x="2341852" y="1800326"/>
          <a:ext cx="2119052" cy="47235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4529442"/>
              <a:satOff val="-2008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dirty="0"/>
            <a:t>En números cada posición se multiplica por 2 elevando el dos al orden de la posición en la que se encuentra cada número y se suman los resultados.</a:t>
          </a:r>
        </a:p>
      </dsp:txBody>
      <dsp:txXfrm>
        <a:off x="2341852" y="1800326"/>
        <a:ext cx="2119052" cy="4723571"/>
      </dsp:txXfrm>
    </dsp:sp>
    <dsp:sp modelId="{8C69C007-2B56-4D01-8682-681083C6E5D4}">
      <dsp:nvSpPr>
        <dsp:cNvPr id="0" name=""/>
        <dsp:cNvSpPr/>
      </dsp:nvSpPr>
      <dsp:spPr>
        <a:xfrm>
          <a:off x="4464713" y="1206100"/>
          <a:ext cx="7395048" cy="170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9058885"/>
            <a:satOff val="-4016"/>
            <a:lumOff val="-80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708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/>
            <a:t>Ejemplo 2(Letras)</a:t>
          </a:r>
        </a:p>
      </dsp:txBody>
      <dsp:txXfrm>
        <a:off x="4464713" y="1632594"/>
        <a:ext cx="6968554" cy="852988"/>
      </dsp:txXfrm>
    </dsp:sp>
    <dsp:sp modelId="{D4414235-7B2C-4C3C-8B34-4BD589932CA4}">
      <dsp:nvSpPr>
        <dsp:cNvPr id="0" name=""/>
        <dsp:cNvSpPr/>
      </dsp:nvSpPr>
      <dsp:spPr>
        <a:xfrm>
          <a:off x="4464713" y="2519452"/>
          <a:ext cx="2168072" cy="3132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9058885"/>
              <a:satOff val="-4016"/>
              <a:lumOff val="-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dirty="0"/>
            <a:t>En letras se usa el estándar UTF-8.</a:t>
          </a:r>
        </a:p>
      </dsp:txBody>
      <dsp:txXfrm>
        <a:off x="4464713" y="2519452"/>
        <a:ext cx="2168072" cy="3132445"/>
      </dsp:txXfrm>
    </dsp:sp>
    <dsp:sp modelId="{FFE75A7F-D815-4B62-B704-FE36DE0EC9FF}">
      <dsp:nvSpPr>
        <dsp:cNvPr id="0" name=""/>
        <dsp:cNvSpPr/>
      </dsp:nvSpPr>
      <dsp:spPr>
        <a:xfrm>
          <a:off x="6633724" y="1774978"/>
          <a:ext cx="5226037" cy="170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13588327"/>
            <a:satOff val="-6023"/>
            <a:lumOff val="-1205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708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Ejemplo 3(Pixeles)</a:t>
          </a:r>
          <a:endParaRPr lang="es-PE" sz="2100" kern="1200" dirty="0"/>
        </a:p>
      </dsp:txBody>
      <dsp:txXfrm>
        <a:off x="6633724" y="2201472"/>
        <a:ext cx="4799543" cy="852988"/>
      </dsp:txXfrm>
    </dsp:sp>
    <dsp:sp modelId="{FFA5E6F3-B486-403B-BBCF-53AE189401C0}">
      <dsp:nvSpPr>
        <dsp:cNvPr id="0" name=""/>
        <dsp:cNvSpPr/>
      </dsp:nvSpPr>
      <dsp:spPr>
        <a:xfrm>
          <a:off x="6645085" y="2792251"/>
          <a:ext cx="2168072" cy="37672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13588327"/>
              <a:satOff val="-6023"/>
              <a:lumOff val="-1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Cada pixel es representado por 3 secuencias binarias 1 por cada color primario. Todos poseen un valor que indican intensidad de cada color.</a:t>
          </a:r>
          <a:endParaRPr lang="es-PE" sz="1600" kern="1200" dirty="0"/>
        </a:p>
      </dsp:txBody>
      <dsp:txXfrm>
        <a:off x="6645085" y="2792251"/>
        <a:ext cx="2168072" cy="3767204"/>
      </dsp:txXfrm>
    </dsp:sp>
    <dsp:sp modelId="{EA0B2C56-A228-4E72-A765-091273668109}">
      <dsp:nvSpPr>
        <dsp:cNvPr id="0" name=""/>
        <dsp:cNvSpPr/>
      </dsp:nvSpPr>
      <dsp:spPr>
        <a:xfrm>
          <a:off x="8801562" y="2343856"/>
          <a:ext cx="3058199" cy="170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708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Ejemplo 4(sonido)</a:t>
          </a:r>
          <a:endParaRPr lang="es-PE" sz="2100" kern="1200" dirty="0"/>
        </a:p>
      </dsp:txBody>
      <dsp:txXfrm>
        <a:off x="8801562" y="2770350"/>
        <a:ext cx="2631705" cy="852988"/>
      </dsp:txXfrm>
    </dsp:sp>
    <dsp:sp modelId="{C237464D-BA19-42D2-8CED-377981D513B9}">
      <dsp:nvSpPr>
        <dsp:cNvPr id="0" name=""/>
        <dsp:cNvSpPr/>
      </dsp:nvSpPr>
      <dsp:spPr>
        <a:xfrm>
          <a:off x="8801562" y="3657208"/>
          <a:ext cx="2168072" cy="3132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18117770"/>
              <a:satOff val="-8031"/>
              <a:lumOff val="-1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 toma instantáneas de las amplitudes lo cual se traduce a cadenas de números binarios, esto determina la frecuencia en que vibra un sonido.</a:t>
          </a:r>
          <a:endParaRPr lang="es-PE" sz="1400" kern="1200" dirty="0"/>
        </a:p>
      </dsp:txBody>
      <dsp:txXfrm>
        <a:off x="8801562" y="3657208"/>
        <a:ext cx="2168072" cy="3132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9D3D5-3F8A-4F1C-8FF9-2A6C959418D0}">
      <dsp:nvSpPr>
        <dsp:cNvPr id="0" name=""/>
        <dsp:cNvSpPr/>
      </dsp:nvSpPr>
      <dsp:spPr>
        <a:xfrm>
          <a:off x="0" y="0"/>
          <a:ext cx="7980218" cy="19171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Ternario</a:t>
          </a:r>
          <a:endParaRPr lang="es-PE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 dirty="0"/>
            <a:t>Este sistema permite que los circuitos de un dispositivo se encuentre en 1 de 3 estados posibles.   </a:t>
          </a:r>
          <a:endParaRPr lang="es-PE" sz="2500" kern="1200" dirty="0"/>
        </a:p>
      </dsp:txBody>
      <dsp:txXfrm>
        <a:off x="1787761" y="0"/>
        <a:ext cx="6192456" cy="1917176"/>
      </dsp:txXfrm>
    </dsp:sp>
    <dsp:sp modelId="{0DC89345-2A4A-44A4-9644-AEC3837952DB}">
      <dsp:nvSpPr>
        <dsp:cNvPr id="0" name=""/>
        <dsp:cNvSpPr/>
      </dsp:nvSpPr>
      <dsp:spPr>
        <a:xfrm>
          <a:off x="191717" y="191717"/>
          <a:ext cx="1596043" cy="15337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B38D2-B22F-4C38-9B1C-16350B354732}">
      <dsp:nvSpPr>
        <dsp:cNvPr id="0" name=""/>
        <dsp:cNvSpPr/>
      </dsp:nvSpPr>
      <dsp:spPr>
        <a:xfrm>
          <a:off x="0" y="2108893"/>
          <a:ext cx="7980218" cy="1917176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Cuántico</a:t>
          </a:r>
          <a:endParaRPr lang="es-PE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 dirty="0"/>
            <a:t>Este sistema posibilita que un circuito se encuentre en múltiples estados posibles al mismo tiempo.</a:t>
          </a:r>
          <a:endParaRPr lang="es-PE" sz="2500" kern="1200" dirty="0"/>
        </a:p>
      </dsp:txBody>
      <dsp:txXfrm>
        <a:off x="1787761" y="2108893"/>
        <a:ext cx="6192456" cy="1917176"/>
      </dsp:txXfrm>
    </dsp:sp>
    <dsp:sp modelId="{6451A07B-2D8F-4582-A91D-199830520F7F}">
      <dsp:nvSpPr>
        <dsp:cNvPr id="0" name=""/>
        <dsp:cNvSpPr/>
      </dsp:nvSpPr>
      <dsp:spPr>
        <a:xfrm>
          <a:off x="153125" y="2300611"/>
          <a:ext cx="1673228" cy="15337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06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3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14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1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49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96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54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943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87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23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09AF168-2185-41E6-991B-3F20073B0047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BFB9E8-4F63-4D17-8D9E-89E118853C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3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9b0wwhTmeU" TargetMode="External"/><Relationship Id="rId2" Type="http://schemas.openxmlformats.org/officeDocument/2006/relationships/hyperlink" Target="https://www.ted.com/talks/jose_americano_n_l_f_de_freitas_how_exactly_does_binary_code_work#t-22629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XYGtOCGMeQ&amp;t=100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AA84C-0B00-41C5-A9FF-DC6D46978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4150"/>
            <a:ext cx="9144000" cy="2387600"/>
          </a:xfrm>
        </p:spPr>
        <p:txBody>
          <a:bodyPr/>
          <a:lstStyle/>
          <a:p>
            <a:r>
              <a:rPr lang="es-PE" dirty="0"/>
              <a:t>¿Cómo funciona el código binario?</a:t>
            </a:r>
          </a:p>
        </p:txBody>
      </p:sp>
    </p:spTree>
    <p:extLst>
      <p:ext uri="{BB962C8B-B14F-4D97-AF65-F5344CB8AC3E}">
        <p14:creationId xmlns:p14="http://schemas.microsoft.com/office/powerpoint/2010/main" val="6315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45081F6-A99C-47A1-9C90-9D80AC06D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486016"/>
              </p:ext>
            </p:extLst>
          </p:nvPr>
        </p:nvGraphicFramePr>
        <p:xfrm>
          <a:off x="2032000" y="1034473"/>
          <a:ext cx="8128000" cy="510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457DFEC-19AF-4637-94FB-FEC9F490D1D3}"/>
              </a:ext>
            </a:extLst>
          </p:cNvPr>
          <p:cNvSpPr txBox="1"/>
          <p:nvPr/>
        </p:nvSpPr>
        <p:spPr>
          <a:xfrm>
            <a:off x="2946399" y="350335"/>
            <a:ext cx="517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>
                <a:solidFill>
                  <a:schemeClr val="accent6"/>
                </a:solidFill>
              </a:rPr>
              <a:t>Características de el código binario.</a:t>
            </a:r>
            <a:endParaRPr lang="es-PE" sz="20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3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1EB71E3-C938-44A7-809E-CE3253700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236399"/>
              </p:ext>
            </p:extLst>
          </p:nvPr>
        </p:nvGraphicFramePr>
        <p:xfrm>
          <a:off x="0" y="0"/>
          <a:ext cx="119888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B61B130A-5E08-4206-B55C-EE9EE4C130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95" y="4996873"/>
            <a:ext cx="1856811" cy="1330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981ABB-9D84-4F97-BBD3-28A7580A85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623" t="3355" r="17645" b="7051"/>
          <a:stretch/>
        </p:blipFill>
        <p:spPr>
          <a:xfrm>
            <a:off x="4563258" y="3556000"/>
            <a:ext cx="1976087" cy="1874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533F25-A164-4403-BFC7-ACC69B57A56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397" t="15845" r="10744" b="16915"/>
          <a:stretch/>
        </p:blipFill>
        <p:spPr>
          <a:xfrm>
            <a:off x="6793197" y="4701309"/>
            <a:ext cx="1833567" cy="1466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B7CB0C-F49A-4907-88D8-9E78251A907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439" r="35000" b="12632"/>
          <a:stretch/>
        </p:blipFill>
        <p:spPr>
          <a:xfrm>
            <a:off x="8957984" y="4996873"/>
            <a:ext cx="1737725" cy="1542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22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3CAEEAB-5365-4D48-9B7E-A19BA74789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44000"/>
            </a:schemeClr>
          </a:solidFill>
        </p:spPr>
        <p:txBody>
          <a:bodyPr>
            <a:normAutofit/>
          </a:bodyPr>
          <a:lstStyle/>
          <a:p>
            <a:r>
              <a:rPr lang="es-ES" sz="4400" b="1" dirty="0">
                <a:solidFill>
                  <a:schemeClr val="accent6"/>
                </a:solidFill>
              </a:rPr>
              <a:t>¿Cómo convertir un numero decimal a binario?</a:t>
            </a:r>
            <a:endParaRPr lang="es-PE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050A1C2-2AB5-4A90-B878-A85D88E90A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" sz="2000" dirty="0">
                <a:solidFill>
                  <a:srgbClr val="4E4E4E"/>
                </a:solidFill>
                <a:latin typeface="Source Sans Pro" panose="020B0604020202020204" pitchFamily="34" charset="0"/>
              </a:rPr>
              <a:t>D</a:t>
            </a:r>
            <a:r>
              <a:rPr lang="es-ES" sz="2000" b="0" i="0" dirty="0">
                <a:solidFill>
                  <a:srgbClr val="4E4E4E"/>
                </a:solidFill>
                <a:effectLst/>
                <a:latin typeface="Source Sans Pro" panose="020B0604020202020204" pitchFamily="34" charset="0"/>
              </a:rPr>
              <a:t>ebemos hacer divisiones sucesivas sobre la base, que es 2 hasta que el cociente sea menor que la base .</a:t>
            </a:r>
          </a:p>
          <a:p>
            <a:pPr marL="342900" indent="-342900">
              <a:buFont typeface="+mj-lt"/>
              <a:buAutoNum type="arabicParenR"/>
            </a:pPr>
            <a:r>
              <a:rPr lang="es-ES" sz="2000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construimos el número binario con el último cociente y los residuos</a:t>
            </a:r>
            <a:r>
              <a:rPr lang="es-ES" sz="2000" dirty="0">
                <a:solidFill>
                  <a:srgbClr val="4E4E4E"/>
                </a:solidFill>
                <a:latin typeface="Source Sans Pro" panose="020B0604020202020204" pitchFamily="34" charset="0"/>
              </a:rPr>
              <a:t>.</a:t>
            </a:r>
            <a:endParaRPr lang="es-PE" sz="2000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54A8A69-4B2E-47FF-A7A8-56AF12F22D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182220"/>
            <a:ext cx="4481512" cy="36444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81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25B5-A27E-49E2-A9DC-0AC0F84E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56276"/>
          </a:xfrm>
        </p:spPr>
        <p:txBody>
          <a:bodyPr>
            <a:normAutofit/>
          </a:bodyPr>
          <a:lstStyle/>
          <a:p>
            <a:pPr algn="ctr"/>
            <a:r>
              <a:rPr lang="es-ES" sz="2000" b="1" u="sng" dirty="0">
                <a:solidFill>
                  <a:schemeClr val="accent6"/>
                </a:solidFill>
              </a:rPr>
              <a:t>Alternativas al Sistema binario.</a:t>
            </a:r>
            <a:endParaRPr lang="es-PE" sz="2000" b="1" u="sng" dirty="0">
              <a:solidFill>
                <a:schemeClr val="accent6"/>
              </a:solidFill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EC1ED41-FA4D-4D1C-84A7-9376B5FF2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591121"/>
              </p:ext>
            </p:extLst>
          </p:nvPr>
        </p:nvGraphicFramePr>
        <p:xfrm>
          <a:off x="2179782" y="1089892"/>
          <a:ext cx="7980218" cy="402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5A4D6EC-41F3-43D0-811E-E7340F106F0C}"/>
              </a:ext>
            </a:extLst>
          </p:cNvPr>
          <p:cNvSpPr txBox="1"/>
          <p:nvPr/>
        </p:nvSpPr>
        <p:spPr>
          <a:xfrm>
            <a:off x="3662442" y="5384801"/>
            <a:ext cx="4867115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Nota:</a:t>
            </a:r>
          </a:p>
          <a:p>
            <a:r>
              <a:rPr lang="es-ES" dirty="0"/>
              <a:t>Hasta la fecha estas alternativas todavía no son sistemas físicos estables de almacenamiento y transmisión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164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25041-10E1-4730-A9CE-44B66853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F3E11-735B-4ABD-944F-1FB4B6BA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How exactly does binary code Works?: </a:t>
            </a:r>
            <a:r>
              <a:rPr lang="es-PE" dirty="0">
                <a:hlinkClick r:id="rId2"/>
              </a:rPr>
              <a:t>https://www.ted.com/talks/jose_americano_n_l_f_de_freitas_how_exactly_does_binary_code_work#t-226298</a:t>
            </a:r>
            <a:r>
              <a:rPr lang="es-PE" dirty="0"/>
              <a:t>  </a:t>
            </a:r>
          </a:p>
          <a:p>
            <a:r>
              <a:rPr lang="es-PE" b="0" i="0" dirty="0">
                <a:effectLst/>
                <a:latin typeface="Roboto" panose="020B0604020202020204" pitchFamily="2" charset="0"/>
              </a:rPr>
              <a:t>El código binario | Explicación: </a:t>
            </a:r>
            <a:r>
              <a:rPr lang="es-PE" b="0" i="0" dirty="0">
                <a:effectLst/>
                <a:latin typeface="Roboto" panose="020B0604020202020204" pitchFamily="2" charset="0"/>
                <a:hlinkClick r:id="rId3"/>
              </a:rPr>
              <a:t>https://www.youtube.com/watch?v=f9b0wwhTmeU</a:t>
            </a:r>
            <a:endParaRPr lang="es-PE" dirty="0">
              <a:latin typeface="Roboto" panose="020B0604020202020204" pitchFamily="2" charset="0"/>
            </a:endParaRPr>
          </a:p>
          <a:p>
            <a:r>
              <a:rPr lang="es-ES" b="0" i="0" dirty="0">
                <a:effectLst/>
                <a:latin typeface="Roboto" panose="02000000000000000000" pitchFamily="2" charset="0"/>
              </a:rPr>
              <a:t>Cómo Convertir un Número Decimal a Binario ⎪Matemáticas básicas: </a:t>
            </a:r>
            <a:r>
              <a:rPr lang="es-PE" b="0" i="0" dirty="0">
                <a:effectLst/>
                <a:latin typeface="Roboto" panose="020B0604020202020204" pitchFamily="2" charset="0"/>
                <a:hlinkClick r:id="rId4"/>
              </a:rPr>
              <a:t>https://www.youtube.com/watch?v=kXYGtOCGMeQ&amp;t=100s</a:t>
            </a:r>
            <a:r>
              <a:rPr lang="es-PE" dirty="0">
                <a:latin typeface="Roboto" panose="020B0604020202020204" pitchFamily="2" charset="0"/>
              </a:rPr>
              <a:t> </a:t>
            </a:r>
            <a:endParaRPr lang="es-PE" b="0" i="0" dirty="0">
              <a:effectLst/>
              <a:latin typeface="Roboto" panose="020B0604020202020204" pitchFamily="2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15421713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244</TotalTime>
  <Words>369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Century Schoolbook</vt:lpstr>
      <vt:lpstr>Roboto</vt:lpstr>
      <vt:lpstr>Source Sans Pro</vt:lpstr>
      <vt:lpstr>Wingdings 2</vt:lpstr>
      <vt:lpstr>Vista</vt:lpstr>
      <vt:lpstr>¿Cómo funciona el código binario?</vt:lpstr>
      <vt:lpstr>Presentación de PowerPoint</vt:lpstr>
      <vt:lpstr>Presentación de PowerPoint</vt:lpstr>
      <vt:lpstr>¿Cómo convertir un numero decimal a binario?</vt:lpstr>
      <vt:lpstr>Alternativas al Sistema binario.</vt:lpstr>
      <vt:lpstr>Fuentes: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dcterms:created xsi:type="dcterms:W3CDTF">2021-08-31T22:48:56Z</dcterms:created>
  <dcterms:modified xsi:type="dcterms:W3CDTF">2021-09-01T03:08:49Z</dcterms:modified>
</cp:coreProperties>
</file>