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5143500" cx="9144000"/>
  <p:notesSz cx="6858000" cy="9144000"/>
  <p:embeddedFontLst>
    <p:embeddedFont>
      <p:font typeface="Anybody SemiBold"/>
      <p:regular r:id="rId15"/>
      <p:bold r:id="rId16"/>
      <p:italic r:id="rId17"/>
      <p:boldItalic r:id="rId18"/>
    </p:embeddedFont>
    <p:embeddedFont>
      <p:font typeface="Albert Sans"/>
      <p:regular r:id="rId19"/>
      <p:bold r:id="rId20"/>
      <p:italic r:id="rId21"/>
      <p:boldItalic r:id="rId22"/>
    </p:embeddedFont>
    <p:embeddedFont>
      <p:font typeface="Open Sans"/>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lbertSans-bold.fntdata"/><Relationship Id="rId22" Type="http://schemas.openxmlformats.org/officeDocument/2006/relationships/font" Target="fonts/AlbertSans-boldItalic.fntdata"/><Relationship Id="rId21" Type="http://schemas.openxmlformats.org/officeDocument/2006/relationships/font" Target="fonts/AlbertSans-italic.fntdata"/><Relationship Id="rId24" Type="http://schemas.openxmlformats.org/officeDocument/2006/relationships/font" Target="fonts/OpenSans-bold.fntdata"/><Relationship Id="rId23" Type="http://schemas.openxmlformats.org/officeDocument/2006/relationships/font" Target="fonts/OpenSans-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OpenSans-boldItalic.fntdata"/><Relationship Id="rId25"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AnybodySemiBold-regular.fntdata"/><Relationship Id="rId14" Type="http://schemas.openxmlformats.org/officeDocument/2006/relationships/slide" Target="slides/slide10.xml"/><Relationship Id="rId17" Type="http://schemas.openxmlformats.org/officeDocument/2006/relationships/font" Target="fonts/AnybodySemiBold-italic.fntdata"/><Relationship Id="rId16" Type="http://schemas.openxmlformats.org/officeDocument/2006/relationships/font" Target="fonts/AnybodySemiBold-bold.fntdata"/><Relationship Id="rId19" Type="http://schemas.openxmlformats.org/officeDocument/2006/relationships/font" Target="fonts/AlbertSans-regular.fntdata"/><Relationship Id="rId18" Type="http://schemas.openxmlformats.org/officeDocument/2006/relationships/font" Target="fonts/AnybodySemiBold-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02f689a12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202f689a12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02f689a12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02f689a12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2f689a129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2f689a129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02f689a129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02f689a129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02f689a12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02f689a12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02f689a129_3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02f689a129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202f689a12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202f689a12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202f689a12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202f689a12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02f689a12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02f689a12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2848150" y="689462"/>
            <a:ext cx="4892400" cy="2718900"/>
          </a:xfrm>
          <a:prstGeom prst="rect">
            <a:avLst/>
          </a:prstGeom>
        </p:spPr>
        <p:txBody>
          <a:bodyPr anchorCtr="0" anchor="b" bIns="91425" lIns="91425" spcFirstLastPara="1" rIns="91425" wrap="square" tIns="91425">
            <a:noAutofit/>
          </a:bodyPr>
          <a:lstStyle>
            <a:lvl1pPr lvl="0" rtl="0">
              <a:lnSpc>
                <a:spcPct val="90000"/>
              </a:lnSpc>
              <a:spcBef>
                <a:spcPts val="0"/>
              </a:spcBef>
              <a:spcAft>
                <a:spcPts val="0"/>
              </a:spcAft>
              <a:buSzPts val="8500"/>
              <a:buNone/>
              <a:defRPr sz="58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0" name="Google Shape;10;p2"/>
          <p:cNvSpPr txBox="1"/>
          <p:nvPr>
            <p:ph idx="1" type="subTitle"/>
          </p:nvPr>
        </p:nvSpPr>
        <p:spPr>
          <a:xfrm>
            <a:off x="6089425" y="3837125"/>
            <a:ext cx="2334600" cy="7320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11"/>
          <p:cNvSpPr txBox="1"/>
          <p:nvPr>
            <p:ph hasCustomPrompt="1" type="title"/>
          </p:nvPr>
        </p:nvSpPr>
        <p:spPr>
          <a:xfrm>
            <a:off x="4344900" y="540000"/>
            <a:ext cx="4079100" cy="1372200"/>
          </a:xfrm>
          <a:prstGeom prst="rect">
            <a:avLst/>
          </a:prstGeom>
        </p:spPr>
        <p:txBody>
          <a:bodyPr anchorCtr="0" anchor="ctr" bIns="91425" lIns="91425" spcFirstLastPara="1" rIns="91425" wrap="square" tIns="91425">
            <a:noAutofit/>
          </a:bodyPr>
          <a:lstStyle>
            <a:lvl1pPr lvl="0" algn="r">
              <a:spcBef>
                <a:spcPts val="0"/>
              </a:spcBef>
              <a:spcAft>
                <a:spcPts val="0"/>
              </a:spcAft>
              <a:buSzPts val="10000"/>
              <a:buNone/>
              <a:defRPr sz="6000"/>
            </a:lvl1pPr>
            <a:lvl2pPr lvl="1" algn="ctr">
              <a:spcBef>
                <a:spcPts val="0"/>
              </a:spcBef>
              <a:spcAft>
                <a:spcPts val="0"/>
              </a:spcAft>
              <a:buSzPts val="10000"/>
              <a:buNone/>
              <a:defRPr sz="10000"/>
            </a:lvl2pPr>
            <a:lvl3pPr lvl="2" algn="ctr">
              <a:spcBef>
                <a:spcPts val="0"/>
              </a:spcBef>
              <a:spcAft>
                <a:spcPts val="0"/>
              </a:spcAft>
              <a:buSzPts val="10000"/>
              <a:buNone/>
              <a:defRPr sz="10000"/>
            </a:lvl3pPr>
            <a:lvl4pPr lvl="3" algn="ctr">
              <a:spcBef>
                <a:spcPts val="0"/>
              </a:spcBef>
              <a:spcAft>
                <a:spcPts val="0"/>
              </a:spcAft>
              <a:buSzPts val="10000"/>
              <a:buNone/>
              <a:defRPr sz="10000"/>
            </a:lvl4pPr>
            <a:lvl5pPr lvl="4" algn="ctr">
              <a:spcBef>
                <a:spcPts val="0"/>
              </a:spcBef>
              <a:spcAft>
                <a:spcPts val="0"/>
              </a:spcAft>
              <a:buSzPts val="10000"/>
              <a:buNone/>
              <a:defRPr sz="10000"/>
            </a:lvl5pPr>
            <a:lvl6pPr lvl="5" algn="ctr">
              <a:spcBef>
                <a:spcPts val="0"/>
              </a:spcBef>
              <a:spcAft>
                <a:spcPts val="0"/>
              </a:spcAft>
              <a:buSzPts val="10000"/>
              <a:buNone/>
              <a:defRPr sz="10000"/>
            </a:lvl6pPr>
            <a:lvl7pPr lvl="6" algn="ctr">
              <a:spcBef>
                <a:spcPts val="0"/>
              </a:spcBef>
              <a:spcAft>
                <a:spcPts val="0"/>
              </a:spcAft>
              <a:buSzPts val="10000"/>
              <a:buNone/>
              <a:defRPr sz="10000"/>
            </a:lvl7pPr>
            <a:lvl8pPr lvl="7" algn="ctr">
              <a:spcBef>
                <a:spcPts val="0"/>
              </a:spcBef>
              <a:spcAft>
                <a:spcPts val="0"/>
              </a:spcAft>
              <a:buSzPts val="10000"/>
              <a:buNone/>
              <a:defRPr sz="10000"/>
            </a:lvl8pPr>
            <a:lvl9pPr lvl="8" algn="ctr">
              <a:spcBef>
                <a:spcPts val="0"/>
              </a:spcBef>
              <a:spcAft>
                <a:spcPts val="0"/>
              </a:spcAft>
              <a:buSzPts val="10000"/>
              <a:buNone/>
              <a:defRPr sz="10000"/>
            </a:lvl9pPr>
          </a:lstStyle>
          <a:p>
            <a:r>
              <a:t>xx%</a:t>
            </a:r>
          </a:p>
        </p:txBody>
      </p:sp>
      <p:sp>
        <p:nvSpPr>
          <p:cNvPr id="43" name="Google Shape;43;p11"/>
          <p:cNvSpPr txBox="1"/>
          <p:nvPr>
            <p:ph idx="1" type="subTitle"/>
          </p:nvPr>
        </p:nvSpPr>
        <p:spPr>
          <a:xfrm>
            <a:off x="4344900" y="1886675"/>
            <a:ext cx="4079100" cy="416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2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45" name="Shape 45"/>
        <p:cNvGrpSpPr/>
        <p:nvPr/>
      </p:nvGrpSpPr>
      <p:grpSpPr>
        <a:xfrm>
          <a:off x="0" y="0"/>
          <a:ext cx="0" cy="0"/>
          <a:chOff x="0" y="0"/>
          <a:chExt cx="0" cy="0"/>
        </a:xfrm>
      </p:grpSpPr>
      <p:sp>
        <p:nvSpPr>
          <p:cNvPr id="46" name="Google Shape;4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7" name="Google Shape;47;p13"/>
          <p:cNvSpPr txBox="1"/>
          <p:nvPr>
            <p:ph idx="2" type="title"/>
          </p:nvPr>
        </p:nvSpPr>
        <p:spPr>
          <a:xfrm>
            <a:off x="1872275" y="1330862"/>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8" name="Google Shape;48;p13"/>
          <p:cNvSpPr txBox="1"/>
          <p:nvPr>
            <p:ph idx="3" type="title"/>
          </p:nvPr>
        </p:nvSpPr>
        <p:spPr>
          <a:xfrm>
            <a:off x="1872275" y="2229699"/>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9" name="Google Shape;49;p13"/>
          <p:cNvSpPr txBox="1"/>
          <p:nvPr>
            <p:ph idx="1" type="subTitle"/>
          </p:nvPr>
        </p:nvSpPr>
        <p:spPr>
          <a:xfrm>
            <a:off x="6054563" y="1241312"/>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0" name="Google Shape;50;p13"/>
          <p:cNvSpPr txBox="1"/>
          <p:nvPr>
            <p:ph idx="4" type="subTitle"/>
          </p:nvPr>
        </p:nvSpPr>
        <p:spPr>
          <a:xfrm>
            <a:off x="6054563" y="2140149"/>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1" name="Google Shape;51;p13"/>
          <p:cNvSpPr txBox="1"/>
          <p:nvPr>
            <p:ph idx="5" type="title"/>
          </p:nvPr>
        </p:nvSpPr>
        <p:spPr>
          <a:xfrm>
            <a:off x="1872275" y="3128536"/>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2" name="Google Shape;52;p13"/>
          <p:cNvSpPr txBox="1"/>
          <p:nvPr>
            <p:ph idx="6" type="title"/>
          </p:nvPr>
        </p:nvSpPr>
        <p:spPr>
          <a:xfrm>
            <a:off x="1872275" y="4027373"/>
            <a:ext cx="3879600" cy="3936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53" name="Google Shape;53;p13"/>
          <p:cNvSpPr txBox="1"/>
          <p:nvPr>
            <p:ph idx="7" type="subTitle"/>
          </p:nvPr>
        </p:nvSpPr>
        <p:spPr>
          <a:xfrm>
            <a:off x="6054588" y="3038986"/>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 name="Google Shape;54;p13"/>
          <p:cNvSpPr txBox="1"/>
          <p:nvPr>
            <p:ph idx="8" type="subTitle"/>
          </p:nvPr>
        </p:nvSpPr>
        <p:spPr>
          <a:xfrm>
            <a:off x="6054567" y="3937823"/>
            <a:ext cx="2245500" cy="57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5" name="Google Shape;55;p13"/>
          <p:cNvSpPr txBox="1"/>
          <p:nvPr>
            <p:ph hasCustomPrompt="1" idx="9" type="title"/>
          </p:nvPr>
        </p:nvSpPr>
        <p:spPr>
          <a:xfrm>
            <a:off x="943975" y="1148312"/>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6" name="Google Shape;56;p13"/>
          <p:cNvSpPr txBox="1"/>
          <p:nvPr>
            <p:ph hasCustomPrompt="1" idx="13" type="title"/>
          </p:nvPr>
        </p:nvSpPr>
        <p:spPr>
          <a:xfrm>
            <a:off x="943975" y="2945986"/>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7" name="Google Shape;57;p13"/>
          <p:cNvSpPr txBox="1"/>
          <p:nvPr>
            <p:ph hasCustomPrompt="1" idx="14" type="title"/>
          </p:nvPr>
        </p:nvSpPr>
        <p:spPr>
          <a:xfrm>
            <a:off x="943975" y="2047149"/>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58" name="Google Shape;58;p13"/>
          <p:cNvSpPr txBox="1"/>
          <p:nvPr>
            <p:ph hasCustomPrompt="1" idx="15" type="title"/>
          </p:nvPr>
        </p:nvSpPr>
        <p:spPr>
          <a:xfrm>
            <a:off x="943975" y="3844823"/>
            <a:ext cx="775800" cy="7587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pic>
        <p:nvPicPr>
          <p:cNvPr id="59" name="Google Shape;59;p13"/>
          <p:cNvPicPr preferRelativeResize="0"/>
          <p:nvPr/>
        </p:nvPicPr>
        <p:blipFill rotWithShape="1">
          <a:blip r:embed="rId2">
            <a:alphaModFix/>
          </a:blip>
          <a:srcRect b="0" l="68198" r="3" t="0"/>
          <a:stretch/>
        </p:blipFill>
        <p:spPr>
          <a:xfrm flipH="1">
            <a:off x="8503500" y="0"/>
            <a:ext cx="640499" cy="51434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8">
    <p:spTree>
      <p:nvGrpSpPr>
        <p:cNvPr id="60" name="Shape 60"/>
        <p:cNvGrpSpPr/>
        <p:nvPr/>
      </p:nvGrpSpPr>
      <p:grpSpPr>
        <a:xfrm>
          <a:off x="0" y="0"/>
          <a:ext cx="0" cy="0"/>
          <a:chOff x="0" y="0"/>
          <a:chExt cx="0" cy="0"/>
        </a:xfrm>
      </p:grpSpPr>
      <p:sp>
        <p:nvSpPr>
          <p:cNvPr id="61" name="Google Shape;61;p14"/>
          <p:cNvSpPr txBox="1"/>
          <p:nvPr>
            <p:ph type="title"/>
          </p:nvPr>
        </p:nvSpPr>
        <p:spPr>
          <a:xfrm>
            <a:off x="720000" y="3858588"/>
            <a:ext cx="4550400" cy="4041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2400"/>
              <a:buNone/>
              <a:defRPr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2" name="Google Shape;62;p14"/>
          <p:cNvSpPr txBox="1"/>
          <p:nvPr>
            <p:ph idx="1" type="subTitle"/>
          </p:nvPr>
        </p:nvSpPr>
        <p:spPr>
          <a:xfrm>
            <a:off x="720000" y="854013"/>
            <a:ext cx="4550400" cy="2958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63" name="Shape 63"/>
        <p:cNvGrpSpPr/>
        <p:nvPr/>
      </p:nvGrpSpPr>
      <p:grpSpPr>
        <a:xfrm>
          <a:off x="0" y="0"/>
          <a:ext cx="0" cy="0"/>
          <a:chOff x="0" y="0"/>
          <a:chExt cx="0" cy="0"/>
        </a:xfrm>
      </p:grpSpPr>
      <p:sp>
        <p:nvSpPr>
          <p:cNvPr id="64" name="Google Shape;64;p15"/>
          <p:cNvSpPr/>
          <p:nvPr/>
        </p:nvSpPr>
        <p:spPr>
          <a:xfrm flipH="1">
            <a:off x="0"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5"/>
          <p:cNvSpPr txBox="1"/>
          <p:nvPr>
            <p:ph type="title"/>
          </p:nvPr>
        </p:nvSpPr>
        <p:spPr>
          <a:xfrm flipH="1">
            <a:off x="3437800" y="1761713"/>
            <a:ext cx="3665700" cy="1673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6" name="Google Shape;66;p15"/>
          <p:cNvSpPr txBox="1"/>
          <p:nvPr>
            <p:ph hasCustomPrompt="1" idx="2" type="title"/>
          </p:nvPr>
        </p:nvSpPr>
        <p:spPr>
          <a:xfrm flipH="1">
            <a:off x="7200900" y="2027725"/>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67" name="Google Shape;67;p15"/>
          <p:cNvSpPr txBox="1"/>
          <p:nvPr>
            <p:ph idx="1" type="subTitle"/>
          </p:nvPr>
        </p:nvSpPr>
        <p:spPr>
          <a:xfrm flipH="1">
            <a:off x="3437700" y="3765525"/>
            <a:ext cx="4986300" cy="5985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_1">
    <p:spTree>
      <p:nvGrpSpPr>
        <p:cNvPr id="68" name="Shape 68"/>
        <p:cNvGrpSpPr/>
        <p:nvPr/>
      </p:nvGrpSpPr>
      <p:grpSpPr>
        <a:xfrm>
          <a:off x="0" y="0"/>
          <a:ext cx="0" cy="0"/>
          <a:chOff x="0" y="0"/>
          <a:chExt cx="0" cy="0"/>
        </a:xfrm>
      </p:grpSpPr>
      <p:sp>
        <p:nvSpPr>
          <p:cNvPr id="69" name="Google Shape;69;p16"/>
          <p:cNvSpPr/>
          <p:nvPr/>
        </p:nvSpPr>
        <p:spPr>
          <a:xfrm>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2040500" y="540000"/>
            <a:ext cx="4902000" cy="16731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1" name="Google Shape;71;p16"/>
          <p:cNvSpPr txBox="1"/>
          <p:nvPr>
            <p:ph hasCustomPrompt="1" idx="2" type="title"/>
          </p:nvPr>
        </p:nvSpPr>
        <p:spPr>
          <a:xfrm>
            <a:off x="720000"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72" name="Google Shape;72;p16"/>
          <p:cNvSpPr txBox="1"/>
          <p:nvPr>
            <p:ph idx="1" type="subTitle"/>
          </p:nvPr>
        </p:nvSpPr>
        <p:spPr>
          <a:xfrm>
            <a:off x="720000" y="3609600"/>
            <a:ext cx="2014800" cy="9939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1_2">
    <p:spTree>
      <p:nvGrpSpPr>
        <p:cNvPr id="73" name="Shape 73"/>
        <p:cNvGrpSpPr/>
        <p:nvPr/>
      </p:nvGrpSpPr>
      <p:grpSpPr>
        <a:xfrm>
          <a:off x="0" y="0"/>
          <a:ext cx="0" cy="0"/>
          <a:chOff x="0" y="0"/>
          <a:chExt cx="0" cy="0"/>
        </a:xfrm>
      </p:grpSpPr>
      <p:sp>
        <p:nvSpPr>
          <p:cNvPr id="74" name="Google Shape;74;p17"/>
          <p:cNvSpPr/>
          <p:nvPr/>
        </p:nvSpPr>
        <p:spPr>
          <a:xfrm flipH="1">
            <a:off x="27" y="-24000"/>
            <a:ext cx="91440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7"/>
          <p:cNvSpPr txBox="1"/>
          <p:nvPr>
            <p:ph type="title"/>
          </p:nvPr>
        </p:nvSpPr>
        <p:spPr>
          <a:xfrm flipH="1">
            <a:off x="2201553" y="540000"/>
            <a:ext cx="4902000" cy="1673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6" name="Google Shape;76;p17"/>
          <p:cNvSpPr txBox="1"/>
          <p:nvPr>
            <p:ph hasCustomPrompt="1" idx="2" type="title"/>
          </p:nvPr>
        </p:nvSpPr>
        <p:spPr>
          <a:xfrm flipH="1">
            <a:off x="7200953" y="806000"/>
            <a:ext cx="1223100" cy="1223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77" name="Google Shape;77;p17"/>
          <p:cNvSpPr txBox="1"/>
          <p:nvPr>
            <p:ph idx="1" type="subTitle"/>
          </p:nvPr>
        </p:nvSpPr>
        <p:spPr>
          <a:xfrm flipH="1">
            <a:off x="6409253" y="3609600"/>
            <a:ext cx="2014800" cy="9939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1400"/>
              <a:buNone/>
              <a:defRPr sz="18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78" name="Shape 78"/>
        <p:cNvGrpSpPr/>
        <p:nvPr/>
      </p:nvGrpSpPr>
      <p:grpSpPr>
        <a:xfrm>
          <a:off x="0" y="0"/>
          <a:ext cx="0" cy="0"/>
          <a:chOff x="0" y="0"/>
          <a:chExt cx="0" cy="0"/>
        </a:xfrm>
      </p:grpSpPr>
      <p:sp>
        <p:nvSpPr>
          <p:cNvPr id="79" name="Google Shape;79;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0" name="Google Shape;80;p18"/>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81" name="Shape 81"/>
        <p:cNvGrpSpPr/>
        <p:nvPr/>
      </p:nvGrpSpPr>
      <p:grpSpPr>
        <a:xfrm>
          <a:off x="0" y="0"/>
          <a:ext cx="0" cy="0"/>
          <a:chOff x="0" y="0"/>
          <a:chExt cx="0" cy="0"/>
        </a:xfrm>
      </p:grpSpPr>
      <p:sp>
        <p:nvSpPr>
          <p:cNvPr id="82" name="Google Shape;8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83" name="Google Shape;83;p19"/>
          <p:cNvPicPr preferRelativeResize="0"/>
          <p:nvPr/>
        </p:nvPicPr>
        <p:blipFill rotWithShape="1">
          <a:blip r:embed="rId2">
            <a:alphaModFix/>
          </a:blip>
          <a:srcRect b="0" l="68198" r="3" t="0"/>
          <a:stretch/>
        </p:blipFill>
        <p:spPr>
          <a:xfrm rot="10800000">
            <a:off x="8503500" y="0"/>
            <a:ext cx="640499" cy="51434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84" name="Shape 84"/>
        <p:cNvGrpSpPr/>
        <p:nvPr/>
      </p:nvGrpSpPr>
      <p:grpSpPr>
        <a:xfrm>
          <a:off x="0" y="0"/>
          <a:ext cx="0" cy="0"/>
          <a:chOff x="0" y="0"/>
          <a:chExt cx="0" cy="0"/>
        </a:xfrm>
      </p:grpSpPr>
      <p:sp>
        <p:nvSpPr>
          <p:cNvPr id="85" name="Google Shape;85;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86" name="Google Shape;86;p20"/>
          <p:cNvPicPr preferRelativeResize="0"/>
          <p:nvPr/>
        </p:nvPicPr>
        <p:blipFill rotWithShape="1">
          <a:blip r:embed="rId2">
            <a:alphaModFix/>
          </a:blip>
          <a:srcRect b="0" l="68198" r="3" t="0"/>
          <a:stretch/>
        </p:blipFill>
        <p:spPr>
          <a:xfrm flipH="1">
            <a:off x="8503500" y="0"/>
            <a:ext cx="640499" cy="51434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p:nvPr/>
        </p:nvSpPr>
        <p:spPr>
          <a:xfrm>
            <a:off x="-13800" y="-31800"/>
            <a:ext cx="9171600" cy="52071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3"/>
          <p:cNvSpPr txBox="1"/>
          <p:nvPr>
            <p:ph type="title"/>
          </p:nvPr>
        </p:nvSpPr>
        <p:spPr>
          <a:xfrm>
            <a:off x="2040500" y="1761713"/>
            <a:ext cx="3665700" cy="16731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20000" y="2027725"/>
            <a:ext cx="1223100" cy="1223100"/>
          </a:xfrm>
          <a:prstGeom prst="rect">
            <a:avLst/>
          </a:prstGeom>
          <a:solidFill>
            <a:schemeClr val="dk1"/>
          </a:solidFill>
          <a:ln>
            <a:noFill/>
          </a:ln>
        </p:spPr>
        <p:txBody>
          <a:bodyPr anchorCtr="0" anchor="ctr" bIns="91425" lIns="91425" spcFirstLastPara="1" rIns="91425" wrap="square" tIns="91425">
            <a:noAutofit/>
          </a:bodyPr>
          <a:lstStyle>
            <a:lvl1pPr lvl="0" rtl="0" algn="ctr">
              <a:spcBef>
                <a:spcPts val="0"/>
              </a:spcBef>
              <a:spcAft>
                <a:spcPts val="0"/>
              </a:spcAft>
              <a:buSzPts val="10000"/>
              <a:buNone/>
              <a:defRPr sz="6000">
                <a:solidFill>
                  <a:schemeClr val="lt1"/>
                </a:solidFill>
              </a:defRPr>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15" name="Google Shape;15;p3"/>
          <p:cNvSpPr txBox="1"/>
          <p:nvPr>
            <p:ph idx="1" type="subTitle"/>
          </p:nvPr>
        </p:nvSpPr>
        <p:spPr>
          <a:xfrm>
            <a:off x="720000" y="3765525"/>
            <a:ext cx="4854600" cy="59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4">
    <p:spTree>
      <p:nvGrpSpPr>
        <p:cNvPr id="87" name="Shape 87"/>
        <p:cNvGrpSpPr/>
        <p:nvPr/>
      </p:nvGrpSpPr>
      <p:grpSpPr>
        <a:xfrm>
          <a:off x="0" y="0"/>
          <a:ext cx="0" cy="0"/>
          <a:chOff x="0" y="0"/>
          <a:chExt cx="0" cy="0"/>
        </a:xfrm>
      </p:grpSpPr>
      <p:sp>
        <p:nvSpPr>
          <p:cNvPr id="88" name="Google Shape;88;p21"/>
          <p:cNvSpPr txBox="1"/>
          <p:nvPr>
            <p:ph hasCustomPrompt="1" type="title"/>
          </p:nvPr>
        </p:nvSpPr>
        <p:spPr>
          <a:xfrm>
            <a:off x="719988" y="1756611"/>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89" name="Google Shape;89;p21"/>
          <p:cNvSpPr txBox="1"/>
          <p:nvPr>
            <p:ph idx="1" type="subTitle"/>
          </p:nvPr>
        </p:nvSpPr>
        <p:spPr>
          <a:xfrm>
            <a:off x="719988" y="2582390"/>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0" name="Google Shape;90;p21"/>
          <p:cNvSpPr txBox="1"/>
          <p:nvPr>
            <p:ph hasCustomPrompt="1" idx="2" type="title"/>
          </p:nvPr>
        </p:nvSpPr>
        <p:spPr>
          <a:xfrm>
            <a:off x="4096188" y="1756611"/>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1" name="Google Shape;91;p21"/>
          <p:cNvSpPr txBox="1"/>
          <p:nvPr>
            <p:ph idx="3" type="subTitle"/>
          </p:nvPr>
        </p:nvSpPr>
        <p:spPr>
          <a:xfrm>
            <a:off x="4096188" y="2582390"/>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2" name="Google Shape;92;p21"/>
          <p:cNvSpPr txBox="1"/>
          <p:nvPr>
            <p:ph hasCustomPrompt="1" idx="4" type="title"/>
          </p:nvPr>
        </p:nvSpPr>
        <p:spPr>
          <a:xfrm>
            <a:off x="4096188" y="3354424"/>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3" name="Google Shape;93;p21"/>
          <p:cNvSpPr txBox="1"/>
          <p:nvPr>
            <p:ph idx="5" type="subTitle"/>
          </p:nvPr>
        </p:nvSpPr>
        <p:spPr>
          <a:xfrm>
            <a:off x="4096188" y="4180203"/>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4" name="Google Shape;94;p21"/>
          <p:cNvSpPr txBox="1"/>
          <p:nvPr>
            <p:ph hasCustomPrompt="1" idx="6" type="title"/>
          </p:nvPr>
        </p:nvSpPr>
        <p:spPr>
          <a:xfrm>
            <a:off x="719988" y="3354424"/>
            <a:ext cx="33762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10000"/>
              <a:buNone/>
              <a:defRPr sz="6000"/>
            </a:lvl1pPr>
            <a:lvl2pPr lvl="1" rtl="0" algn="ctr">
              <a:spcBef>
                <a:spcPts val="0"/>
              </a:spcBef>
              <a:spcAft>
                <a:spcPts val="0"/>
              </a:spcAft>
              <a:buSzPts val="10000"/>
              <a:buNone/>
              <a:defRPr sz="10000"/>
            </a:lvl2pPr>
            <a:lvl3pPr lvl="2" rtl="0" algn="ctr">
              <a:spcBef>
                <a:spcPts val="0"/>
              </a:spcBef>
              <a:spcAft>
                <a:spcPts val="0"/>
              </a:spcAft>
              <a:buSzPts val="10000"/>
              <a:buNone/>
              <a:defRPr sz="10000"/>
            </a:lvl3pPr>
            <a:lvl4pPr lvl="3" rtl="0" algn="ctr">
              <a:spcBef>
                <a:spcPts val="0"/>
              </a:spcBef>
              <a:spcAft>
                <a:spcPts val="0"/>
              </a:spcAft>
              <a:buSzPts val="10000"/>
              <a:buNone/>
              <a:defRPr sz="10000"/>
            </a:lvl4pPr>
            <a:lvl5pPr lvl="4" rtl="0" algn="ctr">
              <a:spcBef>
                <a:spcPts val="0"/>
              </a:spcBef>
              <a:spcAft>
                <a:spcPts val="0"/>
              </a:spcAft>
              <a:buSzPts val="10000"/>
              <a:buNone/>
              <a:defRPr sz="10000"/>
            </a:lvl5pPr>
            <a:lvl6pPr lvl="5" rtl="0" algn="ctr">
              <a:spcBef>
                <a:spcPts val="0"/>
              </a:spcBef>
              <a:spcAft>
                <a:spcPts val="0"/>
              </a:spcAft>
              <a:buSzPts val="10000"/>
              <a:buNone/>
              <a:defRPr sz="10000"/>
            </a:lvl6pPr>
            <a:lvl7pPr lvl="6" rtl="0" algn="ctr">
              <a:spcBef>
                <a:spcPts val="0"/>
              </a:spcBef>
              <a:spcAft>
                <a:spcPts val="0"/>
              </a:spcAft>
              <a:buSzPts val="10000"/>
              <a:buNone/>
              <a:defRPr sz="10000"/>
            </a:lvl7pPr>
            <a:lvl8pPr lvl="7" rtl="0" algn="ctr">
              <a:spcBef>
                <a:spcPts val="0"/>
              </a:spcBef>
              <a:spcAft>
                <a:spcPts val="0"/>
              </a:spcAft>
              <a:buSzPts val="10000"/>
              <a:buNone/>
              <a:defRPr sz="10000"/>
            </a:lvl8pPr>
            <a:lvl9pPr lvl="8" rtl="0" algn="ctr">
              <a:spcBef>
                <a:spcPts val="0"/>
              </a:spcBef>
              <a:spcAft>
                <a:spcPts val="0"/>
              </a:spcAft>
              <a:buSzPts val="10000"/>
              <a:buNone/>
              <a:defRPr sz="10000"/>
            </a:lvl9pPr>
          </a:lstStyle>
          <a:p>
            <a:r>
              <a:t>xx%</a:t>
            </a:r>
          </a:p>
        </p:txBody>
      </p:sp>
      <p:sp>
        <p:nvSpPr>
          <p:cNvPr id="95" name="Google Shape;95;p21"/>
          <p:cNvSpPr txBox="1"/>
          <p:nvPr>
            <p:ph idx="7" type="subTitle"/>
          </p:nvPr>
        </p:nvSpPr>
        <p:spPr>
          <a:xfrm>
            <a:off x="719988" y="4180203"/>
            <a:ext cx="3376200" cy="423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96" name="Google Shape;96;p21"/>
          <p:cNvPicPr preferRelativeResize="0"/>
          <p:nvPr/>
        </p:nvPicPr>
        <p:blipFill rotWithShape="1">
          <a:blip r:embed="rId2">
            <a:alphaModFix/>
          </a:blip>
          <a:srcRect b="0" l="44490" r="0" t="0"/>
          <a:stretch/>
        </p:blipFill>
        <p:spPr>
          <a:xfrm flipH="1">
            <a:off x="7389250" y="0"/>
            <a:ext cx="1118050" cy="5143475"/>
          </a:xfrm>
          <a:prstGeom prst="rect">
            <a:avLst/>
          </a:prstGeom>
          <a:noFill/>
          <a:ln>
            <a:noFill/>
          </a:ln>
        </p:spPr>
      </p:pic>
      <p:sp>
        <p:nvSpPr>
          <p:cNvPr id="97" name="Google Shape;97;p21"/>
          <p:cNvSpPr/>
          <p:nvPr/>
        </p:nvSpPr>
        <p:spPr>
          <a:xfrm flipH="1">
            <a:off x="7974601" y="-24000"/>
            <a:ext cx="11694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2_1">
    <p:spTree>
      <p:nvGrpSpPr>
        <p:cNvPr id="98" name="Shape 98"/>
        <p:cNvGrpSpPr/>
        <p:nvPr/>
      </p:nvGrpSpPr>
      <p:grpSpPr>
        <a:xfrm>
          <a:off x="0" y="0"/>
          <a:ext cx="0" cy="0"/>
          <a:chOff x="0" y="0"/>
          <a:chExt cx="0" cy="0"/>
        </a:xfrm>
      </p:grpSpPr>
      <p:sp>
        <p:nvSpPr>
          <p:cNvPr id="99" name="Google Shape;99;p22"/>
          <p:cNvSpPr txBox="1"/>
          <p:nvPr>
            <p:ph type="title"/>
          </p:nvPr>
        </p:nvSpPr>
        <p:spPr>
          <a:xfrm>
            <a:off x="6019500" y="3178625"/>
            <a:ext cx="2404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0" name="Google Shape;100;p22"/>
          <p:cNvSpPr txBox="1"/>
          <p:nvPr>
            <p:ph idx="2" type="title"/>
          </p:nvPr>
        </p:nvSpPr>
        <p:spPr>
          <a:xfrm>
            <a:off x="3369741" y="3178625"/>
            <a:ext cx="2404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1" name="Google Shape;101;p22"/>
          <p:cNvSpPr txBox="1"/>
          <p:nvPr>
            <p:ph idx="1" type="subTitle"/>
          </p:nvPr>
        </p:nvSpPr>
        <p:spPr>
          <a:xfrm>
            <a:off x="720000" y="3572225"/>
            <a:ext cx="2404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 name="Google Shape;102;p22"/>
          <p:cNvSpPr txBox="1"/>
          <p:nvPr>
            <p:ph idx="3" type="subTitle"/>
          </p:nvPr>
        </p:nvSpPr>
        <p:spPr>
          <a:xfrm>
            <a:off x="3369741" y="3572225"/>
            <a:ext cx="2404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3" name="Google Shape;103;p22"/>
          <p:cNvSpPr txBox="1"/>
          <p:nvPr>
            <p:ph idx="4" type="title"/>
          </p:nvPr>
        </p:nvSpPr>
        <p:spPr>
          <a:xfrm>
            <a:off x="720001" y="3178625"/>
            <a:ext cx="2404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04" name="Google Shape;104;p22"/>
          <p:cNvSpPr txBox="1"/>
          <p:nvPr>
            <p:ph idx="5" type="subTitle"/>
          </p:nvPr>
        </p:nvSpPr>
        <p:spPr>
          <a:xfrm>
            <a:off x="6019500" y="3572225"/>
            <a:ext cx="2404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5" name="Google Shape;105;p22"/>
          <p:cNvSpPr txBox="1"/>
          <p:nvPr>
            <p:ph idx="6"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06" name="Google Shape;106;p22"/>
          <p:cNvPicPr preferRelativeResize="0"/>
          <p:nvPr/>
        </p:nvPicPr>
        <p:blipFill rotWithShape="1">
          <a:blip r:embed="rId2">
            <a:alphaModFix/>
          </a:blip>
          <a:srcRect b="0" l="68198" r="3" t="0"/>
          <a:stretch/>
        </p:blipFill>
        <p:spPr>
          <a:xfrm rot="10800000">
            <a:off x="8503500" y="0"/>
            <a:ext cx="640499" cy="5143475"/>
          </a:xfrm>
          <a:prstGeom prst="rect">
            <a:avLst/>
          </a:prstGeom>
          <a:noFill/>
          <a:ln>
            <a:noFill/>
          </a:ln>
        </p:spPr>
      </p:pic>
      <p:sp>
        <p:nvSpPr>
          <p:cNvPr id="107" name="Google Shape;107;p22"/>
          <p:cNvSpPr txBox="1"/>
          <p:nvPr>
            <p:ph hasCustomPrompt="1" idx="7" type="title"/>
          </p:nvPr>
        </p:nvSpPr>
        <p:spPr>
          <a:xfrm>
            <a:off x="719992" y="1657175"/>
            <a:ext cx="12801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08" name="Google Shape;108;p22"/>
          <p:cNvSpPr txBox="1"/>
          <p:nvPr>
            <p:ph hasCustomPrompt="1" idx="8" type="title"/>
          </p:nvPr>
        </p:nvSpPr>
        <p:spPr>
          <a:xfrm>
            <a:off x="3369742" y="1657175"/>
            <a:ext cx="12801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
        <p:nvSpPr>
          <p:cNvPr id="109" name="Google Shape;109;p22"/>
          <p:cNvSpPr txBox="1"/>
          <p:nvPr>
            <p:ph hasCustomPrompt="1" idx="9" type="title"/>
          </p:nvPr>
        </p:nvSpPr>
        <p:spPr>
          <a:xfrm>
            <a:off x="6019492" y="1657175"/>
            <a:ext cx="1280100" cy="825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a:r>
              <a:t>xx%</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10" name="Shape 110"/>
        <p:cNvGrpSpPr/>
        <p:nvPr/>
      </p:nvGrpSpPr>
      <p:grpSpPr>
        <a:xfrm>
          <a:off x="0" y="0"/>
          <a:ext cx="0" cy="0"/>
          <a:chOff x="0" y="0"/>
          <a:chExt cx="0" cy="0"/>
        </a:xfrm>
      </p:grpSpPr>
      <p:sp>
        <p:nvSpPr>
          <p:cNvPr id="111" name="Google Shape;111;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2" name="Google Shape;112;p23"/>
          <p:cNvSpPr txBox="1"/>
          <p:nvPr>
            <p:ph idx="2" type="title"/>
          </p:nvPr>
        </p:nvSpPr>
        <p:spPr>
          <a:xfrm>
            <a:off x="2591400" y="1550700"/>
            <a:ext cx="1897500" cy="48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3" name="Google Shape;113;p23"/>
          <p:cNvSpPr txBox="1"/>
          <p:nvPr>
            <p:ph idx="3" type="title"/>
          </p:nvPr>
        </p:nvSpPr>
        <p:spPr>
          <a:xfrm>
            <a:off x="2591250" y="3323675"/>
            <a:ext cx="1897500" cy="480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14" name="Google Shape;114;p23"/>
          <p:cNvSpPr txBox="1"/>
          <p:nvPr>
            <p:ph idx="1" type="subTitle"/>
          </p:nvPr>
        </p:nvSpPr>
        <p:spPr>
          <a:xfrm>
            <a:off x="2591400" y="2031300"/>
            <a:ext cx="1897200" cy="634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115" name="Google Shape;115;p23"/>
          <p:cNvSpPr txBox="1"/>
          <p:nvPr>
            <p:ph idx="4" type="subTitle"/>
          </p:nvPr>
        </p:nvSpPr>
        <p:spPr>
          <a:xfrm>
            <a:off x="2591550" y="3804275"/>
            <a:ext cx="1897500" cy="6345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Arial"/>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116" name="Shape 116"/>
        <p:cNvGrpSpPr/>
        <p:nvPr/>
      </p:nvGrpSpPr>
      <p:grpSpPr>
        <a:xfrm>
          <a:off x="0" y="0"/>
          <a:ext cx="0" cy="0"/>
          <a:chOff x="0" y="0"/>
          <a:chExt cx="0" cy="0"/>
        </a:xfrm>
      </p:grpSpPr>
      <p:sp>
        <p:nvSpPr>
          <p:cNvPr id="117" name="Google Shape;117;p24"/>
          <p:cNvSpPr txBox="1"/>
          <p:nvPr>
            <p:ph idx="1" type="subTitle"/>
          </p:nvPr>
        </p:nvSpPr>
        <p:spPr>
          <a:xfrm>
            <a:off x="1669850" y="1649606"/>
            <a:ext cx="3579300" cy="515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8" name="Google Shape;118;p24"/>
          <p:cNvSpPr txBox="1"/>
          <p:nvPr>
            <p:ph idx="2" type="subTitle"/>
          </p:nvPr>
        </p:nvSpPr>
        <p:spPr>
          <a:xfrm>
            <a:off x="1669825" y="2721932"/>
            <a:ext cx="3579300" cy="515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 name="Google Shape;119;p24"/>
          <p:cNvSpPr txBox="1"/>
          <p:nvPr>
            <p:ph idx="3" type="subTitle"/>
          </p:nvPr>
        </p:nvSpPr>
        <p:spPr>
          <a:xfrm>
            <a:off x="1669850" y="3794257"/>
            <a:ext cx="3579300" cy="5154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24"/>
          <p:cNvSpPr txBox="1"/>
          <p:nvPr>
            <p:ph type="title"/>
          </p:nvPr>
        </p:nvSpPr>
        <p:spPr>
          <a:xfrm>
            <a:off x="720000" y="445025"/>
            <a:ext cx="5976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1" name="Google Shape;121;p24"/>
          <p:cNvSpPr txBox="1"/>
          <p:nvPr>
            <p:ph idx="4" type="title"/>
          </p:nvPr>
        </p:nvSpPr>
        <p:spPr>
          <a:xfrm>
            <a:off x="1669838" y="3542127"/>
            <a:ext cx="3579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2" name="Google Shape;122;p24"/>
          <p:cNvSpPr txBox="1"/>
          <p:nvPr>
            <p:ph idx="5" type="title"/>
          </p:nvPr>
        </p:nvSpPr>
        <p:spPr>
          <a:xfrm>
            <a:off x="1669836" y="2469801"/>
            <a:ext cx="3579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3" name="Google Shape;123;p24"/>
          <p:cNvSpPr txBox="1"/>
          <p:nvPr>
            <p:ph idx="6" type="title"/>
          </p:nvPr>
        </p:nvSpPr>
        <p:spPr>
          <a:xfrm>
            <a:off x="1669840" y="1397475"/>
            <a:ext cx="3579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
    <p:spTree>
      <p:nvGrpSpPr>
        <p:cNvPr id="124" name="Shape 124"/>
        <p:cNvGrpSpPr/>
        <p:nvPr/>
      </p:nvGrpSpPr>
      <p:grpSpPr>
        <a:xfrm>
          <a:off x="0" y="0"/>
          <a:ext cx="0" cy="0"/>
          <a:chOff x="0" y="0"/>
          <a:chExt cx="0" cy="0"/>
        </a:xfrm>
      </p:grpSpPr>
      <p:sp>
        <p:nvSpPr>
          <p:cNvPr id="125" name="Google Shape;125;p25"/>
          <p:cNvSpPr txBox="1"/>
          <p:nvPr>
            <p:ph type="title"/>
          </p:nvPr>
        </p:nvSpPr>
        <p:spPr>
          <a:xfrm>
            <a:off x="720007" y="16959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6" name="Google Shape;126;p25"/>
          <p:cNvSpPr txBox="1"/>
          <p:nvPr>
            <p:ph idx="2" type="title"/>
          </p:nvPr>
        </p:nvSpPr>
        <p:spPr>
          <a:xfrm>
            <a:off x="4571588" y="16959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27" name="Google Shape;127;p25"/>
          <p:cNvSpPr txBox="1"/>
          <p:nvPr>
            <p:ph idx="1" type="subTitle"/>
          </p:nvPr>
        </p:nvSpPr>
        <p:spPr>
          <a:xfrm>
            <a:off x="720000" y="20895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 name="Google Shape;128;p25"/>
          <p:cNvSpPr txBox="1"/>
          <p:nvPr>
            <p:ph idx="3" type="subTitle"/>
          </p:nvPr>
        </p:nvSpPr>
        <p:spPr>
          <a:xfrm>
            <a:off x="4571581" y="20895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 name="Google Shape;129;p25"/>
          <p:cNvSpPr txBox="1"/>
          <p:nvPr>
            <p:ph idx="4" type="title"/>
          </p:nvPr>
        </p:nvSpPr>
        <p:spPr>
          <a:xfrm>
            <a:off x="720007" y="32204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0" name="Google Shape;130;p25"/>
          <p:cNvSpPr txBox="1"/>
          <p:nvPr>
            <p:ph idx="5" type="title"/>
          </p:nvPr>
        </p:nvSpPr>
        <p:spPr>
          <a:xfrm>
            <a:off x="4571588" y="3220475"/>
            <a:ext cx="28785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1" name="Google Shape;131;p25"/>
          <p:cNvSpPr txBox="1"/>
          <p:nvPr>
            <p:ph idx="6" type="subTitle"/>
          </p:nvPr>
        </p:nvSpPr>
        <p:spPr>
          <a:xfrm>
            <a:off x="720000" y="36140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2" name="Google Shape;132;p25"/>
          <p:cNvSpPr txBox="1"/>
          <p:nvPr>
            <p:ph idx="7" type="subTitle"/>
          </p:nvPr>
        </p:nvSpPr>
        <p:spPr>
          <a:xfrm>
            <a:off x="4571581" y="3614075"/>
            <a:ext cx="28785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3" name="Google Shape;133;p25"/>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34" name="Google Shape;134;p25"/>
          <p:cNvPicPr preferRelativeResize="0"/>
          <p:nvPr/>
        </p:nvPicPr>
        <p:blipFill rotWithShape="1">
          <a:blip r:embed="rId2">
            <a:alphaModFix/>
          </a:blip>
          <a:srcRect b="0" l="68198" r="3" t="0"/>
          <a:stretch/>
        </p:blipFill>
        <p:spPr>
          <a:xfrm flipH="1">
            <a:off x="8503500" y="0"/>
            <a:ext cx="640499" cy="514347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
    <p:spTree>
      <p:nvGrpSpPr>
        <p:cNvPr id="135" name="Shape 135"/>
        <p:cNvGrpSpPr/>
        <p:nvPr/>
      </p:nvGrpSpPr>
      <p:grpSpPr>
        <a:xfrm>
          <a:off x="0" y="0"/>
          <a:ext cx="0" cy="0"/>
          <a:chOff x="0" y="0"/>
          <a:chExt cx="0" cy="0"/>
        </a:xfrm>
      </p:grpSpPr>
      <p:sp>
        <p:nvSpPr>
          <p:cNvPr id="136" name="Google Shape;136;p26"/>
          <p:cNvSpPr txBox="1"/>
          <p:nvPr>
            <p:ph type="title"/>
          </p:nvPr>
        </p:nvSpPr>
        <p:spPr>
          <a:xfrm>
            <a:off x="1314007" y="16959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7" name="Google Shape;137;p26"/>
          <p:cNvSpPr txBox="1"/>
          <p:nvPr>
            <p:ph idx="2" type="title"/>
          </p:nvPr>
        </p:nvSpPr>
        <p:spPr>
          <a:xfrm>
            <a:off x="4861507" y="16959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38" name="Google Shape;138;p26"/>
          <p:cNvSpPr txBox="1"/>
          <p:nvPr>
            <p:ph idx="1" type="subTitle"/>
          </p:nvPr>
        </p:nvSpPr>
        <p:spPr>
          <a:xfrm>
            <a:off x="1314000" y="20895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9" name="Google Shape;139;p26"/>
          <p:cNvSpPr txBox="1"/>
          <p:nvPr>
            <p:ph idx="3" type="subTitle"/>
          </p:nvPr>
        </p:nvSpPr>
        <p:spPr>
          <a:xfrm>
            <a:off x="4861500" y="20895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6"/>
          <p:cNvSpPr txBox="1"/>
          <p:nvPr>
            <p:ph idx="4" type="title"/>
          </p:nvPr>
        </p:nvSpPr>
        <p:spPr>
          <a:xfrm>
            <a:off x="1314007" y="32204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1" name="Google Shape;141;p26"/>
          <p:cNvSpPr txBox="1"/>
          <p:nvPr>
            <p:ph idx="5" type="title"/>
          </p:nvPr>
        </p:nvSpPr>
        <p:spPr>
          <a:xfrm>
            <a:off x="4861507" y="3220475"/>
            <a:ext cx="27300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2" name="Google Shape;142;p26"/>
          <p:cNvSpPr txBox="1"/>
          <p:nvPr>
            <p:ph idx="6" type="subTitle"/>
          </p:nvPr>
        </p:nvSpPr>
        <p:spPr>
          <a:xfrm>
            <a:off x="1314000" y="36140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3" name="Google Shape;143;p26"/>
          <p:cNvSpPr txBox="1"/>
          <p:nvPr>
            <p:ph idx="7" type="subTitle"/>
          </p:nvPr>
        </p:nvSpPr>
        <p:spPr>
          <a:xfrm>
            <a:off x="4861500" y="3614075"/>
            <a:ext cx="27300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6"/>
          <p:cNvSpPr txBox="1"/>
          <p:nvPr>
            <p:ph idx="8"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5" name="Google Shape;145;p2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6" name="Google Shape;146;p26"/>
          <p:cNvPicPr preferRelativeResize="0"/>
          <p:nvPr/>
        </p:nvPicPr>
        <p:blipFill rotWithShape="1">
          <a:blip r:embed="rId2">
            <a:alphaModFix/>
          </a:blip>
          <a:srcRect b="0" l="68198" r="3" t="0"/>
          <a:stretch/>
        </p:blipFill>
        <p:spPr>
          <a:xfrm flipH="1">
            <a:off x="7869138" y="0"/>
            <a:ext cx="640499" cy="514347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5">
    <p:spTree>
      <p:nvGrpSpPr>
        <p:cNvPr id="147" name="Shape 147"/>
        <p:cNvGrpSpPr/>
        <p:nvPr/>
      </p:nvGrpSpPr>
      <p:grpSpPr>
        <a:xfrm>
          <a:off x="0" y="0"/>
          <a:ext cx="0" cy="0"/>
          <a:chOff x="0" y="0"/>
          <a:chExt cx="0" cy="0"/>
        </a:xfrm>
      </p:grpSpPr>
      <p:sp>
        <p:nvSpPr>
          <p:cNvPr id="148" name="Google Shape;148;p27"/>
          <p:cNvSpPr txBox="1"/>
          <p:nvPr>
            <p:ph type="title"/>
          </p:nvPr>
        </p:nvSpPr>
        <p:spPr>
          <a:xfrm>
            <a:off x="720005" y="146737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49" name="Google Shape;149;p27"/>
          <p:cNvSpPr txBox="1"/>
          <p:nvPr>
            <p:ph idx="2" type="title"/>
          </p:nvPr>
        </p:nvSpPr>
        <p:spPr>
          <a:xfrm>
            <a:off x="720004" y="252792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0" name="Google Shape;150;p27"/>
          <p:cNvSpPr txBox="1"/>
          <p:nvPr>
            <p:ph idx="1" type="subTitle"/>
          </p:nvPr>
        </p:nvSpPr>
        <p:spPr>
          <a:xfrm>
            <a:off x="720000" y="172662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1" name="Google Shape;151;p27"/>
          <p:cNvSpPr txBox="1"/>
          <p:nvPr>
            <p:ph idx="3" type="subTitle"/>
          </p:nvPr>
        </p:nvSpPr>
        <p:spPr>
          <a:xfrm>
            <a:off x="719999" y="278717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2" name="Google Shape;152;p27"/>
          <p:cNvSpPr txBox="1"/>
          <p:nvPr>
            <p:ph idx="4" type="title"/>
          </p:nvPr>
        </p:nvSpPr>
        <p:spPr>
          <a:xfrm>
            <a:off x="3443130" y="146737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3" name="Google Shape;153;p27"/>
          <p:cNvSpPr txBox="1"/>
          <p:nvPr>
            <p:ph idx="5" type="title"/>
          </p:nvPr>
        </p:nvSpPr>
        <p:spPr>
          <a:xfrm>
            <a:off x="3443129" y="252792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4" name="Google Shape;154;p27"/>
          <p:cNvSpPr txBox="1"/>
          <p:nvPr>
            <p:ph idx="6" type="subTitle"/>
          </p:nvPr>
        </p:nvSpPr>
        <p:spPr>
          <a:xfrm>
            <a:off x="3443125" y="172662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5" name="Google Shape;155;p27"/>
          <p:cNvSpPr txBox="1"/>
          <p:nvPr>
            <p:ph idx="7" type="subTitle"/>
          </p:nvPr>
        </p:nvSpPr>
        <p:spPr>
          <a:xfrm>
            <a:off x="3443124" y="278717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7"/>
          <p:cNvSpPr txBox="1"/>
          <p:nvPr>
            <p:ph idx="8" type="title"/>
          </p:nvPr>
        </p:nvSpPr>
        <p:spPr>
          <a:xfrm>
            <a:off x="720000" y="445025"/>
            <a:ext cx="5347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7" name="Google Shape;157;p27"/>
          <p:cNvSpPr txBox="1"/>
          <p:nvPr>
            <p:ph idx="9" type="title"/>
          </p:nvPr>
        </p:nvSpPr>
        <p:spPr>
          <a:xfrm>
            <a:off x="720008" y="3588475"/>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58" name="Google Shape;158;p27"/>
          <p:cNvSpPr txBox="1"/>
          <p:nvPr>
            <p:ph idx="13" type="subTitle"/>
          </p:nvPr>
        </p:nvSpPr>
        <p:spPr>
          <a:xfrm>
            <a:off x="720003" y="3847725"/>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9" name="Google Shape;159;p27"/>
          <p:cNvSpPr txBox="1"/>
          <p:nvPr>
            <p:ph idx="14" type="title"/>
          </p:nvPr>
        </p:nvSpPr>
        <p:spPr>
          <a:xfrm>
            <a:off x="3443133" y="3588179"/>
            <a:ext cx="2112300" cy="3936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160" name="Google Shape;160;p27"/>
          <p:cNvSpPr txBox="1"/>
          <p:nvPr>
            <p:ph idx="15" type="subTitle"/>
          </p:nvPr>
        </p:nvSpPr>
        <p:spPr>
          <a:xfrm>
            <a:off x="3443128" y="3847429"/>
            <a:ext cx="2112300" cy="5727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solidFill>
                  <a:srgbClr val="242424"/>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6">
    <p:spTree>
      <p:nvGrpSpPr>
        <p:cNvPr id="161" name="Shape 161"/>
        <p:cNvGrpSpPr/>
        <p:nvPr/>
      </p:nvGrpSpPr>
      <p:grpSpPr>
        <a:xfrm>
          <a:off x="0" y="0"/>
          <a:ext cx="0" cy="0"/>
          <a:chOff x="0" y="0"/>
          <a:chExt cx="0" cy="0"/>
        </a:xfrm>
      </p:grpSpPr>
      <p:sp>
        <p:nvSpPr>
          <p:cNvPr id="162" name="Google Shape;162;p28"/>
          <p:cNvSpPr txBox="1"/>
          <p:nvPr>
            <p:ph type="title"/>
          </p:nvPr>
        </p:nvSpPr>
        <p:spPr>
          <a:xfrm>
            <a:off x="4823700" y="1834850"/>
            <a:ext cx="3600300" cy="1842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a:solidFill>
                  <a:srgbClr val="191919"/>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63" name="Google Shape;163;p28"/>
          <p:cNvSpPr txBox="1"/>
          <p:nvPr>
            <p:ph idx="1" type="subTitle"/>
          </p:nvPr>
        </p:nvSpPr>
        <p:spPr>
          <a:xfrm>
            <a:off x="4823712" y="3677750"/>
            <a:ext cx="3600300" cy="76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 name="Google Shape;164;p28"/>
          <p:cNvSpPr/>
          <p:nvPr>
            <p:ph idx="2" type="pic"/>
          </p:nvPr>
        </p:nvSpPr>
        <p:spPr>
          <a:xfrm>
            <a:off x="1762274" y="838250"/>
            <a:ext cx="2889000" cy="3603900"/>
          </a:xfrm>
          <a:prstGeom prst="rect">
            <a:avLst/>
          </a:prstGeom>
          <a:noFill/>
          <a:ln>
            <a:noFill/>
          </a:ln>
        </p:spPr>
      </p:sp>
      <p:pic>
        <p:nvPicPr>
          <p:cNvPr id="165" name="Google Shape;165;p28"/>
          <p:cNvPicPr preferRelativeResize="0"/>
          <p:nvPr/>
        </p:nvPicPr>
        <p:blipFill rotWithShape="1">
          <a:blip r:embed="rId2">
            <a:alphaModFix/>
          </a:blip>
          <a:srcRect b="0" l="73023" r="0" t="0"/>
          <a:stretch/>
        </p:blipFill>
        <p:spPr>
          <a:xfrm>
            <a:off x="925799" y="0"/>
            <a:ext cx="543375" cy="5143475"/>
          </a:xfrm>
          <a:prstGeom prst="rect">
            <a:avLst/>
          </a:prstGeom>
          <a:noFill/>
          <a:ln>
            <a:noFill/>
          </a:ln>
        </p:spPr>
      </p:pic>
      <p:sp>
        <p:nvSpPr>
          <p:cNvPr id="166" name="Google Shape;166;p28"/>
          <p:cNvSpPr/>
          <p:nvPr/>
        </p:nvSpPr>
        <p:spPr>
          <a:xfrm>
            <a:off x="0" y="-24000"/>
            <a:ext cx="925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6_1">
    <p:spTree>
      <p:nvGrpSpPr>
        <p:cNvPr id="167" name="Shape 167"/>
        <p:cNvGrpSpPr/>
        <p:nvPr/>
      </p:nvGrpSpPr>
      <p:grpSpPr>
        <a:xfrm>
          <a:off x="0" y="0"/>
          <a:ext cx="0" cy="0"/>
          <a:chOff x="0" y="0"/>
          <a:chExt cx="0" cy="0"/>
        </a:xfrm>
      </p:grpSpPr>
      <p:sp>
        <p:nvSpPr>
          <p:cNvPr id="168" name="Google Shape;168;p29"/>
          <p:cNvSpPr txBox="1"/>
          <p:nvPr>
            <p:ph idx="1" type="subTitle"/>
          </p:nvPr>
        </p:nvSpPr>
        <p:spPr>
          <a:xfrm>
            <a:off x="720000" y="3687275"/>
            <a:ext cx="3198900" cy="81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9" name="Google Shape;169;p29"/>
          <p:cNvSpPr txBox="1"/>
          <p:nvPr>
            <p:ph type="title"/>
          </p:nvPr>
        </p:nvSpPr>
        <p:spPr>
          <a:xfrm>
            <a:off x="720000" y="2317275"/>
            <a:ext cx="3198900" cy="1117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0" name="Google Shape;170;p29"/>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1_1_1">
    <p:spTree>
      <p:nvGrpSpPr>
        <p:cNvPr id="171" name="Shape 171"/>
        <p:cNvGrpSpPr/>
        <p:nvPr/>
      </p:nvGrpSpPr>
      <p:grpSpPr>
        <a:xfrm>
          <a:off x="0" y="0"/>
          <a:ext cx="0" cy="0"/>
          <a:chOff x="0" y="0"/>
          <a:chExt cx="0" cy="0"/>
        </a:xfrm>
      </p:grpSpPr>
      <p:sp>
        <p:nvSpPr>
          <p:cNvPr id="172" name="Google Shape;17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73" name="Google Shape;173;p30"/>
          <p:cNvPicPr preferRelativeResize="0"/>
          <p:nvPr/>
        </p:nvPicPr>
        <p:blipFill rotWithShape="1">
          <a:blip r:embed="rId2">
            <a:alphaModFix/>
          </a:blip>
          <a:srcRect b="0" l="68198" r="3" t="0"/>
          <a:stretch/>
        </p:blipFill>
        <p:spPr>
          <a:xfrm rot="10800000">
            <a:off x="8503500" y="0"/>
            <a:ext cx="640499" cy="5143475"/>
          </a:xfrm>
          <a:prstGeom prst="rect">
            <a:avLst/>
          </a:prstGeom>
          <a:noFill/>
          <a:ln>
            <a:noFill/>
          </a:ln>
        </p:spPr>
      </p:pic>
      <p:sp>
        <p:nvSpPr>
          <p:cNvPr id="174" name="Google Shape;174;p30"/>
          <p:cNvSpPr txBox="1"/>
          <p:nvPr>
            <p:ph idx="1" type="body"/>
          </p:nvPr>
        </p:nvSpPr>
        <p:spPr>
          <a:xfrm>
            <a:off x="732775" y="1272225"/>
            <a:ext cx="2840100" cy="3056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8" name="Google Shape;18;p4"/>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Clr>
                <a:srgbClr val="434343"/>
              </a:buClr>
              <a:buSzPts val="1200"/>
              <a:buChar char="●"/>
              <a:defRPr sz="1200"/>
            </a:lvl1pPr>
            <a:lvl2pPr indent="-304800" lvl="1" marL="914400">
              <a:spcBef>
                <a:spcPts val="0"/>
              </a:spcBef>
              <a:spcAft>
                <a:spcPts val="0"/>
              </a:spcAft>
              <a:buClr>
                <a:srgbClr val="434343"/>
              </a:buClr>
              <a:buSzPts val="1200"/>
              <a:buFont typeface="Roboto Condensed Light"/>
              <a:buChar char="○"/>
              <a:defRPr/>
            </a:lvl2pPr>
            <a:lvl3pPr indent="-304800" lvl="2" marL="1371600">
              <a:spcBef>
                <a:spcPts val="0"/>
              </a:spcBef>
              <a:spcAft>
                <a:spcPts val="0"/>
              </a:spcAft>
              <a:buClr>
                <a:srgbClr val="434343"/>
              </a:buClr>
              <a:buSzPts val="1200"/>
              <a:buFont typeface="Roboto Condensed Light"/>
              <a:buChar char="■"/>
              <a:defRPr/>
            </a:lvl3pPr>
            <a:lvl4pPr indent="-304800" lvl="3" marL="1828800">
              <a:spcBef>
                <a:spcPts val="0"/>
              </a:spcBef>
              <a:spcAft>
                <a:spcPts val="0"/>
              </a:spcAft>
              <a:buClr>
                <a:srgbClr val="434343"/>
              </a:buClr>
              <a:buSzPts val="1200"/>
              <a:buFont typeface="Roboto Condensed Light"/>
              <a:buChar char="●"/>
              <a:defRPr/>
            </a:lvl4pPr>
            <a:lvl5pPr indent="-304800" lvl="4" marL="2286000">
              <a:spcBef>
                <a:spcPts val="0"/>
              </a:spcBef>
              <a:spcAft>
                <a:spcPts val="0"/>
              </a:spcAft>
              <a:buClr>
                <a:srgbClr val="434343"/>
              </a:buClr>
              <a:buSzPts val="1200"/>
              <a:buFont typeface="Roboto Condensed Light"/>
              <a:buChar char="○"/>
              <a:defRPr/>
            </a:lvl5pPr>
            <a:lvl6pPr indent="-304800" lvl="5" marL="2743200">
              <a:spcBef>
                <a:spcPts val="0"/>
              </a:spcBef>
              <a:spcAft>
                <a:spcPts val="0"/>
              </a:spcAft>
              <a:buClr>
                <a:srgbClr val="434343"/>
              </a:buClr>
              <a:buSzPts val="1200"/>
              <a:buFont typeface="Roboto Condensed Light"/>
              <a:buChar char="■"/>
              <a:defRPr/>
            </a:lvl6pPr>
            <a:lvl7pPr indent="-304800" lvl="6" marL="3200400">
              <a:spcBef>
                <a:spcPts val="0"/>
              </a:spcBef>
              <a:spcAft>
                <a:spcPts val="0"/>
              </a:spcAft>
              <a:buClr>
                <a:srgbClr val="434343"/>
              </a:buClr>
              <a:buSzPts val="1200"/>
              <a:buFont typeface="Roboto Condensed Light"/>
              <a:buChar char="●"/>
              <a:defRPr/>
            </a:lvl7pPr>
            <a:lvl8pPr indent="-304800" lvl="7" marL="3657600">
              <a:spcBef>
                <a:spcPts val="0"/>
              </a:spcBef>
              <a:spcAft>
                <a:spcPts val="0"/>
              </a:spcAft>
              <a:buClr>
                <a:srgbClr val="434343"/>
              </a:buClr>
              <a:buSzPts val="1200"/>
              <a:buFont typeface="Roboto Condensed Light"/>
              <a:buChar char="○"/>
              <a:defRPr/>
            </a:lvl8pPr>
            <a:lvl9pPr indent="-304800" lvl="8" marL="4114800">
              <a:spcBef>
                <a:spcPts val="0"/>
              </a:spcBef>
              <a:spcAft>
                <a:spcPts val="0"/>
              </a:spcAft>
              <a:buClr>
                <a:srgbClr val="434343"/>
              </a:buClr>
              <a:buSzPts val="1200"/>
              <a:buFont typeface="Roboto Condensed Light"/>
              <a:buChar char="■"/>
              <a:defRPr/>
            </a:lvl9pPr>
          </a:lstStyle>
          <a:p/>
        </p:txBody>
      </p:sp>
      <p:sp>
        <p:nvSpPr>
          <p:cNvPr id="19" name="Google Shape;19;p4"/>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7">
    <p:spTree>
      <p:nvGrpSpPr>
        <p:cNvPr id="175" name="Shape 175"/>
        <p:cNvGrpSpPr/>
        <p:nvPr/>
      </p:nvGrpSpPr>
      <p:grpSpPr>
        <a:xfrm>
          <a:off x="0" y="0"/>
          <a:ext cx="0" cy="0"/>
          <a:chOff x="0" y="0"/>
          <a:chExt cx="0" cy="0"/>
        </a:xfrm>
      </p:grpSpPr>
      <p:sp>
        <p:nvSpPr>
          <p:cNvPr id="176" name="Google Shape;176;p31"/>
          <p:cNvSpPr txBox="1"/>
          <p:nvPr>
            <p:ph type="ctrTitle"/>
          </p:nvPr>
        </p:nvSpPr>
        <p:spPr>
          <a:xfrm>
            <a:off x="2876775" y="947050"/>
            <a:ext cx="4892400" cy="1341900"/>
          </a:xfrm>
          <a:prstGeom prst="rect">
            <a:avLst/>
          </a:prstGeom>
        </p:spPr>
        <p:txBody>
          <a:bodyPr anchorCtr="0" anchor="b" bIns="91425" lIns="91425" spcFirstLastPara="1" rIns="91425" wrap="square" tIns="91425">
            <a:noAutofit/>
          </a:bodyPr>
          <a:lstStyle>
            <a:lvl1pPr lvl="0" rtl="0">
              <a:spcBef>
                <a:spcPts val="0"/>
              </a:spcBef>
              <a:spcAft>
                <a:spcPts val="0"/>
              </a:spcAft>
              <a:buSzPts val="8500"/>
              <a:buNone/>
              <a:defRPr sz="6000"/>
            </a:lvl1pPr>
            <a:lvl2pPr lvl="1" rtl="0" algn="ctr">
              <a:spcBef>
                <a:spcPts val="0"/>
              </a:spcBef>
              <a:spcAft>
                <a:spcPts val="0"/>
              </a:spcAft>
              <a:buSzPts val="8500"/>
              <a:buNone/>
              <a:defRPr sz="8500"/>
            </a:lvl2pPr>
            <a:lvl3pPr lvl="2" rtl="0" algn="ctr">
              <a:spcBef>
                <a:spcPts val="0"/>
              </a:spcBef>
              <a:spcAft>
                <a:spcPts val="0"/>
              </a:spcAft>
              <a:buSzPts val="8500"/>
              <a:buNone/>
              <a:defRPr sz="8500"/>
            </a:lvl3pPr>
            <a:lvl4pPr lvl="3" rtl="0" algn="ctr">
              <a:spcBef>
                <a:spcPts val="0"/>
              </a:spcBef>
              <a:spcAft>
                <a:spcPts val="0"/>
              </a:spcAft>
              <a:buSzPts val="8500"/>
              <a:buNone/>
              <a:defRPr sz="8500"/>
            </a:lvl4pPr>
            <a:lvl5pPr lvl="4" rtl="0" algn="ctr">
              <a:spcBef>
                <a:spcPts val="0"/>
              </a:spcBef>
              <a:spcAft>
                <a:spcPts val="0"/>
              </a:spcAft>
              <a:buSzPts val="8500"/>
              <a:buNone/>
              <a:defRPr sz="8500"/>
            </a:lvl5pPr>
            <a:lvl6pPr lvl="5" rtl="0" algn="ctr">
              <a:spcBef>
                <a:spcPts val="0"/>
              </a:spcBef>
              <a:spcAft>
                <a:spcPts val="0"/>
              </a:spcAft>
              <a:buSzPts val="8500"/>
              <a:buNone/>
              <a:defRPr sz="8500"/>
            </a:lvl6pPr>
            <a:lvl7pPr lvl="6" rtl="0" algn="ctr">
              <a:spcBef>
                <a:spcPts val="0"/>
              </a:spcBef>
              <a:spcAft>
                <a:spcPts val="0"/>
              </a:spcAft>
              <a:buSzPts val="8500"/>
              <a:buNone/>
              <a:defRPr sz="8500"/>
            </a:lvl7pPr>
            <a:lvl8pPr lvl="7" rtl="0" algn="ctr">
              <a:spcBef>
                <a:spcPts val="0"/>
              </a:spcBef>
              <a:spcAft>
                <a:spcPts val="0"/>
              </a:spcAft>
              <a:buSzPts val="8500"/>
              <a:buNone/>
              <a:defRPr sz="8500"/>
            </a:lvl8pPr>
            <a:lvl9pPr lvl="8" rtl="0" algn="ctr">
              <a:spcBef>
                <a:spcPts val="0"/>
              </a:spcBef>
              <a:spcAft>
                <a:spcPts val="0"/>
              </a:spcAft>
              <a:buSzPts val="8500"/>
              <a:buNone/>
              <a:defRPr sz="8500"/>
            </a:lvl9pPr>
          </a:lstStyle>
          <a:p/>
        </p:txBody>
      </p:sp>
      <p:sp>
        <p:nvSpPr>
          <p:cNvPr id="177" name="Google Shape;177;p31"/>
          <p:cNvSpPr txBox="1"/>
          <p:nvPr>
            <p:ph idx="1" type="subTitle"/>
          </p:nvPr>
        </p:nvSpPr>
        <p:spPr>
          <a:xfrm>
            <a:off x="2876775" y="2196872"/>
            <a:ext cx="4892400" cy="102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8" name="Google Shape;178;p31"/>
          <p:cNvSpPr txBox="1"/>
          <p:nvPr>
            <p:ph idx="2" type="subTitle"/>
          </p:nvPr>
        </p:nvSpPr>
        <p:spPr>
          <a:xfrm>
            <a:off x="2876775" y="4123900"/>
            <a:ext cx="4892400" cy="385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2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9" name="Google Shape;179;p31"/>
          <p:cNvSpPr txBox="1"/>
          <p:nvPr/>
        </p:nvSpPr>
        <p:spPr>
          <a:xfrm>
            <a:off x="2876775" y="3612725"/>
            <a:ext cx="4892400" cy="554100"/>
          </a:xfrm>
          <a:prstGeom prst="rect">
            <a:avLst/>
          </a:prstGeom>
          <a:noFill/>
          <a:ln>
            <a:noFill/>
          </a:ln>
        </p:spPr>
        <p:txBody>
          <a:bodyPr anchorCtr="0" anchor="ctr" bIns="91425" lIns="91425" spcFirstLastPara="1" rIns="91425" wrap="square" tIns="91425">
            <a:noAutofit/>
          </a:bodyPr>
          <a:lstStyle/>
          <a:p>
            <a:pPr indent="0" lvl="0" marL="0" rtl="0" algn="l">
              <a:spcBef>
                <a:spcPts val="300"/>
              </a:spcBef>
              <a:spcAft>
                <a:spcPts val="0"/>
              </a:spcAft>
              <a:buNone/>
            </a:pPr>
            <a:r>
              <a:rPr lang="en" sz="1200">
                <a:solidFill>
                  <a:schemeClr val="dk1"/>
                </a:solidFill>
                <a:latin typeface="Albert Sans"/>
                <a:ea typeface="Albert Sans"/>
                <a:cs typeface="Albert Sans"/>
                <a:sym typeface="Albert Sans"/>
              </a:rPr>
              <a:t>CREDITS: This presentation template was created by </a:t>
            </a:r>
            <a:r>
              <a:rPr b="1" lang="en" sz="1200">
                <a:solidFill>
                  <a:schemeClr val="dk1"/>
                </a:solidFill>
                <a:uFill>
                  <a:noFill/>
                </a:uFill>
                <a:latin typeface="Albert Sans"/>
                <a:ea typeface="Albert Sans"/>
                <a:cs typeface="Albert Sans"/>
                <a:sym typeface="Albert Sans"/>
                <a:hlinkClick r:id="rId2">
                  <a:extLst>
                    <a:ext uri="{A12FA001-AC4F-418D-AE19-62706E023703}">
                      <ahyp:hlinkClr val="tx"/>
                    </a:ext>
                  </a:extLst>
                </a:hlinkClick>
              </a:rPr>
              <a:t>Slidesgo</a:t>
            </a:r>
            <a:r>
              <a:rPr lang="en" sz="1200">
                <a:solidFill>
                  <a:schemeClr val="dk1"/>
                </a:solidFill>
                <a:latin typeface="Albert Sans"/>
                <a:ea typeface="Albert Sans"/>
                <a:cs typeface="Albert Sans"/>
                <a:sym typeface="Albert Sans"/>
              </a:rPr>
              <a:t>, and includes icons by </a:t>
            </a:r>
            <a:r>
              <a:rPr b="1" lang="en" sz="12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Flaticon</a:t>
            </a:r>
            <a:r>
              <a:rPr lang="en" sz="1200">
                <a:solidFill>
                  <a:schemeClr val="dk1"/>
                </a:solidFill>
                <a:latin typeface="Albert Sans"/>
                <a:ea typeface="Albert Sans"/>
                <a:cs typeface="Albert Sans"/>
                <a:sym typeface="Albert Sans"/>
              </a:rPr>
              <a:t>, and infographics &amp; images by </a:t>
            </a:r>
            <a:r>
              <a:rPr b="1" lang="en" sz="12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Freepik</a:t>
            </a:r>
            <a:endParaRPr b="1" sz="1200">
              <a:solidFill>
                <a:schemeClr val="dk1"/>
              </a:solidFill>
              <a:latin typeface="Albert Sans"/>
              <a:ea typeface="Albert Sans"/>
              <a:cs typeface="Albert Sans"/>
              <a:sym typeface="Albert Sans"/>
            </a:endParaRPr>
          </a:p>
        </p:txBody>
      </p:sp>
      <p:pic>
        <p:nvPicPr>
          <p:cNvPr id="180" name="Google Shape;180;p31"/>
          <p:cNvPicPr preferRelativeResize="0"/>
          <p:nvPr/>
        </p:nvPicPr>
        <p:blipFill>
          <a:blip r:embed="rId5">
            <a:alphaModFix/>
          </a:blip>
          <a:stretch>
            <a:fillRect/>
          </a:stretch>
        </p:blipFill>
        <p:spPr>
          <a:xfrm>
            <a:off x="459664" y="0"/>
            <a:ext cx="2014201" cy="5143475"/>
          </a:xfrm>
          <a:prstGeom prst="rect">
            <a:avLst/>
          </a:prstGeom>
          <a:noFill/>
          <a:ln>
            <a:noFill/>
          </a:ln>
        </p:spPr>
      </p:pic>
      <p:sp>
        <p:nvSpPr>
          <p:cNvPr id="181" name="Google Shape;181;p31"/>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182" name="Shape 182"/>
        <p:cNvGrpSpPr/>
        <p:nvPr/>
      </p:nvGrpSpPr>
      <p:grpSpPr>
        <a:xfrm>
          <a:off x="0" y="0"/>
          <a:ext cx="0" cy="0"/>
          <a:chOff x="0" y="0"/>
          <a:chExt cx="0" cy="0"/>
        </a:xfrm>
      </p:grpSpPr>
      <p:sp>
        <p:nvSpPr>
          <p:cNvPr id="183" name="Google Shape;183;p32"/>
          <p:cNvSpPr/>
          <p:nvPr/>
        </p:nvSpPr>
        <p:spPr>
          <a:xfrm rot="5400000">
            <a:off x="4305500" y="308418"/>
            <a:ext cx="536400" cy="91476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184" name="Shape 184"/>
        <p:cNvGrpSpPr/>
        <p:nvPr/>
      </p:nvGrpSpPr>
      <p:grpSpPr>
        <a:xfrm>
          <a:off x="0" y="0"/>
          <a:ext cx="0" cy="0"/>
          <a:chOff x="0" y="0"/>
          <a:chExt cx="0" cy="0"/>
        </a:xfrm>
      </p:grpSpPr>
      <p:grpSp>
        <p:nvGrpSpPr>
          <p:cNvPr id="185" name="Google Shape;185;p33"/>
          <p:cNvGrpSpPr/>
          <p:nvPr/>
        </p:nvGrpSpPr>
        <p:grpSpPr>
          <a:xfrm>
            <a:off x="-571475" y="4622841"/>
            <a:ext cx="10286950" cy="527576"/>
            <a:chOff x="-100" y="4622841"/>
            <a:chExt cx="10286950" cy="527576"/>
          </a:xfrm>
        </p:grpSpPr>
        <p:pic>
          <p:nvPicPr>
            <p:cNvPr id="186" name="Google Shape;186;p33"/>
            <p:cNvPicPr preferRelativeResize="0"/>
            <p:nvPr/>
          </p:nvPicPr>
          <p:blipFill rotWithShape="1">
            <a:blip r:embed="rId2">
              <a:alphaModFix/>
            </a:blip>
            <a:srcRect b="0" l="73809" r="-2" t="0"/>
            <a:stretch/>
          </p:blipFill>
          <p:spPr>
            <a:xfrm rot="5400000">
              <a:off x="2307850" y="2314891"/>
              <a:ext cx="527576" cy="5143475"/>
            </a:xfrm>
            <a:prstGeom prst="rect">
              <a:avLst/>
            </a:prstGeom>
            <a:noFill/>
            <a:ln>
              <a:noFill/>
            </a:ln>
          </p:spPr>
        </p:pic>
        <p:pic>
          <p:nvPicPr>
            <p:cNvPr id="187" name="Google Shape;187;p33"/>
            <p:cNvPicPr preferRelativeResize="0"/>
            <p:nvPr/>
          </p:nvPicPr>
          <p:blipFill rotWithShape="1">
            <a:blip r:embed="rId2">
              <a:alphaModFix/>
            </a:blip>
            <a:srcRect b="510" l="73809" r="-2" t="-510"/>
            <a:stretch/>
          </p:blipFill>
          <p:spPr>
            <a:xfrm rot="5400000">
              <a:off x="7451325" y="2314891"/>
              <a:ext cx="527576" cy="5143475"/>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5"/>
          <p:cNvSpPr txBox="1"/>
          <p:nvPr>
            <p:ph idx="2" type="title"/>
          </p:nvPr>
        </p:nvSpPr>
        <p:spPr>
          <a:xfrm>
            <a:off x="719999" y="1980700"/>
            <a:ext cx="1248600" cy="3936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SzPts val="3000"/>
              <a:buNone/>
              <a:defRPr sz="2000"/>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23" name="Google Shape;23;p5"/>
          <p:cNvSpPr txBox="1"/>
          <p:nvPr>
            <p:ph idx="3" type="title"/>
          </p:nvPr>
        </p:nvSpPr>
        <p:spPr>
          <a:xfrm>
            <a:off x="719999" y="3418875"/>
            <a:ext cx="1248600" cy="39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24" name="Google Shape;24;p5"/>
          <p:cNvSpPr txBox="1"/>
          <p:nvPr>
            <p:ph idx="1" type="subTitle"/>
          </p:nvPr>
        </p:nvSpPr>
        <p:spPr>
          <a:xfrm>
            <a:off x="2147100" y="1541500"/>
            <a:ext cx="4849800" cy="1272000"/>
          </a:xfrm>
          <a:prstGeom prst="rect">
            <a:avLst/>
          </a:prstGeom>
          <a:ln>
            <a:noFill/>
          </a:ln>
        </p:spPr>
        <p:txBody>
          <a:bodyPr anchorCtr="0" anchor="ctr" bIns="91425" lIns="91425" spcFirstLastPara="1" rIns="91425" wrap="square" tIns="91425">
            <a:noAutofit/>
          </a:bodyPr>
          <a:lstStyle>
            <a:lvl1pPr lvl="0">
              <a:lnSpc>
                <a:spcPct val="100000"/>
              </a:lnSpc>
              <a:spcBef>
                <a:spcPts val="0"/>
              </a:spcBef>
              <a:spcAft>
                <a:spcPts val="0"/>
              </a:spcAft>
              <a:buClr>
                <a:schemeClr val="dk1"/>
              </a:buClr>
              <a:buSzPts val="1400"/>
              <a:buChar char="●"/>
              <a:defRPr sz="1200"/>
            </a:lvl1pPr>
            <a:lvl2pPr lvl="1" algn="ctr">
              <a:spcBef>
                <a:spcPts val="0"/>
              </a:spcBef>
              <a:spcAft>
                <a:spcPts val="0"/>
              </a:spcAft>
              <a:buClr>
                <a:schemeClr val="dk1"/>
              </a:buClr>
              <a:buSzPts val="1400"/>
              <a:buFont typeface="Arial"/>
              <a:buChar char="○"/>
              <a:defRPr/>
            </a:lvl2pPr>
            <a:lvl3pPr lvl="2" algn="ctr">
              <a:spcBef>
                <a:spcPts val="0"/>
              </a:spcBef>
              <a:spcAft>
                <a:spcPts val="0"/>
              </a:spcAft>
              <a:buClr>
                <a:schemeClr val="dk1"/>
              </a:buClr>
              <a:buSzPts val="1400"/>
              <a:buFont typeface="Arial"/>
              <a:buChar char="■"/>
              <a:defRPr/>
            </a:lvl3pPr>
            <a:lvl4pPr lvl="3" algn="ctr">
              <a:spcBef>
                <a:spcPts val="0"/>
              </a:spcBef>
              <a:spcAft>
                <a:spcPts val="0"/>
              </a:spcAft>
              <a:buClr>
                <a:schemeClr val="dk1"/>
              </a:buClr>
              <a:buSzPts val="1400"/>
              <a:buFont typeface="Arial"/>
              <a:buChar char="●"/>
              <a:defRPr/>
            </a:lvl4pPr>
            <a:lvl5pPr lvl="4" algn="ctr">
              <a:spcBef>
                <a:spcPts val="0"/>
              </a:spcBef>
              <a:spcAft>
                <a:spcPts val="0"/>
              </a:spcAft>
              <a:buClr>
                <a:schemeClr val="dk1"/>
              </a:buClr>
              <a:buSzPts val="1400"/>
              <a:buFont typeface="Arial"/>
              <a:buChar char="○"/>
              <a:defRPr/>
            </a:lvl5pPr>
            <a:lvl6pPr lvl="5" algn="ctr">
              <a:spcBef>
                <a:spcPts val="0"/>
              </a:spcBef>
              <a:spcAft>
                <a:spcPts val="0"/>
              </a:spcAft>
              <a:buClr>
                <a:schemeClr val="dk1"/>
              </a:buClr>
              <a:buSzPts val="1400"/>
              <a:buFont typeface="Arial"/>
              <a:buChar char="■"/>
              <a:defRPr/>
            </a:lvl6pPr>
            <a:lvl7pPr lvl="6" algn="ctr">
              <a:spcBef>
                <a:spcPts val="0"/>
              </a:spcBef>
              <a:spcAft>
                <a:spcPts val="0"/>
              </a:spcAft>
              <a:buClr>
                <a:schemeClr val="dk1"/>
              </a:buClr>
              <a:buSzPts val="1400"/>
              <a:buFont typeface="Arial"/>
              <a:buChar char="●"/>
              <a:defRPr/>
            </a:lvl7pPr>
            <a:lvl8pPr lvl="7" algn="ctr">
              <a:spcBef>
                <a:spcPts val="0"/>
              </a:spcBef>
              <a:spcAft>
                <a:spcPts val="0"/>
              </a:spcAft>
              <a:buClr>
                <a:schemeClr val="dk1"/>
              </a:buClr>
              <a:buSzPts val="1400"/>
              <a:buFont typeface="Arial"/>
              <a:buChar char="○"/>
              <a:defRPr/>
            </a:lvl8pPr>
            <a:lvl9pPr lvl="8" algn="ctr">
              <a:spcBef>
                <a:spcPts val="0"/>
              </a:spcBef>
              <a:spcAft>
                <a:spcPts val="0"/>
              </a:spcAft>
              <a:buClr>
                <a:schemeClr val="dk1"/>
              </a:buClr>
              <a:buSzPts val="1400"/>
              <a:buFont typeface="Arial"/>
              <a:buChar char="■"/>
              <a:defRPr/>
            </a:lvl9pPr>
          </a:lstStyle>
          <a:p/>
        </p:txBody>
      </p:sp>
      <p:sp>
        <p:nvSpPr>
          <p:cNvPr id="25" name="Google Shape;25;p5"/>
          <p:cNvSpPr txBox="1"/>
          <p:nvPr>
            <p:ph idx="4" type="subTitle"/>
          </p:nvPr>
        </p:nvSpPr>
        <p:spPr>
          <a:xfrm>
            <a:off x="2147100" y="2979675"/>
            <a:ext cx="4849800" cy="12720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1400"/>
              <a:buChar char="●"/>
              <a:defRPr sz="1200"/>
            </a:lvl1pPr>
            <a:lvl2pPr lvl="1" rtl="0" algn="ctr">
              <a:spcBef>
                <a:spcPts val="0"/>
              </a:spcBef>
              <a:spcAft>
                <a:spcPts val="0"/>
              </a:spcAft>
              <a:buClr>
                <a:schemeClr val="dk1"/>
              </a:buClr>
              <a:buSzPts val="1400"/>
              <a:buFont typeface="Arial"/>
              <a:buChar char="○"/>
              <a:defRPr/>
            </a:lvl2pPr>
            <a:lvl3pPr lvl="2" rtl="0" algn="ctr">
              <a:spcBef>
                <a:spcPts val="0"/>
              </a:spcBef>
              <a:spcAft>
                <a:spcPts val="0"/>
              </a:spcAft>
              <a:buClr>
                <a:schemeClr val="dk1"/>
              </a:buClr>
              <a:buSzPts val="1400"/>
              <a:buFont typeface="Arial"/>
              <a:buChar char="■"/>
              <a:defRPr/>
            </a:lvl3pPr>
            <a:lvl4pPr lvl="3" rtl="0" algn="ctr">
              <a:spcBef>
                <a:spcPts val="0"/>
              </a:spcBef>
              <a:spcAft>
                <a:spcPts val="0"/>
              </a:spcAft>
              <a:buClr>
                <a:schemeClr val="dk1"/>
              </a:buClr>
              <a:buSzPts val="1400"/>
              <a:buFont typeface="Arial"/>
              <a:buChar char="●"/>
              <a:defRPr/>
            </a:lvl4pPr>
            <a:lvl5pPr lvl="4" rtl="0" algn="ctr">
              <a:spcBef>
                <a:spcPts val="0"/>
              </a:spcBef>
              <a:spcAft>
                <a:spcPts val="0"/>
              </a:spcAft>
              <a:buClr>
                <a:schemeClr val="dk1"/>
              </a:buClr>
              <a:buSzPts val="1400"/>
              <a:buFont typeface="Arial"/>
              <a:buChar char="○"/>
              <a:defRPr/>
            </a:lvl5pPr>
            <a:lvl6pPr lvl="5" rtl="0" algn="ctr">
              <a:spcBef>
                <a:spcPts val="0"/>
              </a:spcBef>
              <a:spcAft>
                <a:spcPts val="0"/>
              </a:spcAft>
              <a:buClr>
                <a:schemeClr val="dk1"/>
              </a:buClr>
              <a:buSzPts val="1400"/>
              <a:buFont typeface="Arial"/>
              <a:buChar char="■"/>
              <a:defRPr/>
            </a:lvl6pPr>
            <a:lvl7pPr lvl="6" rtl="0" algn="ctr">
              <a:spcBef>
                <a:spcPts val="0"/>
              </a:spcBef>
              <a:spcAft>
                <a:spcPts val="0"/>
              </a:spcAft>
              <a:buClr>
                <a:schemeClr val="dk1"/>
              </a:buClr>
              <a:buSzPts val="1400"/>
              <a:buFont typeface="Arial"/>
              <a:buChar char="●"/>
              <a:defRPr/>
            </a:lvl7pPr>
            <a:lvl8pPr lvl="7" rtl="0" algn="ctr">
              <a:spcBef>
                <a:spcPts val="0"/>
              </a:spcBef>
              <a:spcAft>
                <a:spcPts val="0"/>
              </a:spcAft>
              <a:buClr>
                <a:schemeClr val="dk1"/>
              </a:buClr>
              <a:buSzPts val="1400"/>
              <a:buFont typeface="Arial"/>
              <a:buChar char="○"/>
              <a:defRPr/>
            </a:lvl8pPr>
            <a:lvl9pPr lvl="8" rtl="0" algn="ctr">
              <a:spcBef>
                <a:spcPts val="0"/>
              </a:spcBef>
              <a:spcAft>
                <a:spcPts val="0"/>
              </a:spcAft>
              <a:buClr>
                <a:schemeClr val="dk1"/>
              </a:buClr>
              <a:buSzPts val="1400"/>
              <a:buFont typeface="Arial"/>
              <a:buChar char="■"/>
              <a:defRPr/>
            </a:lvl9pPr>
          </a:lstStyle>
          <a:p/>
        </p:txBody>
      </p:sp>
      <p:sp>
        <p:nvSpPr>
          <p:cNvPr id="26" name="Google Shape;26;p5"/>
          <p:cNvSpPr/>
          <p:nvPr/>
        </p:nvSpPr>
        <p:spPr>
          <a:xfrm flipH="1" rot="10800000">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 name="Google Shape;29;p6"/>
          <p:cNvSpPr/>
          <p:nvPr/>
        </p:nvSpPr>
        <p:spPr>
          <a:xfrm>
            <a:off x="8503500" y="-24000"/>
            <a:ext cx="6405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2812500" y="2725200"/>
            <a:ext cx="5239800" cy="8412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subTitle"/>
          </p:nvPr>
        </p:nvSpPr>
        <p:spPr>
          <a:xfrm>
            <a:off x="2812500" y="3762301"/>
            <a:ext cx="5239800" cy="8412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257175" y="2889800"/>
            <a:ext cx="4166700" cy="17136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txBox="1"/>
          <p:nvPr>
            <p:ph idx="1" type="body"/>
          </p:nvPr>
        </p:nvSpPr>
        <p:spPr>
          <a:xfrm>
            <a:off x="720000" y="2276900"/>
            <a:ext cx="3917700" cy="21411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200"/>
            </a:lvl1pPr>
            <a:lvl2pPr indent="-279400" lvl="1" marL="914400">
              <a:spcBef>
                <a:spcPts val="0"/>
              </a:spcBef>
              <a:spcAft>
                <a:spcPts val="0"/>
              </a:spcAft>
              <a:buClr>
                <a:srgbClr val="999999"/>
              </a:buClr>
              <a:buSzPts val="800"/>
              <a:buFont typeface="Open Sans"/>
              <a:buChar char="○"/>
              <a:defRPr/>
            </a:lvl2pPr>
            <a:lvl3pPr indent="-279400" lvl="2" marL="1371600">
              <a:spcBef>
                <a:spcPts val="0"/>
              </a:spcBef>
              <a:spcAft>
                <a:spcPts val="0"/>
              </a:spcAft>
              <a:buClr>
                <a:srgbClr val="999999"/>
              </a:buClr>
              <a:buSzPts val="800"/>
              <a:buFont typeface="Open Sans"/>
              <a:buChar char="■"/>
              <a:defRPr/>
            </a:lvl3pPr>
            <a:lvl4pPr indent="-279400" lvl="3" marL="1828800">
              <a:spcBef>
                <a:spcPts val="0"/>
              </a:spcBef>
              <a:spcAft>
                <a:spcPts val="0"/>
              </a:spcAft>
              <a:buClr>
                <a:srgbClr val="999999"/>
              </a:buClr>
              <a:buSzPts val="800"/>
              <a:buFont typeface="Open Sans"/>
              <a:buChar char="●"/>
              <a:defRPr/>
            </a:lvl4pPr>
            <a:lvl5pPr indent="-304800" lvl="4" marL="2286000">
              <a:spcBef>
                <a:spcPts val="0"/>
              </a:spcBef>
              <a:spcAft>
                <a:spcPts val="0"/>
              </a:spcAft>
              <a:buClr>
                <a:srgbClr val="999999"/>
              </a:buClr>
              <a:buSzPts val="1200"/>
              <a:buFont typeface="Open Sans"/>
              <a:buChar char="○"/>
              <a:defRPr/>
            </a:lvl5pPr>
            <a:lvl6pPr indent="-304800" lvl="5" marL="2743200">
              <a:spcBef>
                <a:spcPts val="0"/>
              </a:spcBef>
              <a:spcAft>
                <a:spcPts val="0"/>
              </a:spcAft>
              <a:buClr>
                <a:srgbClr val="999999"/>
              </a:buClr>
              <a:buSzPts val="1200"/>
              <a:buFont typeface="Open Sans"/>
              <a:buChar char="■"/>
              <a:defRPr/>
            </a:lvl6pPr>
            <a:lvl7pPr indent="-273050" lvl="6" marL="3200400">
              <a:spcBef>
                <a:spcPts val="0"/>
              </a:spcBef>
              <a:spcAft>
                <a:spcPts val="0"/>
              </a:spcAft>
              <a:buClr>
                <a:srgbClr val="999999"/>
              </a:buClr>
              <a:buSzPts val="700"/>
              <a:buFont typeface="Open Sans"/>
              <a:buChar char="●"/>
              <a:defRPr/>
            </a:lvl7pPr>
            <a:lvl8pPr indent="-273050" lvl="7" marL="3657600">
              <a:spcBef>
                <a:spcPts val="0"/>
              </a:spcBef>
              <a:spcAft>
                <a:spcPts val="0"/>
              </a:spcAft>
              <a:buClr>
                <a:srgbClr val="999999"/>
              </a:buClr>
              <a:buSzPts val="700"/>
              <a:buFont typeface="Open Sans"/>
              <a:buChar char="○"/>
              <a:defRPr/>
            </a:lvl8pPr>
            <a:lvl9pPr indent="-266700" lvl="8" marL="4114800">
              <a:spcBef>
                <a:spcPts val="0"/>
              </a:spcBef>
              <a:spcAft>
                <a:spcPts val="0"/>
              </a:spcAft>
              <a:buClr>
                <a:srgbClr val="999999"/>
              </a:buClr>
              <a:buSzPts val="600"/>
              <a:buFont typeface="Open Sans"/>
              <a:buChar char="■"/>
              <a:defRPr/>
            </a:lvl9pPr>
          </a:lstStyle>
          <a:p/>
        </p:txBody>
      </p:sp>
      <p:sp>
        <p:nvSpPr>
          <p:cNvPr id="37" name="Google Shape;37;p9"/>
          <p:cNvSpPr txBox="1"/>
          <p:nvPr>
            <p:ph type="title"/>
          </p:nvPr>
        </p:nvSpPr>
        <p:spPr>
          <a:xfrm>
            <a:off x="720000" y="725500"/>
            <a:ext cx="3917700" cy="15039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10"/>
          <p:cNvSpPr/>
          <p:nvPr>
            <p:ph idx="2" type="pic"/>
          </p:nvPr>
        </p:nvSpPr>
        <p:spPr>
          <a:xfrm>
            <a:off x="-24150" y="-22800"/>
            <a:ext cx="9192300" cy="5189100"/>
          </a:xfrm>
          <a:prstGeom prst="rect">
            <a:avLst/>
          </a:prstGeom>
          <a:noFill/>
          <a:ln>
            <a:noFill/>
          </a:ln>
        </p:spPr>
      </p:sp>
      <p:sp>
        <p:nvSpPr>
          <p:cNvPr id="40" name="Google Shape;40;p10"/>
          <p:cNvSpPr txBox="1"/>
          <p:nvPr>
            <p:ph idx="1" type="body"/>
          </p:nvPr>
        </p:nvSpPr>
        <p:spPr>
          <a:xfrm>
            <a:off x="4227950" y="758825"/>
            <a:ext cx="4196100" cy="11259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cap="flat"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lvl1pPr indent="-228600" lvl="0" marL="457200" algn="ctr">
              <a:lnSpc>
                <a:spcPct val="100000"/>
              </a:lnSpc>
              <a:spcBef>
                <a:spcPts val="0"/>
              </a:spcBef>
              <a:spcAft>
                <a:spcPts val="0"/>
              </a:spcAft>
              <a:buSzPts val="1400"/>
              <a:buNone/>
              <a:defRPr sz="3000">
                <a:solidFill>
                  <a:schemeClr val="dk1"/>
                </a:solidFill>
                <a:latin typeface="Anybody SemiBold"/>
                <a:ea typeface="Anybody SemiBold"/>
                <a:cs typeface="Anybody SemiBold"/>
                <a:sym typeface="Anybody SemiBold"/>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2.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1pPr>
            <a:lvl2pPr lvl="1">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2pPr>
            <a:lvl3pPr lvl="2">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3pPr>
            <a:lvl4pPr lvl="3">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4pPr>
            <a:lvl5pPr lvl="4">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5pPr>
            <a:lvl6pPr lvl="5">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6pPr>
            <a:lvl7pPr lvl="6">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7pPr>
            <a:lvl8pPr lvl="7">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8pPr>
            <a:lvl9pPr lvl="8">
              <a:spcBef>
                <a:spcPts val="0"/>
              </a:spcBef>
              <a:spcAft>
                <a:spcPts val="0"/>
              </a:spcAft>
              <a:buClr>
                <a:schemeClr val="dk1"/>
              </a:buClr>
              <a:buSzPts val="3000"/>
              <a:buFont typeface="Anybody SemiBold"/>
              <a:buNone/>
              <a:defRPr sz="3000">
                <a:solidFill>
                  <a:schemeClr val="dk1"/>
                </a:solidFill>
                <a:latin typeface="Anybody SemiBold"/>
                <a:ea typeface="Anybody SemiBold"/>
                <a:cs typeface="Anybody SemiBold"/>
                <a:sym typeface="Anybody SemiBold"/>
              </a:defRPr>
            </a:lvl9pPr>
          </a:lstStyle>
          <a:p/>
        </p:txBody>
      </p:sp>
      <p:sp>
        <p:nvSpPr>
          <p:cNvPr id="7" name="Google Shape;7;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15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mc:AlternateContent>
    <mc:Choice Requires="p14">
      <p:transition spd="med">
        <p14:prism dir="l"/>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8.png"/><Relationship Id="rId7"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ctrTitle"/>
          </p:nvPr>
        </p:nvSpPr>
        <p:spPr>
          <a:xfrm>
            <a:off x="2848150" y="689450"/>
            <a:ext cx="5494500" cy="2718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Data-Related Job Salaries</a:t>
            </a:r>
            <a:endParaRPr>
              <a:solidFill>
                <a:schemeClr val="accent1"/>
              </a:solidFill>
            </a:endParaRPr>
          </a:p>
        </p:txBody>
      </p:sp>
      <p:sp>
        <p:nvSpPr>
          <p:cNvPr id="193" name="Google Shape;193;p34"/>
          <p:cNvSpPr txBox="1"/>
          <p:nvPr>
            <p:ph idx="1" type="subTitle"/>
          </p:nvPr>
        </p:nvSpPr>
        <p:spPr>
          <a:xfrm>
            <a:off x="6089425" y="3837125"/>
            <a:ext cx="2334600" cy="7320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sz="1800"/>
              <a:t>Ricardo Torres</a:t>
            </a:r>
            <a:endParaRPr sz="1800"/>
          </a:p>
          <a:p>
            <a:pPr indent="0" lvl="0" marL="0" rtl="0" algn="r">
              <a:spcBef>
                <a:spcPts val="0"/>
              </a:spcBef>
              <a:spcAft>
                <a:spcPts val="0"/>
              </a:spcAft>
              <a:buNone/>
            </a:pPr>
            <a:r>
              <a:rPr lang="en" sz="1800"/>
              <a:t>Franklin Ledesma</a:t>
            </a:r>
            <a:endParaRPr sz="1800"/>
          </a:p>
        </p:txBody>
      </p:sp>
      <p:cxnSp>
        <p:nvCxnSpPr>
          <p:cNvPr id="194" name="Google Shape;194;p34"/>
          <p:cNvCxnSpPr/>
          <p:nvPr/>
        </p:nvCxnSpPr>
        <p:spPr>
          <a:xfrm>
            <a:off x="2468800" y="3562475"/>
            <a:ext cx="5966400" cy="0"/>
          </a:xfrm>
          <a:prstGeom prst="straightConnector1">
            <a:avLst/>
          </a:prstGeom>
          <a:noFill/>
          <a:ln cap="flat" cmpd="sng" w="9525">
            <a:solidFill>
              <a:schemeClr val="dk1"/>
            </a:solidFill>
            <a:prstDash val="solid"/>
            <a:round/>
            <a:headEnd len="med" w="med" type="none"/>
            <a:tailEnd len="med" w="med" type="none"/>
          </a:ln>
        </p:spPr>
      </p:cxnSp>
      <p:grpSp>
        <p:nvGrpSpPr>
          <p:cNvPr id="195" name="Google Shape;195;p34"/>
          <p:cNvGrpSpPr/>
          <p:nvPr/>
        </p:nvGrpSpPr>
        <p:grpSpPr>
          <a:xfrm>
            <a:off x="8222574" y="355031"/>
            <a:ext cx="402866" cy="369933"/>
            <a:chOff x="6985538" y="307000"/>
            <a:chExt cx="1545325" cy="1419000"/>
          </a:xfrm>
        </p:grpSpPr>
        <p:sp>
          <p:nvSpPr>
            <p:cNvPr id="196" name="Google Shape;196;p34"/>
            <p:cNvSpPr/>
            <p:nvPr/>
          </p:nvSpPr>
          <p:spPr>
            <a:xfrm>
              <a:off x="7441700" y="10165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4"/>
            <p:cNvSpPr/>
            <p:nvPr/>
          </p:nvSpPr>
          <p:spPr>
            <a:xfrm rot="10800000">
              <a:off x="7441750" y="307000"/>
              <a:ext cx="633000" cy="709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34"/>
            <p:cNvSpPr/>
            <p:nvPr/>
          </p:nvSpPr>
          <p:spPr>
            <a:xfrm rot="3599744">
              <a:off x="7134528" y="8390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34"/>
            <p:cNvSpPr/>
            <p:nvPr/>
          </p:nvSpPr>
          <p:spPr>
            <a:xfrm rot="-7200256">
              <a:off x="7748953" y="4845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34"/>
            <p:cNvSpPr/>
            <p:nvPr/>
          </p:nvSpPr>
          <p:spPr>
            <a:xfrm rot="7200256">
              <a:off x="7134541" y="484438"/>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34"/>
            <p:cNvSpPr/>
            <p:nvPr/>
          </p:nvSpPr>
          <p:spPr>
            <a:xfrm rot="-3599744">
              <a:off x="7748916" y="839176"/>
              <a:ext cx="632919" cy="709386"/>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02" name="Google Shape;202;p34"/>
          <p:cNvPicPr preferRelativeResize="0"/>
          <p:nvPr/>
        </p:nvPicPr>
        <p:blipFill>
          <a:blip r:embed="rId3">
            <a:alphaModFix/>
          </a:blip>
          <a:stretch>
            <a:fillRect/>
          </a:stretch>
        </p:blipFill>
        <p:spPr>
          <a:xfrm>
            <a:off x="459664" y="0"/>
            <a:ext cx="2014201" cy="5143475"/>
          </a:xfrm>
          <a:prstGeom prst="rect">
            <a:avLst/>
          </a:prstGeom>
          <a:noFill/>
          <a:ln>
            <a:noFill/>
          </a:ln>
        </p:spPr>
      </p:pic>
      <p:sp>
        <p:nvSpPr>
          <p:cNvPr id="203" name="Google Shape;203;p34"/>
          <p:cNvSpPr/>
          <p:nvPr/>
        </p:nvSpPr>
        <p:spPr>
          <a:xfrm>
            <a:off x="0" y="-24000"/>
            <a:ext cx="1810800" cy="5191500"/>
          </a:xfrm>
          <a:prstGeom prst="rect">
            <a:avLst/>
          </a:prstGeom>
          <a:gradFill>
            <a:gsLst>
              <a:gs pos="0">
                <a:schemeClr val="dk2"/>
              </a:gs>
              <a:gs pos="24000">
                <a:schemeClr val="lt2"/>
              </a:gs>
              <a:gs pos="49000">
                <a:schemeClr val="accent1"/>
              </a:gs>
              <a:gs pos="75000">
                <a:schemeClr val="accent5"/>
              </a:gs>
              <a:gs pos="100000">
                <a:schemeClr val="dk2"/>
              </a:gs>
            </a:gsLst>
            <a:lin ang="26986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3"/>
          <p:cNvSpPr txBox="1"/>
          <p:nvPr/>
        </p:nvSpPr>
        <p:spPr>
          <a:xfrm>
            <a:off x="703350" y="1423500"/>
            <a:ext cx="7737300" cy="229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5100">
                <a:solidFill>
                  <a:schemeClr val="dk1"/>
                </a:solidFill>
                <a:latin typeface="Albert Sans"/>
                <a:ea typeface="Albert Sans"/>
                <a:cs typeface="Albert Sans"/>
                <a:sym typeface="Albert Sans"/>
              </a:rPr>
              <a:t>THANKS FOR YOUR ATTENTION!</a:t>
            </a:r>
            <a:endParaRPr sz="5100">
              <a:solidFill>
                <a:schemeClr val="dk1"/>
              </a:solidFill>
              <a:latin typeface="Albert Sans"/>
              <a:ea typeface="Albert Sans"/>
              <a:cs typeface="Albert Sans"/>
              <a:sym typeface="Albert Sans"/>
            </a:endParaRPr>
          </a:p>
          <a:p>
            <a:pPr indent="0" lvl="0" marL="0" rtl="0" algn="ctr">
              <a:spcBef>
                <a:spcPts val="0"/>
              </a:spcBef>
              <a:spcAft>
                <a:spcPts val="0"/>
              </a:spcAft>
              <a:buNone/>
            </a:pPr>
            <a:r>
              <a:rPr lang="en" sz="1200">
                <a:solidFill>
                  <a:schemeClr val="dk1"/>
                </a:solidFill>
                <a:latin typeface="Albert Sans"/>
                <a:ea typeface="Albert Sans"/>
                <a:cs typeface="Albert Sans"/>
                <a:sym typeface="Albert Sans"/>
              </a:rPr>
              <a:t>Project name: </a:t>
            </a:r>
            <a:r>
              <a:rPr lang="en" sz="1200" u="sng">
                <a:solidFill>
                  <a:schemeClr val="dk1"/>
                </a:solidFill>
                <a:latin typeface="Albert Sans"/>
                <a:ea typeface="Albert Sans"/>
                <a:cs typeface="Albert Sans"/>
                <a:sym typeface="Albert Sans"/>
              </a:rPr>
              <a:t>Data-Related Job Salaries</a:t>
            </a:r>
            <a:endParaRPr sz="1200" u="sng">
              <a:solidFill>
                <a:schemeClr val="dk1"/>
              </a:solidFill>
              <a:latin typeface="Albert Sans"/>
              <a:ea typeface="Albert Sans"/>
              <a:cs typeface="Albert Sans"/>
              <a:sym typeface="Albert Sans"/>
            </a:endParaRPr>
          </a:p>
          <a:p>
            <a:pPr indent="0" lvl="0" marL="0" rtl="0" algn="ctr">
              <a:spcBef>
                <a:spcPts val="0"/>
              </a:spcBef>
              <a:spcAft>
                <a:spcPts val="0"/>
              </a:spcAft>
              <a:buClr>
                <a:schemeClr val="dk1"/>
              </a:buClr>
              <a:buSzPts val="1100"/>
              <a:buFont typeface="Arial"/>
              <a:buNone/>
            </a:pPr>
            <a:r>
              <a:rPr lang="en" sz="1200">
                <a:solidFill>
                  <a:schemeClr val="dk1"/>
                </a:solidFill>
                <a:latin typeface="Albert Sans"/>
                <a:ea typeface="Albert Sans"/>
                <a:cs typeface="Albert Sans"/>
                <a:sym typeface="Albert Sans"/>
              </a:rPr>
              <a:t>Members: </a:t>
            </a:r>
            <a:r>
              <a:rPr lang="en" sz="1200" u="sng">
                <a:solidFill>
                  <a:schemeClr val="dk1"/>
                </a:solidFill>
                <a:latin typeface="Albert Sans"/>
                <a:ea typeface="Albert Sans"/>
                <a:cs typeface="Albert Sans"/>
                <a:sym typeface="Albert Sans"/>
              </a:rPr>
              <a:t>Ricardo Torres &amp; Franklin Ledesma</a:t>
            </a:r>
            <a:endParaRPr sz="1200" u="sng">
              <a:solidFill>
                <a:schemeClr val="dk1"/>
              </a:solidFill>
              <a:latin typeface="Albert Sans"/>
              <a:ea typeface="Albert Sans"/>
              <a:cs typeface="Albert Sans"/>
              <a:sym typeface="Albert Sans"/>
            </a:endParaRPr>
          </a:p>
          <a:p>
            <a:pPr indent="0" lvl="0" marL="0" rtl="0" algn="ctr">
              <a:spcBef>
                <a:spcPts val="0"/>
              </a:spcBef>
              <a:spcAft>
                <a:spcPts val="0"/>
              </a:spcAft>
              <a:buClr>
                <a:schemeClr val="dk1"/>
              </a:buClr>
              <a:buSzPts val="1100"/>
              <a:buFont typeface="Arial"/>
              <a:buNone/>
            </a:pPr>
            <a:r>
              <a:t/>
            </a:r>
            <a:endParaRPr sz="2200">
              <a:solidFill>
                <a:schemeClr val="dk1"/>
              </a:solidFill>
              <a:latin typeface="Albert Sans"/>
              <a:ea typeface="Albert Sans"/>
              <a:cs typeface="Albert Sans"/>
              <a:sym typeface="Albert Sans"/>
            </a:endParaRPr>
          </a:p>
          <a:p>
            <a:pPr indent="0" lvl="0" marL="0" rtl="0" algn="ctr">
              <a:spcBef>
                <a:spcPts val="0"/>
              </a:spcBef>
              <a:spcAft>
                <a:spcPts val="0"/>
              </a:spcAft>
              <a:buNone/>
            </a:pPr>
            <a:r>
              <a:t/>
            </a:r>
            <a:endParaRPr sz="2200">
              <a:solidFill>
                <a:schemeClr val="dk1"/>
              </a:solidFill>
              <a:latin typeface="Albert Sans"/>
              <a:ea typeface="Albert Sans"/>
              <a:cs typeface="Albert Sans"/>
              <a:sym typeface="Albert Sans"/>
            </a:endParaRPr>
          </a:p>
          <a:p>
            <a:pPr indent="0" lvl="0" marL="0" rtl="0" algn="ctr">
              <a:spcBef>
                <a:spcPts val="0"/>
              </a:spcBef>
              <a:spcAft>
                <a:spcPts val="0"/>
              </a:spcAft>
              <a:buNone/>
            </a:pPr>
            <a:r>
              <a:t/>
            </a:r>
            <a:endParaRPr sz="2200">
              <a:solidFill>
                <a:schemeClr val="dk1"/>
              </a:solidFill>
              <a:latin typeface="Albert Sans"/>
              <a:ea typeface="Albert Sans"/>
              <a:cs typeface="Albert Sans"/>
              <a:sym typeface="Albert Sans"/>
            </a:endParaRPr>
          </a:p>
        </p:txBody>
      </p:sp>
      <p:pic>
        <p:nvPicPr>
          <p:cNvPr id="266" name="Google Shape;266;p43"/>
          <p:cNvPicPr preferRelativeResize="0"/>
          <p:nvPr/>
        </p:nvPicPr>
        <p:blipFill>
          <a:blip r:embed="rId3">
            <a:alphaModFix/>
          </a:blip>
          <a:stretch>
            <a:fillRect/>
          </a:stretch>
        </p:blipFill>
        <p:spPr>
          <a:xfrm>
            <a:off x="1655850" y="264925"/>
            <a:ext cx="1117325" cy="1117325"/>
          </a:xfrm>
          <a:prstGeom prst="rect">
            <a:avLst/>
          </a:prstGeom>
          <a:noFill/>
          <a:ln>
            <a:noFill/>
          </a:ln>
        </p:spPr>
      </p:pic>
      <p:pic>
        <p:nvPicPr>
          <p:cNvPr id="267" name="Google Shape;267;p43"/>
          <p:cNvPicPr preferRelativeResize="0"/>
          <p:nvPr/>
        </p:nvPicPr>
        <p:blipFill>
          <a:blip r:embed="rId4">
            <a:alphaModFix/>
          </a:blip>
          <a:stretch>
            <a:fillRect/>
          </a:stretch>
        </p:blipFill>
        <p:spPr>
          <a:xfrm>
            <a:off x="4013338" y="264926"/>
            <a:ext cx="1117325" cy="1117325"/>
          </a:xfrm>
          <a:prstGeom prst="rect">
            <a:avLst/>
          </a:prstGeom>
          <a:noFill/>
          <a:ln>
            <a:noFill/>
          </a:ln>
        </p:spPr>
      </p:pic>
      <p:pic>
        <p:nvPicPr>
          <p:cNvPr id="268" name="Google Shape;268;p43"/>
          <p:cNvPicPr preferRelativeResize="0"/>
          <p:nvPr/>
        </p:nvPicPr>
        <p:blipFill rotWithShape="1">
          <a:blip r:embed="rId5">
            <a:alphaModFix/>
          </a:blip>
          <a:srcRect b="9990" l="0" r="0" t="0"/>
          <a:stretch/>
        </p:blipFill>
        <p:spPr>
          <a:xfrm>
            <a:off x="354825" y="2197700"/>
            <a:ext cx="2269850" cy="2208775"/>
          </a:xfrm>
          <a:prstGeom prst="rect">
            <a:avLst/>
          </a:prstGeom>
          <a:noFill/>
          <a:ln>
            <a:noFill/>
          </a:ln>
        </p:spPr>
      </p:pic>
      <p:pic>
        <p:nvPicPr>
          <p:cNvPr id="269" name="Google Shape;269;p43"/>
          <p:cNvPicPr preferRelativeResize="0"/>
          <p:nvPr/>
        </p:nvPicPr>
        <p:blipFill>
          <a:blip r:embed="rId6">
            <a:alphaModFix/>
          </a:blip>
          <a:stretch>
            <a:fillRect/>
          </a:stretch>
        </p:blipFill>
        <p:spPr>
          <a:xfrm>
            <a:off x="6757050" y="2346525"/>
            <a:ext cx="2059950" cy="2059950"/>
          </a:xfrm>
          <a:prstGeom prst="rect">
            <a:avLst/>
          </a:prstGeom>
          <a:noFill/>
          <a:ln>
            <a:noFill/>
          </a:ln>
        </p:spPr>
      </p:pic>
      <p:pic>
        <p:nvPicPr>
          <p:cNvPr id="270" name="Google Shape;270;p43"/>
          <p:cNvPicPr preferRelativeResize="0"/>
          <p:nvPr/>
        </p:nvPicPr>
        <p:blipFill>
          <a:blip r:embed="rId7">
            <a:alphaModFix/>
          </a:blip>
          <a:stretch>
            <a:fillRect/>
          </a:stretch>
        </p:blipFill>
        <p:spPr>
          <a:xfrm>
            <a:off x="6618025" y="169475"/>
            <a:ext cx="1308225" cy="1308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09" name="Google Shape;209;p35"/>
          <p:cNvSpPr txBox="1"/>
          <p:nvPr>
            <p:ph idx="1" type="body"/>
          </p:nvPr>
        </p:nvSpPr>
        <p:spPr>
          <a:xfrm>
            <a:off x="302350" y="1017725"/>
            <a:ext cx="8121600" cy="3585900"/>
          </a:xfrm>
          <a:prstGeom prst="rect">
            <a:avLst/>
          </a:prstGeom>
        </p:spPr>
        <p:txBody>
          <a:bodyPr anchorCtr="0" anchor="t" bIns="91425" lIns="91425" spcFirstLastPara="1" rIns="91425" wrap="square" tIns="91425">
            <a:noAutofit/>
          </a:bodyPr>
          <a:lstStyle/>
          <a:p>
            <a:pPr indent="-323850" lvl="0" marL="609600" rtl="0" algn="l">
              <a:lnSpc>
                <a:spcPct val="140000"/>
              </a:lnSpc>
              <a:spcBef>
                <a:spcPts val="1200"/>
              </a:spcBef>
              <a:spcAft>
                <a:spcPts val="0"/>
              </a:spcAft>
              <a:buClr>
                <a:schemeClr val="dk1"/>
              </a:buClr>
              <a:buSzPts val="1500"/>
              <a:buFont typeface="Open Sans"/>
              <a:buChar char="●"/>
            </a:pPr>
            <a:r>
              <a:rPr lang="en" sz="1500">
                <a:highlight>
                  <a:srgbClr val="FFFFFF"/>
                </a:highlight>
                <a:latin typeface="Open Sans"/>
                <a:ea typeface="Open Sans"/>
                <a:cs typeface="Open Sans"/>
                <a:sym typeface="Open Sans"/>
              </a:rPr>
              <a:t>This project started out with simple curiosity. We wanted to know if the industry of data was growing of descending. We asked ourselves what positions or specific jobs had the better average salaries. The location was also a key factor for our questions and we wanted to know where we could find the best salaries. We started our </a:t>
            </a:r>
            <a:r>
              <a:rPr lang="en" sz="1500">
                <a:highlight>
                  <a:srgbClr val="FFFFFF"/>
                </a:highlight>
                <a:latin typeface="Open Sans"/>
                <a:ea typeface="Open Sans"/>
                <a:cs typeface="Open Sans"/>
                <a:sym typeface="Open Sans"/>
              </a:rPr>
              <a:t>project</a:t>
            </a:r>
            <a:r>
              <a:rPr lang="en" sz="1500">
                <a:highlight>
                  <a:srgbClr val="FFFFFF"/>
                </a:highlight>
                <a:latin typeface="Open Sans"/>
                <a:ea typeface="Open Sans"/>
                <a:cs typeface="Open Sans"/>
                <a:sym typeface="Open Sans"/>
              </a:rPr>
              <a:t> based on these questions and new ones came up as we worked on the project.</a:t>
            </a:r>
            <a:endParaRPr sz="1500">
              <a:highlight>
                <a:srgbClr val="FFFFFF"/>
              </a:highlight>
              <a:latin typeface="Open Sans"/>
              <a:ea typeface="Open Sans"/>
              <a:cs typeface="Open Sans"/>
              <a:sym typeface="Open Sans"/>
            </a:endParaRPr>
          </a:p>
          <a:p>
            <a:pPr indent="-323850" lvl="0" marL="609600" rtl="0" algn="l">
              <a:lnSpc>
                <a:spcPct val="140000"/>
              </a:lnSpc>
              <a:spcBef>
                <a:spcPts val="0"/>
              </a:spcBef>
              <a:spcAft>
                <a:spcPts val="0"/>
              </a:spcAft>
              <a:buClr>
                <a:schemeClr val="dk1"/>
              </a:buClr>
              <a:buSzPts val="1500"/>
              <a:buFont typeface="Open Sans"/>
              <a:buChar char="●"/>
            </a:pPr>
            <a:r>
              <a:rPr lang="en" sz="1500">
                <a:highlight>
                  <a:srgbClr val="FFFFFF"/>
                </a:highlight>
                <a:latin typeface="Open Sans"/>
                <a:ea typeface="Open Sans"/>
                <a:cs typeface="Open Sans"/>
                <a:sym typeface="Open Sans"/>
              </a:rPr>
              <a:t>The original datasets were, thankfully, very clean. Unlike the people who </a:t>
            </a:r>
            <a:r>
              <a:rPr lang="en" sz="1500">
                <a:highlight>
                  <a:srgbClr val="FFFFFF"/>
                </a:highlight>
                <a:latin typeface="Open Sans"/>
                <a:ea typeface="Open Sans"/>
                <a:cs typeface="Open Sans"/>
                <a:sym typeface="Open Sans"/>
              </a:rPr>
              <a:t>document</a:t>
            </a:r>
            <a:r>
              <a:rPr lang="en" sz="1500">
                <a:highlight>
                  <a:srgbClr val="FFFFFF"/>
                </a:highlight>
                <a:latin typeface="Open Sans"/>
                <a:ea typeface="Open Sans"/>
                <a:cs typeface="Open Sans"/>
                <a:sym typeface="Open Sans"/>
              </a:rPr>
              <a:t> shark attacks, job salaries are apparently easier to document. The data sets had lots of information but we identified the most relevant columns which were:</a:t>
            </a:r>
            <a:endParaRPr sz="1500">
              <a:highlight>
                <a:srgbClr val="FFFFFF"/>
              </a:highlight>
              <a:latin typeface="Open Sans"/>
              <a:ea typeface="Open Sans"/>
              <a:cs typeface="Open Sans"/>
              <a:sym typeface="Open Sans"/>
            </a:endParaRPr>
          </a:p>
          <a:p>
            <a:pPr indent="0" lvl="0" marL="457200" rtl="0" algn="l">
              <a:lnSpc>
                <a:spcPct val="140000"/>
              </a:lnSpc>
              <a:spcBef>
                <a:spcPts val="1200"/>
              </a:spcBef>
              <a:spcAft>
                <a:spcPts val="1200"/>
              </a:spcAft>
              <a:buNone/>
            </a:pPr>
            <a:r>
              <a:t/>
            </a:r>
            <a:endParaRPr/>
          </a:p>
        </p:txBody>
      </p:sp>
      <p:pic>
        <p:nvPicPr>
          <p:cNvPr id="210" name="Google Shape;210;p35"/>
          <p:cNvPicPr preferRelativeResize="0"/>
          <p:nvPr/>
        </p:nvPicPr>
        <p:blipFill>
          <a:blip r:embed="rId3">
            <a:alphaModFix/>
          </a:blip>
          <a:stretch>
            <a:fillRect/>
          </a:stretch>
        </p:blipFill>
        <p:spPr>
          <a:xfrm>
            <a:off x="638613" y="4380125"/>
            <a:ext cx="7785327" cy="497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16" name="Google Shape;216;p36"/>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311150" lvl="0" marL="457200" rtl="0" algn="l">
              <a:lnSpc>
                <a:spcPct val="140000"/>
              </a:lnSpc>
              <a:spcBef>
                <a:spcPts val="1200"/>
              </a:spcBef>
              <a:spcAft>
                <a:spcPts val="0"/>
              </a:spcAft>
              <a:buSzPts val="1300"/>
              <a:buFont typeface="Open Sans"/>
              <a:buChar char="●"/>
            </a:pPr>
            <a:r>
              <a:rPr lang="en" sz="1300">
                <a:highlight>
                  <a:schemeClr val="lt1"/>
                </a:highlight>
                <a:latin typeface="Open Sans"/>
                <a:ea typeface="Open Sans"/>
                <a:cs typeface="Open Sans"/>
                <a:sym typeface="Open Sans"/>
              </a:rPr>
              <a:t>Before starting the data wrangling and cleaning, we formulated these </a:t>
            </a:r>
            <a:r>
              <a:rPr b="1" lang="en" sz="1300">
                <a:highlight>
                  <a:schemeClr val="lt1"/>
                </a:highlight>
                <a:latin typeface="Open Sans"/>
                <a:ea typeface="Open Sans"/>
                <a:cs typeface="Open Sans"/>
                <a:sym typeface="Open Sans"/>
              </a:rPr>
              <a:t>5</a:t>
            </a:r>
            <a:r>
              <a:rPr lang="en" sz="1300">
                <a:highlight>
                  <a:schemeClr val="lt1"/>
                </a:highlight>
                <a:latin typeface="Open Sans"/>
                <a:ea typeface="Open Sans"/>
                <a:cs typeface="Open Sans"/>
                <a:sym typeface="Open Sans"/>
              </a:rPr>
              <a:t> </a:t>
            </a:r>
            <a:r>
              <a:rPr b="1" lang="en" sz="1300">
                <a:highlight>
                  <a:schemeClr val="lt1"/>
                </a:highlight>
                <a:latin typeface="Open Sans"/>
                <a:ea typeface="Open Sans"/>
                <a:cs typeface="Open Sans"/>
                <a:sym typeface="Open Sans"/>
              </a:rPr>
              <a:t>hypothesis</a:t>
            </a:r>
            <a:r>
              <a:rPr lang="en" sz="1300">
                <a:highlight>
                  <a:schemeClr val="lt1"/>
                </a:highlight>
                <a:latin typeface="Open Sans"/>
                <a:ea typeface="Open Sans"/>
                <a:cs typeface="Open Sans"/>
                <a:sym typeface="Open Sans"/>
              </a:rPr>
              <a:t>:</a:t>
            </a:r>
            <a:endParaRPr sz="1300">
              <a:highlight>
                <a:schemeClr val="lt1"/>
              </a:highlight>
              <a:latin typeface="Open Sans"/>
              <a:ea typeface="Open Sans"/>
              <a:cs typeface="Open Sans"/>
              <a:sym typeface="Open Sans"/>
            </a:endParaRPr>
          </a:p>
          <a:p>
            <a:pPr indent="-311150" lvl="0" marL="914400" rtl="0" algn="l">
              <a:lnSpc>
                <a:spcPct val="171428"/>
              </a:lnSpc>
              <a:spcBef>
                <a:spcPts val="0"/>
              </a:spcBef>
              <a:spcAft>
                <a:spcPts val="0"/>
              </a:spcAft>
              <a:buSzPts val="1300"/>
              <a:buFont typeface="Open Sans"/>
              <a:buAutoNum type="arabicPeriod"/>
            </a:pPr>
            <a:r>
              <a:rPr lang="en" sz="1300">
                <a:highlight>
                  <a:schemeClr val="lt1"/>
                </a:highlight>
                <a:latin typeface="Open Sans"/>
                <a:ea typeface="Open Sans"/>
                <a:cs typeface="Open Sans"/>
                <a:sym typeface="Open Sans"/>
              </a:rPr>
              <a:t>The data-related </a:t>
            </a:r>
            <a:r>
              <a:rPr b="1" lang="en" sz="1300">
                <a:highlight>
                  <a:schemeClr val="lt1"/>
                </a:highlight>
                <a:latin typeface="Open Sans"/>
                <a:ea typeface="Open Sans"/>
                <a:cs typeface="Open Sans"/>
                <a:sym typeface="Open Sans"/>
              </a:rPr>
              <a:t>job salarie</a:t>
            </a:r>
            <a:r>
              <a:rPr lang="en" sz="1300">
                <a:highlight>
                  <a:schemeClr val="lt1"/>
                </a:highlight>
                <a:latin typeface="Open Sans"/>
                <a:ea typeface="Open Sans"/>
                <a:cs typeface="Open Sans"/>
                <a:sym typeface="Open Sans"/>
              </a:rPr>
              <a:t>s are </a:t>
            </a:r>
            <a:r>
              <a:rPr b="1" lang="en" sz="1300">
                <a:highlight>
                  <a:schemeClr val="lt1"/>
                </a:highlight>
                <a:latin typeface="Open Sans"/>
                <a:ea typeface="Open Sans"/>
                <a:cs typeface="Open Sans"/>
                <a:sym typeface="Open Sans"/>
              </a:rPr>
              <a:t>increasing</a:t>
            </a:r>
            <a:r>
              <a:rPr lang="en" sz="1300">
                <a:highlight>
                  <a:schemeClr val="lt1"/>
                </a:highlight>
                <a:latin typeface="Open Sans"/>
                <a:ea typeface="Open Sans"/>
                <a:cs typeface="Open Sans"/>
                <a:sym typeface="Open Sans"/>
              </a:rPr>
              <a:t>.</a:t>
            </a:r>
            <a:endParaRPr sz="1300">
              <a:highlight>
                <a:schemeClr val="lt1"/>
              </a:highlight>
              <a:latin typeface="Open Sans"/>
              <a:ea typeface="Open Sans"/>
              <a:cs typeface="Open Sans"/>
              <a:sym typeface="Open Sans"/>
            </a:endParaRPr>
          </a:p>
          <a:p>
            <a:pPr indent="-311150" lvl="0" marL="914400" rtl="0" algn="l">
              <a:lnSpc>
                <a:spcPct val="171428"/>
              </a:lnSpc>
              <a:spcBef>
                <a:spcPts val="0"/>
              </a:spcBef>
              <a:spcAft>
                <a:spcPts val="0"/>
              </a:spcAft>
              <a:buSzPts val="1300"/>
              <a:buFont typeface="Open Sans"/>
              <a:buAutoNum type="arabicPeriod"/>
            </a:pPr>
            <a:r>
              <a:rPr b="1" lang="en" sz="1300">
                <a:highlight>
                  <a:schemeClr val="lt1"/>
                </a:highlight>
                <a:latin typeface="Open Sans"/>
                <a:ea typeface="Open Sans"/>
                <a:cs typeface="Open Sans"/>
                <a:sym typeface="Open Sans"/>
              </a:rPr>
              <a:t>Data Science</a:t>
            </a:r>
            <a:r>
              <a:rPr lang="en" sz="1300">
                <a:highlight>
                  <a:schemeClr val="lt1"/>
                </a:highlight>
                <a:latin typeface="Open Sans"/>
                <a:ea typeface="Open Sans"/>
                <a:cs typeface="Open Sans"/>
                <a:sym typeface="Open Sans"/>
              </a:rPr>
              <a:t> is the best </a:t>
            </a:r>
            <a:r>
              <a:rPr b="1" lang="en" sz="1300">
                <a:highlight>
                  <a:schemeClr val="lt1"/>
                </a:highlight>
                <a:latin typeface="Open Sans"/>
                <a:ea typeface="Open Sans"/>
                <a:cs typeface="Open Sans"/>
                <a:sym typeface="Open Sans"/>
              </a:rPr>
              <a:t>paid data-related</a:t>
            </a:r>
            <a:r>
              <a:rPr lang="en" sz="1300">
                <a:highlight>
                  <a:schemeClr val="lt1"/>
                </a:highlight>
                <a:latin typeface="Open Sans"/>
                <a:ea typeface="Open Sans"/>
                <a:cs typeface="Open Sans"/>
                <a:sym typeface="Open Sans"/>
              </a:rPr>
              <a:t> job in the industry.</a:t>
            </a:r>
            <a:endParaRPr sz="1300">
              <a:highlight>
                <a:schemeClr val="lt1"/>
              </a:highlight>
              <a:latin typeface="Open Sans"/>
              <a:ea typeface="Open Sans"/>
              <a:cs typeface="Open Sans"/>
              <a:sym typeface="Open Sans"/>
            </a:endParaRPr>
          </a:p>
          <a:p>
            <a:pPr indent="-311150" lvl="0" marL="914400" rtl="0" algn="l">
              <a:lnSpc>
                <a:spcPct val="171428"/>
              </a:lnSpc>
              <a:spcBef>
                <a:spcPts val="0"/>
              </a:spcBef>
              <a:spcAft>
                <a:spcPts val="0"/>
              </a:spcAft>
              <a:buSzPts val="1300"/>
              <a:buFont typeface="Open Sans"/>
              <a:buAutoNum type="arabicPeriod"/>
            </a:pPr>
            <a:r>
              <a:rPr b="1" lang="en" sz="1300">
                <a:highlight>
                  <a:schemeClr val="lt1"/>
                </a:highlight>
                <a:latin typeface="Open Sans"/>
                <a:ea typeface="Open Sans"/>
                <a:cs typeface="Open Sans"/>
                <a:sym typeface="Open Sans"/>
              </a:rPr>
              <a:t>New York</a:t>
            </a:r>
            <a:r>
              <a:rPr lang="en" sz="1300">
                <a:highlight>
                  <a:schemeClr val="lt1"/>
                </a:highlight>
                <a:latin typeface="Open Sans"/>
                <a:ea typeface="Open Sans"/>
                <a:cs typeface="Open Sans"/>
                <a:sym typeface="Open Sans"/>
              </a:rPr>
              <a:t> is the state with the </a:t>
            </a:r>
            <a:r>
              <a:rPr b="1" lang="en" sz="1300">
                <a:highlight>
                  <a:schemeClr val="lt1"/>
                </a:highlight>
                <a:latin typeface="Open Sans"/>
                <a:ea typeface="Open Sans"/>
                <a:cs typeface="Open Sans"/>
                <a:sym typeface="Open Sans"/>
              </a:rPr>
              <a:t>best salaries</a:t>
            </a:r>
            <a:r>
              <a:rPr lang="en" sz="1300">
                <a:highlight>
                  <a:schemeClr val="lt1"/>
                </a:highlight>
                <a:latin typeface="Open Sans"/>
                <a:ea typeface="Open Sans"/>
                <a:cs typeface="Open Sans"/>
                <a:sym typeface="Open Sans"/>
              </a:rPr>
              <a:t>.</a:t>
            </a:r>
            <a:endParaRPr sz="1300">
              <a:highlight>
                <a:schemeClr val="lt1"/>
              </a:highlight>
              <a:latin typeface="Open Sans"/>
              <a:ea typeface="Open Sans"/>
              <a:cs typeface="Open Sans"/>
              <a:sym typeface="Open Sans"/>
            </a:endParaRPr>
          </a:p>
          <a:p>
            <a:pPr indent="-311150" lvl="0" marL="914400" rtl="0" algn="l">
              <a:lnSpc>
                <a:spcPct val="171428"/>
              </a:lnSpc>
              <a:spcBef>
                <a:spcPts val="0"/>
              </a:spcBef>
              <a:spcAft>
                <a:spcPts val="0"/>
              </a:spcAft>
              <a:buSzPts val="1300"/>
              <a:buFont typeface="Open Sans"/>
              <a:buAutoNum type="arabicPeriod"/>
            </a:pPr>
            <a:r>
              <a:rPr lang="en" sz="1300">
                <a:highlight>
                  <a:schemeClr val="lt1"/>
                </a:highlight>
                <a:latin typeface="Open Sans"/>
                <a:ea typeface="Open Sans"/>
                <a:cs typeface="Open Sans"/>
                <a:sym typeface="Open Sans"/>
              </a:rPr>
              <a:t>There’s </a:t>
            </a:r>
            <a:r>
              <a:rPr b="1" lang="en" sz="1300">
                <a:highlight>
                  <a:schemeClr val="lt1"/>
                </a:highlight>
                <a:latin typeface="Open Sans"/>
                <a:ea typeface="Open Sans"/>
                <a:cs typeface="Open Sans"/>
                <a:sym typeface="Open Sans"/>
              </a:rPr>
              <a:t>no significant difference</a:t>
            </a:r>
            <a:r>
              <a:rPr lang="en" sz="1300">
                <a:highlight>
                  <a:schemeClr val="lt1"/>
                </a:highlight>
                <a:latin typeface="Open Sans"/>
                <a:ea typeface="Open Sans"/>
                <a:cs typeface="Open Sans"/>
                <a:sym typeface="Open Sans"/>
              </a:rPr>
              <a:t> between </a:t>
            </a:r>
            <a:r>
              <a:rPr b="1" lang="en" sz="1300">
                <a:highlight>
                  <a:schemeClr val="lt1"/>
                </a:highlight>
                <a:latin typeface="Open Sans"/>
                <a:ea typeface="Open Sans"/>
                <a:cs typeface="Open Sans"/>
                <a:sym typeface="Open Sans"/>
              </a:rPr>
              <a:t>remote jobs </a:t>
            </a:r>
            <a:r>
              <a:rPr lang="en" sz="1300">
                <a:highlight>
                  <a:schemeClr val="lt1"/>
                </a:highlight>
                <a:latin typeface="Open Sans"/>
                <a:ea typeface="Open Sans"/>
                <a:cs typeface="Open Sans"/>
                <a:sym typeface="Open Sans"/>
              </a:rPr>
              <a:t>and </a:t>
            </a:r>
            <a:r>
              <a:rPr b="1" lang="en" sz="1300">
                <a:highlight>
                  <a:schemeClr val="lt1"/>
                </a:highlight>
                <a:latin typeface="Open Sans"/>
                <a:ea typeface="Open Sans"/>
                <a:cs typeface="Open Sans"/>
                <a:sym typeface="Open Sans"/>
              </a:rPr>
              <a:t>non-remote jobs</a:t>
            </a:r>
            <a:r>
              <a:rPr lang="en" sz="1300">
                <a:highlight>
                  <a:schemeClr val="lt1"/>
                </a:highlight>
                <a:latin typeface="Open Sans"/>
                <a:ea typeface="Open Sans"/>
                <a:cs typeface="Open Sans"/>
                <a:sym typeface="Open Sans"/>
              </a:rPr>
              <a:t>. </a:t>
            </a:r>
            <a:endParaRPr sz="1300">
              <a:highlight>
                <a:schemeClr val="lt1"/>
              </a:highlight>
              <a:latin typeface="Open Sans"/>
              <a:ea typeface="Open Sans"/>
              <a:cs typeface="Open Sans"/>
              <a:sym typeface="Open Sans"/>
            </a:endParaRPr>
          </a:p>
          <a:p>
            <a:pPr indent="-311150" lvl="0" marL="914400" rtl="0" algn="l">
              <a:lnSpc>
                <a:spcPct val="171428"/>
              </a:lnSpc>
              <a:spcBef>
                <a:spcPts val="0"/>
              </a:spcBef>
              <a:spcAft>
                <a:spcPts val="0"/>
              </a:spcAft>
              <a:buSzPts val="1300"/>
              <a:buFont typeface="Open Sans"/>
              <a:buAutoNum type="arabicPeriod"/>
            </a:pPr>
            <a:r>
              <a:rPr lang="en" sz="1300">
                <a:highlight>
                  <a:schemeClr val="lt1"/>
                </a:highlight>
                <a:latin typeface="Open Sans"/>
                <a:ea typeface="Open Sans"/>
                <a:cs typeface="Open Sans"/>
                <a:sym typeface="Open Sans"/>
              </a:rPr>
              <a:t>The experience level with </a:t>
            </a:r>
            <a:r>
              <a:rPr b="1" lang="en" sz="1300">
                <a:highlight>
                  <a:schemeClr val="lt1"/>
                </a:highlight>
                <a:latin typeface="Open Sans"/>
                <a:ea typeface="Open Sans"/>
                <a:cs typeface="Open Sans"/>
                <a:sym typeface="Open Sans"/>
              </a:rPr>
              <a:t>better average salary</a:t>
            </a:r>
            <a:r>
              <a:rPr lang="en" sz="1300">
                <a:highlight>
                  <a:schemeClr val="lt1"/>
                </a:highlight>
                <a:latin typeface="Open Sans"/>
                <a:ea typeface="Open Sans"/>
                <a:cs typeface="Open Sans"/>
                <a:sym typeface="Open Sans"/>
              </a:rPr>
              <a:t> is the </a:t>
            </a:r>
            <a:r>
              <a:rPr b="1" lang="en" sz="1300">
                <a:highlight>
                  <a:schemeClr val="lt1"/>
                </a:highlight>
                <a:latin typeface="Open Sans"/>
                <a:ea typeface="Open Sans"/>
                <a:cs typeface="Open Sans"/>
                <a:sym typeface="Open Sans"/>
              </a:rPr>
              <a:t>Senior Level</a:t>
            </a:r>
            <a:r>
              <a:rPr lang="en" sz="1300">
                <a:highlight>
                  <a:schemeClr val="lt1"/>
                </a:highlight>
                <a:latin typeface="Open Sans"/>
                <a:ea typeface="Open Sans"/>
                <a:cs typeface="Open Sans"/>
                <a:sym typeface="Open Sans"/>
              </a:rPr>
              <a:t>.</a:t>
            </a:r>
            <a:endParaRPr sz="1100">
              <a:latin typeface="Arial"/>
              <a:ea typeface="Arial"/>
              <a:cs typeface="Arial"/>
              <a:sym typeface="Arial"/>
            </a:endParaRPr>
          </a:p>
          <a:p>
            <a:pPr indent="0" lvl="0" marL="0" rtl="0" algn="l">
              <a:lnSpc>
                <a:spcPct val="140000"/>
              </a:lnSpc>
              <a:spcBef>
                <a:spcPts val="1200"/>
              </a:spcBef>
              <a:spcAft>
                <a:spcPts val="0"/>
              </a:spcAft>
              <a:buNone/>
            </a:pPr>
            <a:r>
              <a:rPr lang="en" sz="1300">
                <a:highlight>
                  <a:srgbClr val="FFFFFF"/>
                </a:highlight>
                <a:latin typeface="Open Sans"/>
                <a:ea typeface="Open Sans"/>
                <a:cs typeface="Open Sans"/>
                <a:sym typeface="Open Sans"/>
              </a:rPr>
              <a:t>The project plan was very straightforward. </a:t>
            </a:r>
            <a:endParaRPr sz="1300">
              <a:highlight>
                <a:srgbClr val="FFFFFF"/>
              </a:highlight>
              <a:latin typeface="Open Sans"/>
              <a:ea typeface="Open Sans"/>
              <a:cs typeface="Open Sans"/>
              <a:sym typeface="Open Sans"/>
            </a:endParaRPr>
          </a:p>
          <a:p>
            <a:pPr indent="-311150" lvl="0" marL="457200" rtl="0" algn="l">
              <a:lnSpc>
                <a:spcPct val="140000"/>
              </a:lnSpc>
              <a:spcBef>
                <a:spcPts val="1200"/>
              </a:spcBef>
              <a:spcAft>
                <a:spcPts val="0"/>
              </a:spcAft>
              <a:buSzPts val="1300"/>
              <a:buFont typeface="Open Sans"/>
              <a:buChar char="●"/>
            </a:pPr>
            <a:r>
              <a:rPr lang="en" sz="1300">
                <a:highlight>
                  <a:srgbClr val="FFFFFF"/>
                </a:highlight>
                <a:latin typeface="Open Sans"/>
                <a:ea typeface="Open Sans"/>
                <a:cs typeface="Open Sans"/>
                <a:sym typeface="Open Sans"/>
              </a:rPr>
              <a:t>Clean the datasets (</a:t>
            </a:r>
            <a:r>
              <a:rPr lang="en" sz="1300">
                <a:highlight>
                  <a:schemeClr val="lt1"/>
                </a:highlight>
                <a:latin typeface="Open Sans"/>
                <a:ea typeface="Open Sans"/>
                <a:cs typeface="Open Sans"/>
                <a:sym typeface="Open Sans"/>
              </a:rPr>
              <a:t>Datasets Source: https://www.kaggle.com/</a:t>
            </a:r>
            <a:r>
              <a:rPr lang="en" sz="1300">
                <a:highlight>
                  <a:srgbClr val="FFFFFF"/>
                </a:highlight>
                <a:latin typeface="Open Sans"/>
                <a:ea typeface="Open Sans"/>
                <a:cs typeface="Open Sans"/>
                <a:sym typeface="Open Sans"/>
              </a:rPr>
              <a:t>)</a:t>
            </a:r>
            <a:endParaRPr sz="1300">
              <a:highlight>
                <a:srgbClr val="FFFFFF"/>
              </a:highlight>
              <a:latin typeface="Open Sans"/>
              <a:ea typeface="Open Sans"/>
              <a:cs typeface="Open Sans"/>
              <a:sym typeface="Open Sans"/>
            </a:endParaRPr>
          </a:p>
          <a:p>
            <a:pPr indent="-311150" lvl="0" marL="457200" rtl="0" algn="l">
              <a:lnSpc>
                <a:spcPct val="140000"/>
              </a:lnSpc>
              <a:spcBef>
                <a:spcPts val="0"/>
              </a:spcBef>
              <a:spcAft>
                <a:spcPts val="0"/>
              </a:spcAft>
              <a:buSzPts val="1300"/>
              <a:buFont typeface="Open Sans"/>
              <a:buChar char="●"/>
            </a:pPr>
            <a:r>
              <a:rPr lang="en" sz="1300">
                <a:highlight>
                  <a:srgbClr val="FFFFFF"/>
                </a:highlight>
                <a:latin typeface="Open Sans"/>
                <a:ea typeface="Open Sans"/>
                <a:cs typeface="Open Sans"/>
                <a:sym typeface="Open Sans"/>
              </a:rPr>
              <a:t>Applied the analysis to each individual dataset (Salaries,</a:t>
            </a:r>
            <a:r>
              <a:rPr lang="en" sz="1300">
                <a:highlight>
                  <a:srgbClr val="FFFFFF"/>
                </a:highlight>
                <a:latin typeface="Open Sans"/>
                <a:ea typeface="Open Sans"/>
                <a:cs typeface="Open Sans"/>
                <a:sym typeface="Open Sans"/>
              </a:rPr>
              <a:t>Glassdoor</a:t>
            </a:r>
            <a:r>
              <a:rPr lang="en" sz="1300">
                <a:highlight>
                  <a:srgbClr val="FFFFFF"/>
                </a:highlight>
                <a:latin typeface="Open Sans"/>
                <a:ea typeface="Open Sans"/>
                <a:cs typeface="Open Sans"/>
                <a:sym typeface="Open Sans"/>
              </a:rPr>
              <a:t> and combined datasets).</a:t>
            </a:r>
            <a:endParaRPr sz="1300">
              <a:highlight>
                <a:srgbClr val="FFFFFF"/>
              </a:highlight>
              <a:latin typeface="Open Sans"/>
              <a:ea typeface="Open Sans"/>
              <a:cs typeface="Open Sans"/>
              <a:sym typeface="Open Sans"/>
            </a:endParaRPr>
          </a:p>
          <a:p>
            <a:pPr indent="-311150" lvl="0" marL="457200" rtl="0" algn="l">
              <a:lnSpc>
                <a:spcPct val="140000"/>
              </a:lnSpc>
              <a:spcBef>
                <a:spcPts val="0"/>
              </a:spcBef>
              <a:spcAft>
                <a:spcPts val="0"/>
              </a:spcAft>
              <a:buSzPts val="1300"/>
              <a:buFont typeface="Open Sans"/>
              <a:buChar char="●"/>
            </a:pPr>
            <a:r>
              <a:rPr lang="en" sz="1300">
                <a:highlight>
                  <a:srgbClr val="FFFFFF"/>
                </a:highlight>
                <a:latin typeface="Open Sans"/>
                <a:ea typeface="Open Sans"/>
                <a:cs typeface="Open Sans"/>
                <a:sym typeface="Open Sans"/>
              </a:rPr>
              <a:t>Create the presentation</a:t>
            </a:r>
            <a:endParaRPr sz="1300">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Data Wrangling and Cleaning</a:t>
            </a:r>
            <a:endParaRPr/>
          </a:p>
        </p:txBody>
      </p:sp>
      <p:sp>
        <p:nvSpPr>
          <p:cNvPr id="222" name="Google Shape;222;p37"/>
          <p:cNvSpPr txBox="1"/>
          <p:nvPr>
            <p:ph idx="1" type="body"/>
          </p:nvPr>
        </p:nvSpPr>
        <p:spPr>
          <a:xfrm>
            <a:off x="720000" y="1017725"/>
            <a:ext cx="7704000" cy="3400500"/>
          </a:xfrm>
          <a:prstGeom prst="rect">
            <a:avLst/>
          </a:prstGeom>
        </p:spPr>
        <p:txBody>
          <a:bodyPr anchorCtr="0" anchor="t" bIns="91425" lIns="91425" spcFirstLastPara="1" rIns="91425" wrap="square" tIns="91425">
            <a:noAutofit/>
          </a:bodyPr>
          <a:lstStyle/>
          <a:p>
            <a:pPr indent="-304800" lvl="0" marL="609600" rtl="0" algn="l">
              <a:lnSpc>
                <a:spcPct val="140000"/>
              </a:lnSpc>
              <a:spcBef>
                <a:spcPts val="1200"/>
              </a:spcBef>
              <a:spcAft>
                <a:spcPts val="0"/>
              </a:spcAft>
              <a:buClr>
                <a:schemeClr val="dk1"/>
              </a:buClr>
              <a:buSzPts val="1200"/>
              <a:buFont typeface="Open Sans"/>
              <a:buChar char="●"/>
            </a:pPr>
            <a:r>
              <a:rPr lang="en">
                <a:highlight>
                  <a:srgbClr val="FFFFFF"/>
                </a:highlight>
                <a:latin typeface="Open Sans"/>
                <a:ea typeface="Open Sans"/>
                <a:cs typeface="Open Sans"/>
                <a:sym typeface="Open Sans"/>
              </a:rPr>
              <a:t>For the cleaning process, even though the data was very clean, we still had to integrate and modify some things. </a:t>
            </a:r>
            <a:endParaRPr>
              <a:highlight>
                <a:srgbClr val="FFFFFF"/>
              </a:highlight>
              <a:latin typeface="Open Sans"/>
              <a:ea typeface="Open Sans"/>
              <a:cs typeface="Open Sans"/>
              <a:sym typeface="Open Sans"/>
            </a:endParaRPr>
          </a:p>
          <a:p>
            <a:pPr indent="-304800" lvl="0" marL="1371600" rtl="0" algn="l">
              <a:lnSpc>
                <a:spcPct val="140000"/>
              </a:lnSpc>
              <a:spcBef>
                <a:spcPts val="0"/>
              </a:spcBef>
              <a:spcAft>
                <a:spcPts val="0"/>
              </a:spcAft>
              <a:buSzPts val="1200"/>
              <a:buFont typeface="Open Sans"/>
              <a:buAutoNum type="arabicPeriod"/>
            </a:pPr>
            <a:r>
              <a:rPr lang="en">
                <a:highlight>
                  <a:srgbClr val="FFFFFF"/>
                </a:highlight>
                <a:latin typeface="Open Sans"/>
                <a:ea typeface="Open Sans"/>
                <a:cs typeface="Open Sans"/>
                <a:sym typeface="Open Sans"/>
              </a:rPr>
              <a:t>We removed the columns that weren’t going to be useful for the project.</a:t>
            </a:r>
            <a:endParaRPr>
              <a:highlight>
                <a:srgbClr val="FFFFFF"/>
              </a:highlight>
              <a:latin typeface="Open Sans"/>
              <a:ea typeface="Open Sans"/>
              <a:cs typeface="Open Sans"/>
              <a:sym typeface="Open Sans"/>
            </a:endParaRPr>
          </a:p>
          <a:p>
            <a:pPr indent="-304800" lvl="0" marL="1371600" rtl="0" algn="l">
              <a:lnSpc>
                <a:spcPct val="140000"/>
              </a:lnSpc>
              <a:spcBef>
                <a:spcPts val="0"/>
              </a:spcBef>
              <a:spcAft>
                <a:spcPts val="0"/>
              </a:spcAft>
              <a:buSzPts val="1200"/>
              <a:buFont typeface="Open Sans"/>
              <a:buAutoNum type="arabicPeriod"/>
            </a:pPr>
            <a:r>
              <a:rPr lang="en">
                <a:highlight>
                  <a:srgbClr val="FFFFFF"/>
                </a:highlight>
                <a:latin typeface="Open Sans"/>
                <a:ea typeface="Open Sans"/>
                <a:cs typeface="Open Sans"/>
                <a:sym typeface="Open Sans"/>
              </a:rPr>
              <a:t>We removed null values using dropna( ) built-in function.</a:t>
            </a:r>
            <a:endParaRPr>
              <a:highlight>
                <a:srgbClr val="FFFFFF"/>
              </a:highlight>
              <a:latin typeface="Open Sans"/>
              <a:ea typeface="Open Sans"/>
              <a:cs typeface="Open Sans"/>
              <a:sym typeface="Open Sans"/>
            </a:endParaRPr>
          </a:p>
          <a:p>
            <a:pPr indent="-304800" lvl="0" marL="1371600" rtl="0" algn="l">
              <a:lnSpc>
                <a:spcPct val="140000"/>
              </a:lnSpc>
              <a:spcBef>
                <a:spcPts val="0"/>
              </a:spcBef>
              <a:spcAft>
                <a:spcPts val="0"/>
              </a:spcAft>
              <a:buSzPts val="1200"/>
              <a:buFont typeface="Open Sans"/>
              <a:buAutoNum type="arabicPeriod"/>
            </a:pPr>
            <a:r>
              <a:rPr lang="en">
                <a:highlight>
                  <a:srgbClr val="FFFFFF"/>
                </a:highlight>
                <a:latin typeface="Open Sans"/>
                <a:ea typeface="Open Sans"/>
                <a:cs typeface="Open Sans"/>
                <a:sym typeface="Open Sans"/>
              </a:rPr>
              <a:t>One </a:t>
            </a:r>
            <a:r>
              <a:rPr b="1" lang="en">
                <a:highlight>
                  <a:srgbClr val="FFFFFF"/>
                </a:highlight>
                <a:latin typeface="Open Sans"/>
                <a:ea typeface="Open Sans"/>
                <a:cs typeface="Open Sans"/>
                <a:sym typeface="Open Sans"/>
              </a:rPr>
              <a:t>uniquely challenging </a:t>
            </a:r>
            <a:r>
              <a:rPr lang="en">
                <a:highlight>
                  <a:srgbClr val="FFFFFF"/>
                </a:highlight>
                <a:latin typeface="Open Sans"/>
                <a:ea typeface="Open Sans"/>
                <a:cs typeface="Open Sans"/>
                <a:sym typeface="Open Sans"/>
              </a:rPr>
              <a:t>part was the salary column in one of the datasets because, instead of displaying the annual salary, it had values of hourly rate and monthly rate. We had to make a function to convert every value to display the yearly income. </a:t>
            </a:r>
            <a:endParaRPr>
              <a:highlight>
                <a:srgbClr val="FFFFFF"/>
              </a:highlight>
              <a:latin typeface="Open Sans"/>
              <a:ea typeface="Open Sans"/>
              <a:cs typeface="Open Sans"/>
              <a:sym typeface="Open Sans"/>
            </a:endParaRPr>
          </a:p>
          <a:p>
            <a:pPr indent="-304800" lvl="0" marL="1371600" rtl="0" algn="l">
              <a:lnSpc>
                <a:spcPct val="140000"/>
              </a:lnSpc>
              <a:spcBef>
                <a:spcPts val="0"/>
              </a:spcBef>
              <a:spcAft>
                <a:spcPts val="0"/>
              </a:spcAft>
              <a:buSzPts val="1200"/>
              <a:buFont typeface="Open Sans"/>
              <a:buAutoNum type="arabicPeriod"/>
            </a:pPr>
            <a:r>
              <a:rPr lang="en">
                <a:highlight>
                  <a:srgbClr val="FFFFFF"/>
                </a:highlight>
                <a:latin typeface="Open Sans"/>
                <a:ea typeface="Open Sans"/>
                <a:cs typeface="Open Sans"/>
                <a:sym typeface="Open Sans"/>
              </a:rPr>
              <a:t>We also used a lambda function to clean the ‘remote_ratio’ column by assigning a ‘1’ to the remote positions and ‘0’ to the non-remote positions.</a:t>
            </a:r>
            <a:endParaRPr>
              <a:highlight>
                <a:srgbClr val="FFFFFF"/>
              </a:highlight>
              <a:latin typeface="Open Sans"/>
              <a:ea typeface="Open Sans"/>
              <a:cs typeface="Open Sans"/>
              <a:sym typeface="Open Sans"/>
            </a:endParaRPr>
          </a:p>
          <a:p>
            <a:pPr indent="-304800" lvl="0" marL="1371600" rtl="0" algn="l">
              <a:lnSpc>
                <a:spcPct val="140000"/>
              </a:lnSpc>
              <a:spcBef>
                <a:spcPts val="0"/>
              </a:spcBef>
              <a:spcAft>
                <a:spcPts val="0"/>
              </a:spcAft>
              <a:buSzPts val="1200"/>
              <a:buFont typeface="Open Sans"/>
              <a:buAutoNum type="arabicPeriod"/>
            </a:pPr>
            <a:r>
              <a:rPr lang="en">
                <a:highlight>
                  <a:srgbClr val="FFFFFF"/>
                </a:highlight>
                <a:latin typeface="Open Sans"/>
                <a:ea typeface="Open Sans"/>
                <a:cs typeface="Open Sans"/>
                <a:sym typeface="Open Sans"/>
              </a:rPr>
              <a:t>Another </a:t>
            </a:r>
            <a:r>
              <a:rPr b="1" lang="en">
                <a:highlight>
                  <a:srgbClr val="FFFFFF"/>
                </a:highlight>
                <a:latin typeface="Open Sans"/>
                <a:ea typeface="Open Sans"/>
                <a:cs typeface="Open Sans"/>
                <a:sym typeface="Open Sans"/>
              </a:rPr>
              <a:t>challenge</a:t>
            </a:r>
            <a:r>
              <a:rPr lang="en">
                <a:highlight>
                  <a:srgbClr val="FFFFFF"/>
                </a:highlight>
                <a:latin typeface="Open Sans"/>
                <a:ea typeface="Open Sans"/>
                <a:cs typeface="Open Sans"/>
                <a:sym typeface="Open Sans"/>
              </a:rPr>
              <a:t> we faced was to clean the location column where one dataset had values like: </a:t>
            </a:r>
            <a:r>
              <a:rPr lang="en" u="sng">
                <a:highlight>
                  <a:srgbClr val="FFFFFF"/>
                </a:highlight>
                <a:latin typeface="Open Sans"/>
                <a:ea typeface="Open Sans"/>
                <a:cs typeface="Open Sans"/>
                <a:sym typeface="Open Sans"/>
              </a:rPr>
              <a:t>‘San Francisco, CL’</a:t>
            </a:r>
            <a:r>
              <a:rPr lang="en">
                <a:highlight>
                  <a:srgbClr val="FFFFFF"/>
                </a:highlight>
                <a:latin typeface="Open Sans"/>
                <a:ea typeface="Open Sans"/>
                <a:cs typeface="Open Sans"/>
                <a:sym typeface="Open Sans"/>
              </a:rPr>
              <a:t> , </a:t>
            </a:r>
            <a:r>
              <a:rPr lang="en" u="sng">
                <a:highlight>
                  <a:srgbClr val="FFFFFF"/>
                </a:highlight>
                <a:latin typeface="Open Sans"/>
                <a:ea typeface="Open Sans"/>
                <a:cs typeface="Open Sans"/>
                <a:sym typeface="Open Sans"/>
              </a:rPr>
              <a:t>‘Miami, FL’</a:t>
            </a:r>
            <a:r>
              <a:rPr lang="en">
                <a:highlight>
                  <a:srgbClr val="FFFFFF"/>
                </a:highlight>
                <a:latin typeface="Open Sans"/>
                <a:ea typeface="Open Sans"/>
                <a:cs typeface="Open Sans"/>
                <a:sym typeface="Open Sans"/>
              </a:rPr>
              <a:t> , </a:t>
            </a:r>
            <a:r>
              <a:rPr lang="en" u="sng">
                <a:highlight>
                  <a:srgbClr val="FFFFFF"/>
                </a:highlight>
                <a:latin typeface="Open Sans"/>
                <a:ea typeface="Open Sans"/>
                <a:cs typeface="Open Sans"/>
                <a:sym typeface="Open Sans"/>
              </a:rPr>
              <a:t>‘Houston, TX’</a:t>
            </a:r>
            <a:r>
              <a:rPr lang="en">
                <a:highlight>
                  <a:srgbClr val="FFFFFF"/>
                </a:highlight>
                <a:latin typeface="Open Sans"/>
                <a:ea typeface="Open Sans"/>
                <a:cs typeface="Open Sans"/>
                <a:sym typeface="Open Sans"/>
              </a:rPr>
              <a:t>. It was easy enough to extract the last two letters but there were also values that the function didn’t apply to them so we had to identify those values, exclude them and apply their own cleaning process. It was complex but nonetheless we succeeded.</a:t>
            </a:r>
            <a:endParaRPr>
              <a:highlight>
                <a:srgbClr val="FFFFFF"/>
              </a:highlight>
              <a:latin typeface="Open Sans"/>
              <a:ea typeface="Open Sans"/>
              <a:cs typeface="Open Sans"/>
              <a:sym typeface="Open Sans"/>
            </a:endParaRPr>
          </a:p>
          <a:p>
            <a:pPr indent="-304800" lvl="0" marL="1371600" rtl="0" algn="l">
              <a:lnSpc>
                <a:spcPct val="140000"/>
              </a:lnSpc>
              <a:spcBef>
                <a:spcPts val="0"/>
              </a:spcBef>
              <a:spcAft>
                <a:spcPts val="0"/>
              </a:spcAft>
              <a:buSzPts val="1200"/>
              <a:buFont typeface="Open Sans"/>
              <a:buAutoNum type="arabicPeriod"/>
            </a:pPr>
            <a:r>
              <a:rPr lang="en">
                <a:highlight>
                  <a:srgbClr val="FFFFFF"/>
                </a:highlight>
                <a:latin typeface="Open Sans"/>
                <a:ea typeface="Open Sans"/>
                <a:cs typeface="Open Sans"/>
                <a:sym typeface="Open Sans"/>
              </a:rPr>
              <a:t>Much more data cleaning techniques like: </a:t>
            </a:r>
            <a:r>
              <a:rPr lang="en" u="sng">
                <a:highlight>
                  <a:srgbClr val="FFFFFF"/>
                </a:highlight>
                <a:latin typeface="Open Sans"/>
                <a:ea typeface="Open Sans"/>
                <a:cs typeface="Open Sans"/>
                <a:sym typeface="Open Sans"/>
              </a:rPr>
              <a:t>‘.rename’</a:t>
            </a:r>
            <a:r>
              <a:rPr lang="en">
                <a:highlight>
                  <a:srgbClr val="FFFFFF"/>
                </a:highlight>
                <a:latin typeface="Open Sans"/>
                <a:ea typeface="Open Sans"/>
                <a:cs typeface="Open Sans"/>
                <a:sym typeface="Open Sans"/>
              </a:rPr>
              <a:t> , </a:t>
            </a:r>
            <a:r>
              <a:rPr lang="en" u="sng">
                <a:highlight>
                  <a:srgbClr val="FFFFFF"/>
                </a:highlight>
                <a:latin typeface="Open Sans"/>
                <a:ea typeface="Open Sans"/>
                <a:cs typeface="Open Sans"/>
                <a:sym typeface="Open Sans"/>
              </a:rPr>
              <a:t>‘.concat’</a:t>
            </a:r>
            <a:r>
              <a:rPr lang="en">
                <a:highlight>
                  <a:srgbClr val="FFFFFF"/>
                </a:highlight>
                <a:latin typeface="Open Sans"/>
                <a:ea typeface="Open Sans"/>
                <a:cs typeface="Open Sans"/>
                <a:sym typeface="Open Sans"/>
              </a:rPr>
              <a:t> , </a:t>
            </a:r>
            <a:r>
              <a:rPr lang="en" u="sng">
                <a:highlight>
                  <a:srgbClr val="FFFFFF"/>
                </a:highlight>
                <a:latin typeface="Open Sans"/>
                <a:ea typeface="Open Sans"/>
                <a:cs typeface="Open Sans"/>
                <a:sym typeface="Open Sans"/>
              </a:rPr>
              <a:t>‘.groupby’</a:t>
            </a:r>
            <a:r>
              <a:rPr lang="en">
                <a:highlight>
                  <a:srgbClr val="FFFFFF"/>
                </a:highlight>
                <a:latin typeface="Open Sans"/>
                <a:ea typeface="Open Sans"/>
                <a:cs typeface="Open Sans"/>
                <a:sym typeface="Open Sans"/>
              </a:rPr>
              <a:t> , etc.</a:t>
            </a:r>
            <a:endParaRPr>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Exploratory Data Analysis</a:t>
            </a:r>
            <a:endParaRPr/>
          </a:p>
          <a:p>
            <a:pPr indent="0" lvl="0" marL="0" rtl="0" algn="l">
              <a:spcBef>
                <a:spcPts val="0"/>
              </a:spcBef>
              <a:spcAft>
                <a:spcPts val="0"/>
              </a:spcAft>
              <a:buNone/>
            </a:pPr>
            <a:r>
              <a:t/>
            </a:r>
            <a:endParaRPr/>
          </a:p>
        </p:txBody>
      </p:sp>
      <p:sp>
        <p:nvSpPr>
          <p:cNvPr id="228" name="Google Shape;228;p38"/>
          <p:cNvSpPr txBox="1"/>
          <p:nvPr>
            <p:ph idx="1" type="body"/>
          </p:nvPr>
        </p:nvSpPr>
        <p:spPr>
          <a:xfrm>
            <a:off x="287600" y="1195300"/>
            <a:ext cx="3631500" cy="3729900"/>
          </a:xfrm>
          <a:prstGeom prst="rect">
            <a:avLst/>
          </a:prstGeom>
        </p:spPr>
        <p:txBody>
          <a:bodyPr anchorCtr="0" anchor="t" bIns="91425" lIns="91425" spcFirstLastPara="1" rIns="91425" wrap="square" tIns="91425">
            <a:noAutofit/>
          </a:bodyPr>
          <a:lstStyle/>
          <a:p>
            <a:pPr indent="-311150" lvl="0" marL="609600" rtl="0" algn="l">
              <a:lnSpc>
                <a:spcPct val="115000"/>
              </a:lnSpc>
              <a:spcBef>
                <a:spcPts val="1200"/>
              </a:spcBef>
              <a:spcAft>
                <a:spcPts val="0"/>
              </a:spcAft>
              <a:buSzPts val="1300"/>
              <a:buFont typeface="Open Sans"/>
              <a:buChar char="●"/>
            </a:pPr>
            <a:r>
              <a:rPr lang="en" sz="1300">
                <a:highlight>
                  <a:srgbClr val="FFFFFF"/>
                </a:highlight>
                <a:latin typeface="Open Sans"/>
                <a:ea typeface="Open Sans"/>
                <a:cs typeface="Open Sans"/>
                <a:sym typeface="Open Sans"/>
              </a:rPr>
              <a:t>By creating a line plot graph, we can see that the average data-related </a:t>
            </a:r>
            <a:r>
              <a:rPr b="1" lang="en" sz="1300">
                <a:highlight>
                  <a:srgbClr val="FFFFFF"/>
                </a:highlight>
                <a:latin typeface="Open Sans"/>
                <a:ea typeface="Open Sans"/>
                <a:cs typeface="Open Sans"/>
                <a:sym typeface="Open Sans"/>
              </a:rPr>
              <a:t>salaries have increased</a:t>
            </a:r>
            <a:r>
              <a:rPr lang="en" sz="1300">
                <a:highlight>
                  <a:srgbClr val="FFFFFF"/>
                </a:highlight>
                <a:latin typeface="Open Sans"/>
                <a:ea typeface="Open Sans"/>
                <a:cs typeface="Open Sans"/>
                <a:sym typeface="Open Sans"/>
              </a:rPr>
              <a:t> throughout the years except for this current year. It is still not the end of the year so the results might change.</a:t>
            </a:r>
            <a:endParaRPr sz="1300">
              <a:highlight>
                <a:srgbClr val="FFFFFF"/>
              </a:highlight>
              <a:latin typeface="Open Sans"/>
              <a:ea typeface="Open Sans"/>
              <a:cs typeface="Open Sans"/>
              <a:sym typeface="Open Sans"/>
            </a:endParaRPr>
          </a:p>
          <a:p>
            <a:pPr indent="0" lvl="0" marL="457200" rtl="0" algn="l">
              <a:lnSpc>
                <a:spcPct val="115000"/>
              </a:lnSpc>
              <a:spcBef>
                <a:spcPts val="1200"/>
              </a:spcBef>
              <a:spcAft>
                <a:spcPts val="0"/>
              </a:spcAft>
              <a:buNone/>
            </a:pPr>
            <a:r>
              <a:t/>
            </a:r>
            <a:endParaRPr sz="1300">
              <a:highlight>
                <a:srgbClr val="FFFFFF"/>
              </a:highlight>
              <a:latin typeface="Open Sans"/>
              <a:ea typeface="Open Sans"/>
              <a:cs typeface="Open Sans"/>
              <a:sym typeface="Open Sans"/>
            </a:endParaRPr>
          </a:p>
          <a:p>
            <a:pPr indent="0" lvl="0" marL="457200" rtl="0" algn="l">
              <a:lnSpc>
                <a:spcPct val="115000"/>
              </a:lnSpc>
              <a:spcBef>
                <a:spcPts val="1200"/>
              </a:spcBef>
              <a:spcAft>
                <a:spcPts val="0"/>
              </a:spcAft>
              <a:buNone/>
            </a:pPr>
            <a:r>
              <a:t/>
            </a:r>
            <a:endParaRPr sz="1300">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pic>
        <p:nvPicPr>
          <p:cNvPr id="229" name="Google Shape;229;p38"/>
          <p:cNvPicPr preferRelativeResize="0"/>
          <p:nvPr/>
        </p:nvPicPr>
        <p:blipFill>
          <a:blip r:embed="rId3">
            <a:alphaModFix/>
          </a:blip>
          <a:stretch>
            <a:fillRect/>
          </a:stretch>
        </p:blipFill>
        <p:spPr>
          <a:xfrm>
            <a:off x="4172150" y="1104025"/>
            <a:ext cx="3631500" cy="1901625"/>
          </a:xfrm>
          <a:prstGeom prst="rect">
            <a:avLst/>
          </a:prstGeom>
          <a:noFill/>
          <a:ln>
            <a:noFill/>
          </a:ln>
        </p:spPr>
      </p:pic>
      <p:pic>
        <p:nvPicPr>
          <p:cNvPr id="230" name="Google Shape;230;p38"/>
          <p:cNvPicPr preferRelativeResize="0"/>
          <p:nvPr/>
        </p:nvPicPr>
        <p:blipFill>
          <a:blip r:embed="rId4">
            <a:alphaModFix/>
          </a:blip>
          <a:stretch>
            <a:fillRect/>
          </a:stretch>
        </p:blipFill>
        <p:spPr>
          <a:xfrm>
            <a:off x="1079525" y="3005650"/>
            <a:ext cx="2619150" cy="1901626"/>
          </a:xfrm>
          <a:prstGeom prst="rect">
            <a:avLst/>
          </a:prstGeom>
          <a:noFill/>
          <a:ln>
            <a:noFill/>
          </a:ln>
        </p:spPr>
      </p:pic>
      <p:sp>
        <p:nvSpPr>
          <p:cNvPr id="231" name="Google Shape;231;p38"/>
          <p:cNvSpPr txBox="1"/>
          <p:nvPr>
            <p:ph idx="1" type="body"/>
          </p:nvPr>
        </p:nvSpPr>
        <p:spPr>
          <a:xfrm>
            <a:off x="4172150" y="3324425"/>
            <a:ext cx="3238500" cy="1434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300">
                <a:highlight>
                  <a:srgbClr val="FFFFFF"/>
                </a:highlight>
                <a:latin typeface="Open Sans"/>
                <a:ea typeface="Open Sans"/>
                <a:cs typeface="Open Sans"/>
                <a:sym typeface="Open Sans"/>
              </a:rPr>
              <a:t>Here we can see a created table that displays the average salary of each specific position and their record count. It seems that the </a:t>
            </a:r>
            <a:r>
              <a:rPr b="1" lang="en" sz="1300">
                <a:highlight>
                  <a:srgbClr val="FFFFFF"/>
                </a:highlight>
                <a:latin typeface="Open Sans"/>
                <a:ea typeface="Open Sans"/>
                <a:cs typeface="Open Sans"/>
                <a:sym typeface="Open Sans"/>
              </a:rPr>
              <a:t>‘AI’</a:t>
            </a:r>
            <a:r>
              <a:rPr lang="en" sz="1300">
                <a:highlight>
                  <a:srgbClr val="FFFFFF"/>
                </a:highlight>
                <a:latin typeface="Open Sans"/>
                <a:ea typeface="Open Sans"/>
                <a:cs typeface="Open Sans"/>
                <a:sym typeface="Open Sans"/>
              </a:rPr>
              <a:t> sector is the one with the highest average salary.</a:t>
            </a:r>
            <a:endParaRPr sz="1300">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Exploratory Data Analysis</a:t>
            </a:r>
            <a:endParaRPr/>
          </a:p>
          <a:p>
            <a:pPr indent="0" lvl="0" marL="0" rtl="0" algn="l">
              <a:spcBef>
                <a:spcPts val="0"/>
              </a:spcBef>
              <a:spcAft>
                <a:spcPts val="0"/>
              </a:spcAft>
              <a:buNone/>
            </a:pPr>
            <a:r>
              <a:t/>
            </a:r>
            <a:endParaRPr/>
          </a:p>
        </p:txBody>
      </p:sp>
      <p:sp>
        <p:nvSpPr>
          <p:cNvPr id="237" name="Google Shape;237;p39"/>
          <p:cNvSpPr txBox="1"/>
          <p:nvPr>
            <p:ph idx="1" type="body"/>
          </p:nvPr>
        </p:nvSpPr>
        <p:spPr>
          <a:xfrm>
            <a:off x="3174275" y="2869425"/>
            <a:ext cx="1953900" cy="18339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highlight>
                  <a:srgbClr val="FFFFFF"/>
                </a:highlight>
                <a:latin typeface="Open Sans"/>
                <a:ea typeface="Open Sans"/>
                <a:cs typeface="Open Sans"/>
                <a:sym typeface="Open Sans"/>
              </a:rPr>
              <a:t>Entry Level (EN) </a:t>
            </a:r>
            <a:endParaRPr sz="1200">
              <a:highlight>
                <a:srgbClr val="FFFFFF"/>
              </a:highlight>
              <a:latin typeface="Open Sans"/>
              <a:ea typeface="Open Sans"/>
              <a:cs typeface="Open Sans"/>
              <a:sym typeface="Open Sans"/>
            </a:endParaRPr>
          </a:p>
          <a:p>
            <a:pPr indent="0" lvl="0" marL="0" rtl="0" algn="l">
              <a:lnSpc>
                <a:spcPct val="100000"/>
              </a:lnSpc>
              <a:spcBef>
                <a:spcPts val="1200"/>
              </a:spcBef>
              <a:spcAft>
                <a:spcPts val="0"/>
              </a:spcAft>
              <a:buNone/>
            </a:pPr>
            <a:r>
              <a:rPr lang="en" sz="1200">
                <a:highlight>
                  <a:srgbClr val="FFFFFF"/>
                </a:highlight>
                <a:latin typeface="Open Sans"/>
                <a:ea typeface="Open Sans"/>
                <a:cs typeface="Open Sans"/>
                <a:sym typeface="Open Sans"/>
              </a:rPr>
              <a:t>MI (Mid level) </a:t>
            </a:r>
            <a:endParaRPr sz="1200">
              <a:highlight>
                <a:srgbClr val="FFFFFF"/>
              </a:highlight>
              <a:latin typeface="Open Sans"/>
              <a:ea typeface="Open Sans"/>
              <a:cs typeface="Open Sans"/>
              <a:sym typeface="Open Sans"/>
            </a:endParaRPr>
          </a:p>
          <a:p>
            <a:pPr indent="0" lvl="0" marL="0" rtl="0" algn="l">
              <a:lnSpc>
                <a:spcPct val="100000"/>
              </a:lnSpc>
              <a:spcBef>
                <a:spcPts val="1200"/>
              </a:spcBef>
              <a:spcAft>
                <a:spcPts val="0"/>
              </a:spcAft>
              <a:buNone/>
            </a:pPr>
            <a:r>
              <a:rPr lang="en" sz="1200">
                <a:highlight>
                  <a:srgbClr val="FFFFFF"/>
                </a:highlight>
                <a:latin typeface="Open Sans"/>
                <a:ea typeface="Open Sans"/>
                <a:cs typeface="Open Sans"/>
                <a:sym typeface="Open Sans"/>
              </a:rPr>
              <a:t>Senior (SE) </a:t>
            </a:r>
            <a:endParaRPr b="1" sz="1200">
              <a:highlight>
                <a:schemeClr val="lt1"/>
              </a:highlight>
              <a:latin typeface="Open Sans"/>
              <a:ea typeface="Open Sans"/>
              <a:cs typeface="Open Sans"/>
              <a:sym typeface="Open Sans"/>
            </a:endParaRPr>
          </a:p>
          <a:p>
            <a:pPr indent="0" lvl="0" marL="0" rtl="0" algn="l">
              <a:lnSpc>
                <a:spcPct val="100000"/>
              </a:lnSpc>
              <a:spcBef>
                <a:spcPts val="1200"/>
              </a:spcBef>
              <a:spcAft>
                <a:spcPts val="0"/>
              </a:spcAft>
              <a:buNone/>
            </a:pPr>
            <a:r>
              <a:rPr b="1" lang="en" sz="1200">
                <a:highlight>
                  <a:schemeClr val="lt1"/>
                </a:highlight>
                <a:latin typeface="Open Sans"/>
                <a:ea typeface="Open Sans"/>
                <a:cs typeface="Open Sans"/>
                <a:sym typeface="Open Sans"/>
              </a:rPr>
              <a:t>E</a:t>
            </a:r>
            <a:r>
              <a:rPr b="1" lang="en" sz="1200">
                <a:highlight>
                  <a:schemeClr val="lt1"/>
                </a:highlight>
                <a:latin typeface="Open Sans"/>
                <a:ea typeface="Open Sans"/>
                <a:cs typeface="Open Sans"/>
                <a:sym typeface="Open Sans"/>
              </a:rPr>
              <a:t>xecutive (EX)</a:t>
            </a:r>
            <a:endParaRPr b="1" sz="1200">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pic>
        <p:nvPicPr>
          <p:cNvPr id="238" name="Google Shape;238;p39"/>
          <p:cNvPicPr preferRelativeResize="0"/>
          <p:nvPr/>
        </p:nvPicPr>
        <p:blipFill>
          <a:blip r:embed="rId3">
            <a:alphaModFix/>
          </a:blip>
          <a:stretch>
            <a:fillRect/>
          </a:stretch>
        </p:blipFill>
        <p:spPr>
          <a:xfrm>
            <a:off x="350200" y="2798125"/>
            <a:ext cx="2746599" cy="1739925"/>
          </a:xfrm>
          <a:prstGeom prst="rect">
            <a:avLst/>
          </a:prstGeom>
          <a:noFill/>
          <a:ln>
            <a:noFill/>
          </a:ln>
        </p:spPr>
      </p:pic>
      <p:pic>
        <p:nvPicPr>
          <p:cNvPr id="239" name="Google Shape;239;p39"/>
          <p:cNvPicPr preferRelativeResize="0"/>
          <p:nvPr/>
        </p:nvPicPr>
        <p:blipFill>
          <a:blip r:embed="rId4">
            <a:alphaModFix/>
          </a:blip>
          <a:stretch>
            <a:fillRect/>
          </a:stretch>
        </p:blipFill>
        <p:spPr>
          <a:xfrm>
            <a:off x="4548865" y="1104925"/>
            <a:ext cx="3398409" cy="1677300"/>
          </a:xfrm>
          <a:prstGeom prst="rect">
            <a:avLst/>
          </a:prstGeom>
          <a:noFill/>
          <a:ln>
            <a:noFill/>
          </a:ln>
        </p:spPr>
      </p:pic>
      <p:sp>
        <p:nvSpPr>
          <p:cNvPr id="240" name="Google Shape;240;p39"/>
          <p:cNvSpPr txBox="1"/>
          <p:nvPr>
            <p:ph idx="1" type="body"/>
          </p:nvPr>
        </p:nvSpPr>
        <p:spPr>
          <a:xfrm>
            <a:off x="1032675" y="1204963"/>
            <a:ext cx="3040500" cy="14772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lang="en">
                <a:highlight>
                  <a:srgbClr val="FFFFFF"/>
                </a:highlight>
                <a:latin typeface="Open Sans"/>
                <a:ea typeface="Open Sans"/>
                <a:cs typeface="Open Sans"/>
                <a:sym typeface="Open Sans"/>
              </a:rPr>
              <a:t>This table shows the states with the best average salary. We might consider moving to </a:t>
            </a:r>
            <a:r>
              <a:rPr b="1" lang="en">
                <a:highlight>
                  <a:srgbClr val="FFFFFF"/>
                </a:highlight>
                <a:latin typeface="Open Sans"/>
                <a:ea typeface="Open Sans"/>
                <a:cs typeface="Open Sans"/>
                <a:sym typeface="Open Sans"/>
              </a:rPr>
              <a:t>California</a:t>
            </a:r>
            <a:r>
              <a:rPr lang="en">
                <a:highlight>
                  <a:srgbClr val="FFFFFF"/>
                </a:highlight>
                <a:latin typeface="Open Sans"/>
                <a:ea typeface="Open Sans"/>
                <a:cs typeface="Open Sans"/>
                <a:sym typeface="Open Sans"/>
              </a:rPr>
              <a:t> or </a:t>
            </a:r>
            <a:r>
              <a:rPr b="1" lang="en">
                <a:highlight>
                  <a:srgbClr val="FFFFFF"/>
                </a:highlight>
                <a:latin typeface="Open Sans"/>
                <a:ea typeface="Open Sans"/>
                <a:cs typeface="Open Sans"/>
                <a:sym typeface="Open Sans"/>
              </a:rPr>
              <a:t>New York</a:t>
            </a:r>
            <a:r>
              <a:rPr lang="en">
                <a:highlight>
                  <a:srgbClr val="FFFFFF"/>
                </a:highlight>
                <a:latin typeface="Open Sans"/>
                <a:ea typeface="Open Sans"/>
                <a:cs typeface="Open Sans"/>
                <a:sym typeface="Open Sans"/>
              </a:rPr>
              <a:t> in the future.</a:t>
            </a:r>
            <a:endParaRPr>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pic>
        <p:nvPicPr>
          <p:cNvPr id="241" name="Google Shape;241;p39"/>
          <p:cNvPicPr preferRelativeResize="0"/>
          <p:nvPr/>
        </p:nvPicPr>
        <p:blipFill>
          <a:blip r:embed="rId5">
            <a:alphaModFix/>
          </a:blip>
          <a:stretch>
            <a:fillRect/>
          </a:stretch>
        </p:blipFill>
        <p:spPr>
          <a:xfrm>
            <a:off x="5008525" y="3003500"/>
            <a:ext cx="2658350" cy="1329175"/>
          </a:xfrm>
          <a:prstGeom prst="rect">
            <a:avLst/>
          </a:prstGeom>
          <a:noFill/>
          <a:ln>
            <a:noFill/>
          </a:ln>
        </p:spPr>
      </p:pic>
      <p:sp>
        <p:nvSpPr>
          <p:cNvPr id="242" name="Google Shape;242;p39"/>
          <p:cNvSpPr txBox="1"/>
          <p:nvPr>
            <p:ph idx="1" type="body"/>
          </p:nvPr>
        </p:nvSpPr>
        <p:spPr>
          <a:xfrm>
            <a:off x="4705125" y="4332675"/>
            <a:ext cx="3445200" cy="572700"/>
          </a:xfrm>
          <a:prstGeom prst="rect">
            <a:avLst/>
          </a:prstGeom>
        </p:spPr>
        <p:txBody>
          <a:bodyPr anchorCtr="0" anchor="t" bIns="91425" lIns="91425" spcFirstLastPara="1" rIns="91425" wrap="square" tIns="91425">
            <a:noAutofit/>
          </a:bodyPr>
          <a:lstStyle/>
          <a:p>
            <a:pPr indent="0" lvl="0" marL="0" rtl="0" algn="l">
              <a:lnSpc>
                <a:spcPct val="100000"/>
              </a:lnSpc>
              <a:spcBef>
                <a:spcPts val="1200"/>
              </a:spcBef>
              <a:spcAft>
                <a:spcPts val="0"/>
              </a:spcAft>
              <a:buNone/>
            </a:pPr>
            <a:r>
              <a:rPr lang="en" sz="1200">
                <a:highlight>
                  <a:schemeClr val="lt1"/>
                </a:highlight>
                <a:latin typeface="Open Sans"/>
                <a:ea typeface="Open Sans"/>
                <a:cs typeface="Open Sans"/>
                <a:sym typeface="Open Sans"/>
              </a:rPr>
              <a:t>There is </a:t>
            </a:r>
            <a:r>
              <a:rPr b="1" lang="en" sz="1200">
                <a:highlight>
                  <a:schemeClr val="lt1"/>
                </a:highlight>
                <a:latin typeface="Open Sans"/>
                <a:ea typeface="Open Sans"/>
                <a:cs typeface="Open Sans"/>
                <a:sym typeface="Open Sans"/>
              </a:rPr>
              <a:t>no significant difference</a:t>
            </a:r>
            <a:r>
              <a:rPr lang="en" sz="1200">
                <a:highlight>
                  <a:schemeClr val="lt1"/>
                </a:highlight>
                <a:latin typeface="Open Sans"/>
                <a:ea typeface="Open Sans"/>
                <a:cs typeface="Open Sans"/>
                <a:sym typeface="Open Sans"/>
              </a:rPr>
              <a:t> between remote jobs and non-remote jobs.</a:t>
            </a:r>
            <a:endParaRPr sz="1200">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Teamwork &amp; Project Management</a:t>
            </a:r>
            <a:endParaRPr/>
          </a:p>
        </p:txBody>
      </p:sp>
      <p:sp>
        <p:nvSpPr>
          <p:cNvPr id="248" name="Google Shape;248;p40"/>
          <p:cNvSpPr txBox="1"/>
          <p:nvPr>
            <p:ph idx="1" type="subTitle"/>
          </p:nvPr>
        </p:nvSpPr>
        <p:spPr>
          <a:xfrm>
            <a:off x="720000" y="1406400"/>
            <a:ext cx="7004700" cy="3296400"/>
          </a:xfrm>
          <a:prstGeom prst="rect">
            <a:avLst/>
          </a:prstGeom>
        </p:spPr>
        <p:txBody>
          <a:bodyPr anchorCtr="0" anchor="ctr" bIns="91425" lIns="91425" spcFirstLastPara="1" rIns="91425" wrap="square" tIns="91425">
            <a:noAutofit/>
          </a:bodyPr>
          <a:lstStyle/>
          <a:p>
            <a:pPr indent="0" lvl="0" marL="0" rtl="0" algn="l">
              <a:lnSpc>
                <a:spcPct val="140000"/>
              </a:lnSpc>
              <a:spcBef>
                <a:spcPts val="1200"/>
              </a:spcBef>
              <a:spcAft>
                <a:spcPts val="0"/>
              </a:spcAft>
              <a:buNone/>
            </a:pPr>
            <a:r>
              <a:rPr b="1" lang="en">
                <a:highlight>
                  <a:srgbClr val="FFFFFF"/>
                </a:highlight>
                <a:latin typeface="Open Sans"/>
                <a:ea typeface="Open Sans"/>
                <a:cs typeface="Open Sans"/>
                <a:sym typeface="Open Sans"/>
              </a:rPr>
              <a:t>WORKFLOW</a:t>
            </a:r>
            <a:endParaRPr b="1">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rPr lang="en">
                <a:highlight>
                  <a:srgbClr val="FFFFFF"/>
                </a:highlight>
                <a:latin typeface="Open Sans"/>
                <a:ea typeface="Open Sans"/>
                <a:cs typeface="Open Sans"/>
                <a:sym typeface="Open Sans"/>
              </a:rPr>
              <a:t>We mostly followed the expected workflow of a data analysis project. We searched and gathered the data we wanted which actually took us 2 days. When we finally decided on the datasets we wanted to use we studied the raw data, cleaned it and structured it; that took us another day. For the final day we analyzed the results, got our conclusions and created this presentation. </a:t>
            </a:r>
            <a:endParaRPr>
              <a:highlight>
                <a:srgbClr val="FFFFFF"/>
              </a:highlight>
              <a:latin typeface="Open Sans"/>
              <a:ea typeface="Open Sans"/>
              <a:cs typeface="Open Sans"/>
              <a:sym typeface="Open Sans"/>
            </a:endParaRPr>
          </a:p>
          <a:p>
            <a:pPr indent="0" lvl="0" marL="0" rtl="0" algn="l">
              <a:lnSpc>
                <a:spcPct val="140000"/>
              </a:lnSpc>
              <a:spcBef>
                <a:spcPts val="1200"/>
              </a:spcBef>
              <a:spcAft>
                <a:spcPts val="0"/>
              </a:spcAft>
              <a:buNone/>
            </a:pPr>
            <a:r>
              <a:rPr b="1" lang="en">
                <a:highlight>
                  <a:srgbClr val="FFFFFF"/>
                </a:highlight>
                <a:latin typeface="Open Sans"/>
                <a:ea typeface="Open Sans"/>
                <a:cs typeface="Open Sans"/>
                <a:sym typeface="Open Sans"/>
              </a:rPr>
              <a:t>TEAMWORK</a:t>
            </a:r>
            <a:endParaRPr b="1">
              <a:highlight>
                <a:srgbClr val="FFFFFF"/>
              </a:highlight>
              <a:latin typeface="Open Sans"/>
              <a:ea typeface="Open Sans"/>
              <a:cs typeface="Open Sans"/>
              <a:sym typeface="Open Sans"/>
            </a:endParaRPr>
          </a:p>
          <a:p>
            <a:pPr indent="0" lvl="0" marL="0" rtl="0" algn="l">
              <a:lnSpc>
                <a:spcPct val="140000"/>
              </a:lnSpc>
              <a:spcBef>
                <a:spcPts val="1200"/>
              </a:spcBef>
              <a:spcAft>
                <a:spcPts val="1200"/>
              </a:spcAft>
              <a:buNone/>
            </a:pPr>
            <a:r>
              <a:rPr lang="en">
                <a:highlight>
                  <a:srgbClr val="FFFFFF"/>
                </a:highlight>
                <a:latin typeface="Open Sans"/>
                <a:ea typeface="Open Sans"/>
                <a:cs typeface="Open Sans"/>
                <a:sym typeface="Open Sans"/>
              </a:rPr>
              <a:t>Our partnership was purely created by fate. One member was planning on doing the project alone and the other wasn’t in the morning the groups were created. We got paired having no expectations but ended up working great together. We both worked equally and had great communication.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Major Obstacles</a:t>
            </a:r>
            <a:endParaRPr/>
          </a:p>
        </p:txBody>
      </p:sp>
      <p:sp>
        <p:nvSpPr>
          <p:cNvPr id="254" name="Google Shape;254;p41"/>
          <p:cNvSpPr txBox="1"/>
          <p:nvPr>
            <p:ph idx="1" type="body"/>
          </p:nvPr>
        </p:nvSpPr>
        <p:spPr>
          <a:xfrm>
            <a:off x="720000" y="1203200"/>
            <a:ext cx="7704000" cy="3400500"/>
          </a:xfrm>
          <a:prstGeom prst="rect">
            <a:avLst/>
          </a:prstGeom>
        </p:spPr>
        <p:txBody>
          <a:bodyPr anchorCtr="0" anchor="t" bIns="91425" lIns="91425" spcFirstLastPara="1" rIns="91425" wrap="square" tIns="91425">
            <a:noAutofit/>
          </a:bodyPr>
          <a:lstStyle/>
          <a:p>
            <a:pPr indent="0" lvl="0" marL="457200" rtl="0" algn="l">
              <a:lnSpc>
                <a:spcPct val="140000"/>
              </a:lnSpc>
              <a:spcBef>
                <a:spcPts val="1200"/>
              </a:spcBef>
              <a:spcAft>
                <a:spcPts val="0"/>
              </a:spcAft>
              <a:buNone/>
            </a:pPr>
            <a:r>
              <a:rPr b="1" lang="en" sz="1400">
                <a:highlight>
                  <a:srgbClr val="FFFFFF"/>
                </a:highlight>
                <a:latin typeface="Open Sans"/>
                <a:ea typeface="Open Sans"/>
                <a:cs typeface="Open Sans"/>
                <a:sym typeface="Open Sans"/>
              </a:rPr>
              <a:t>OBSTACLES</a:t>
            </a:r>
            <a:endParaRPr b="1" sz="1400">
              <a:highlight>
                <a:srgbClr val="FFFFFF"/>
              </a:highlight>
              <a:latin typeface="Open Sans"/>
              <a:ea typeface="Open Sans"/>
              <a:cs typeface="Open Sans"/>
              <a:sym typeface="Open Sans"/>
            </a:endParaRPr>
          </a:p>
          <a:p>
            <a:pPr indent="-317500" lvl="0" marL="609600" rtl="0" algn="l">
              <a:lnSpc>
                <a:spcPct val="140000"/>
              </a:lnSpc>
              <a:spcBef>
                <a:spcPts val="1200"/>
              </a:spcBef>
              <a:spcAft>
                <a:spcPts val="0"/>
              </a:spcAft>
              <a:buClr>
                <a:schemeClr val="dk1"/>
              </a:buClr>
              <a:buSzPts val="1400"/>
              <a:buFont typeface="Open Sans"/>
              <a:buChar char="●"/>
            </a:pPr>
            <a:r>
              <a:rPr lang="en" sz="1400">
                <a:highlight>
                  <a:srgbClr val="FFFFFF"/>
                </a:highlight>
                <a:latin typeface="Open Sans"/>
                <a:ea typeface="Open Sans"/>
                <a:cs typeface="Open Sans"/>
                <a:sym typeface="Open Sans"/>
              </a:rPr>
              <a:t>One of our mayor obstacles was </a:t>
            </a:r>
            <a:r>
              <a:rPr b="1" lang="en" sz="1400">
                <a:highlight>
                  <a:srgbClr val="FFFFFF"/>
                </a:highlight>
                <a:latin typeface="Open Sans"/>
                <a:ea typeface="Open Sans"/>
                <a:cs typeface="Open Sans"/>
                <a:sym typeface="Open Sans"/>
              </a:rPr>
              <a:t>time</a:t>
            </a:r>
            <a:r>
              <a:rPr lang="en" sz="1400">
                <a:highlight>
                  <a:srgbClr val="FFFFFF"/>
                </a:highlight>
                <a:latin typeface="Open Sans"/>
                <a:ea typeface="Open Sans"/>
                <a:cs typeface="Open Sans"/>
                <a:sym typeface="Open Sans"/>
              </a:rPr>
              <a:t>. We think that we should have </a:t>
            </a:r>
            <a:r>
              <a:rPr b="1" lang="en" sz="1400">
                <a:highlight>
                  <a:srgbClr val="FFFFFF"/>
                </a:highlight>
                <a:latin typeface="Open Sans"/>
                <a:ea typeface="Open Sans"/>
                <a:cs typeface="Open Sans"/>
                <a:sym typeface="Open Sans"/>
              </a:rPr>
              <a:t>better visualization</a:t>
            </a:r>
            <a:r>
              <a:rPr lang="en" sz="1400">
                <a:highlight>
                  <a:srgbClr val="FFFFFF"/>
                </a:highlight>
                <a:latin typeface="Open Sans"/>
                <a:ea typeface="Open Sans"/>
                <a:cs typeface="Open Sans"/>
                <a:sym typeface="Open Sans"/>
              </a:rPr>
              <a:t> of our results and probably find better </a:t>
            </a:r>
            <a:r>
              <a:rPr b="1" lang="en" sz="1400">
                <a:highlight>
                  <a:srgbClr val="FFFFFF"/>
                </a:highlight>
                <a:latin typeface="Open Sans"/>
                <a:ea typeface="Open Sans"/>
                <a:cs typeface="Open Sans"/>
                <a:sym typeface="Open Sans"/>
              </a:rPr>
              <a:t>quality datasets</a:t>
            </a:r>
            <a:r>
              <a:rPr lang="en" sz="1400">
                <a:highlight>
                  <a:srgbClr val="FFFFFF"/>
                </a:highlight>
                <a:latin typeface="Open Sans"/>
                <a:ea typeface="Open Sans"/>
                <a:cs typeface="Open Sans"/>
                <a:sym typeface="Open Sans"/>
              </a:rPr>
              <a:t>.</a:t>
            </a:r>
            <a:endParaRPr sz="1400">
              <a:highlight>
                <a:srgbClr val="FFFFFF"/>
              </a:highlight>
              <a:latin typeface="Open Sans"/>
              <a:ea typeface="Open Sans"/>
              <a:cs typeface="Open Sans"/>
              <a:sym typeface="Open Sans"/>
            </a:endParaRPr>
          </a:p>
          <a:p>
            <a:pPr indent="-317500" lvl="0" marL="609600" rtl="0" algn="l">
              <a:lnSpc>
                <a:spcPct val="140000"/>
              </a:lnSpc>
              <a:spcBef>
                <a:spcPts val="0"/>
              </a:spcBef>
              <a:spcAft>
                <a:spcPts val="0"/>
              </a:spcAft>
              <a:buClr>
                <a:schemeClr val="dk1"/>
              </a:buClr>
              <a:buSzPts val="1400"/>
              <a:buFont typeface="Open Sans"/>
              <a:buChar char="●"/>
            </a:pPr>
            <a:r>
              <a:rPr lang="en" sz="1400">
                <a:highlight>
                  <a:srgbClr val="FFFFFF"/>
                </a:highlight>
                <a:latin typeface="Open Sans"/>
                <a:ea typeface="Open Sans"/>
                <a:cs typeface="Open Sans"/>
                <a:sym typeface="Open Sans"/>
              </a:rPr>
              <a:t>Also, we wanted to keep working after-hours but we were limited by our responsibilities outside the bootcamp. </a:t>
            </a:r>
            <a:endParaRPr sz="1400">
              <a:highlight>
                <a:srgbClr val="FFFFFF"/>
              </a:highlight>
              <a:latin typeface="Open Sans"/>
              <a:ea typeface="Open Sans"/>
              <a:cs typeface="Open Sans"/>
              <a:sym typeface="Open Sans"/>
            </a:endParaRPr>
          </a:p>
          <a:p>
            <a:pPr indent="457200" lvl="0" marL="0" rtl="0" algn="l">
              <a:lnSpc>
                <a:spcPct val="140000"/>
              </a:lnSpc>
              <a:spcBef>
                <a:spcPts val="1200"/>
              </a:spcBef>
              <a:spcAft>
                <a:spcPts val="0"/>
              </a:spcAft>
              <a:buNone/>
            </a:pPr>
            <a:r>
              <a:rPr b="1" lang="en" sz="1400">
                <a:highlight>
                  <a:srgbClr val="FFFFFF"/>
                </a:highlight>
                <a:latin typeface="Open Sans"/>
                <a:ea typeface="Open Sans"/>
                <a:cs typeface="Open Sans"/>
                <a:sym typeface="Open Sans"/>
              </a:rPr>
              <a:t>WHAT DID WE LEARN?</a:t>
            </a:r>
            <a:endParaRPr b="1" sz="1400">
              <a:highlight>
                <a:srgbClr val="FFFFFF"/>
              </a:highlight>
              <a:latin typeface="Open Sans"/>
              <a:ea typeface="Open Sans"/>
              <a:cs typeface="Open Sans"/>
              <a:sym typeface="Open Sans"/>
            </a:endParaRPr>
          </a:p>
          <a:p>
            <a:pPr indent="-317500" lvl="0" marL="609600" rtl="0" algn="l">
              <a:lnSpc>
                <a:spcPct val="140000"/>
              </a:lnSpc>
              <a:spcBef>
                <a:spcPts val="1200"/>
              </a:spcBef>
              <a:spcAft>
                <a:spcPts val="0"/>
              </a:spcAft>
              <a:buClr>
                <a:schemeClr val="dk1"/>
              </a:buClr>
              <a:buSzPts val="1400"/>
              <a:buFont typeface="Open Sans"/>
              <a:buChar char="●"/>
            </a:pPr>
            <a:r>
              <a:rPr lang="en" sz="1400">
                <a:highlight>
                  <a:srgbClr val="FFFFFF"/>
                </a:highlight>
                <a:latin typeface="Open Sans"/>
                <a:ea typeface="Open Sans"/>
                <a:cs typeface="Open Sans"/>
                <a:sym typeface="Open Sans"/>
              </a:rPr>
              <a:t>We need to keep learning and have more experience to do a better </a:t>
            </a:r>
            <a:r>
              <a:rPr lang="en" sz="1400">
                <a:highlight>
                  <a:srgbClr val="FFFFFF"/>
                </a:highlight>
                <a:latin typeface="Open Sans"/>
                <a:ea typeface="Open Sans"/>
                <a:cs typeface="Open Sans"/>
                <a:sym typeface="Open Sans"/>
              </a:rPr>
              <a:t>assessment</a:t>
            </a:r>
            <a:r>
              <a:rPr lang="en" sz="1400">
                <a:highlight>
                  <a:srgbClr val="FFFFFF"/>
                </a:highlight>
                <a:latin typeface="Open Sans"/>
                <a:ea typeface="Open Sans"/>
                <a:cs typeface="Open Sans"/>
                <a:sym typeface="Open Sans"/>
              </a:rPr>
              <a:t> and as a result we will have a better time management.</a:t>
            </a:r>
            <a:endParaRPr sz="1500">
              <a:highlight>
                <a:srgbClr val="FFFFFF"/>
              </a:highlight>
              <a:latin typeface="Open Sans"/>
              <a:ea typeface="Open Sans"/>
              <a:cs typeface="Open Sans"/>
              <a:sym typeface="Open Sans"/>
            </a:endParaRPr>
          </a:p>
          <a:p>
            <a:pPr indent="0" lvl="0" marL="457200" rtl="0" algn="l">
              <a:lnSpc>
                <a:spcPct val="140000"/>
              </a:lnSpc>
              <a:spcBef>
                <a:spcPts val="1200"/>
              </a:spcBef>
              <a:spcAft>
                <a:spcPts val="0"/>
              </a:spcAft>
              <a:buNone/>
            </a:pPr>
            <a:r>
              <a:t/>
            </a:r>
            <a:endParaRPr>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Conclusions and Insights</a:t>
            </a:r>
            <a:endParaRPr/>
          </a:p>
        </p:txBody>
      </p:sp>
      <p:sp>
        <p:nvSpPr>
          <p:cNvPr id="260" name="Google Shape;260;p42"/>
          <p:cNvSpPr txBox="1"/>
          <p:nvPr>
            <p:ph idx="1" type="body"/>
          </p:nvPr>
        </p:nvSpPr>
        <p:spPr>
          <a:xfrm>
            <a:off x="463175" y="1272225"/>
            <a:ext cx="7844100" cy="3056100"/>
          </a:xfrm>
          <a:prstGeom prst="rect">
            <a:avLst/>
          </a:prstGeom>
        </p:spPr>
        <p:txBody>
          <a:bodyPr anchorCtr="0" anchor="t" bIns="91425" lIns="91425" spcFirstLastPara="1" rIns="91425" wrap="square" tIns="91425">
            <a:noAutofit/>
          </a:bodyPr>
          <a:lstStyle/>
          <a:p>
            <a:pPr indent="0" lvl="0" marL="457200" rtl="0" algn="l">
              <a:lnSpc>
                <a:spcPct val="140000"/>
              </a:lnSpc>
              <a:spcBef>
                <a:spcPts val="1200"/>
              </a:spcBef>
              <a:spcAft>
                <a:spcPts val="0"/>
              </a:spcAft>
              <a:buNone/>
            </a:pPr>
            <a:r>
              <a:rPr lang="en" sz="1200">
                <a:highlight>
                  <a:srgbClr val="FFFFFF"/>
                </a:highlight>
                <a:latin typeface="Open Sans"/>
                <a:ea typeface="Open Sans"/>
                <a:cs typeface="Open Sans"/>
                <a:sym typeface="Open Sans"/>
              </a:rPr>
              <a:t>Our hypothesis were not entirely supported.</a:t>
            </a:r>
            <a:endParaRPr sz="1200">
              <a:highlight>
                <a:srgbClr val="FFFFFF"/>
              </a:highlight>
              <a:latin typeface="Open Sans"/>
              <a:ea typeface="Open Sans"/>
              <a:cs typeface="Open Sans"/>
              <a:sym typeface="Open Sans"/>
            </a:endParaRPr>
          </a:p>
          <a:p>
            <a:pPr indent="-304800" lvl="0" marL="914400" rtl="0" algn="l">
              <a:lnSpc>
                <a:spcPct val="171428"/>
              </a:lnSpc>
              <a:spcBef>
                <a:spcPts val="1200"/>
              </a:spcBef>
              <a:spcAft>
                <a:spcPts val="0"/>
              </a:spcAft>
              <a:buClr>
                <a:srgbClr val="434343"/>
              </a:buClr>
              <a:buSzPts val="1200"/>
              <a:buFont typeface="Open Sans"/>
              <a:buAutoNum type="arabicPeriod"/>
            </a:pPr>
            <a:r>
              <a:rPr lang="en" sz="1200">
                <a:highlight>
                  <a:schemeClr val="lt1"/>
                </a:highlight>
                <a:latin typeface="Open Sans"/>
                <a:ea typeface="Open Sans"/>
                <a:cs typeface="Open Sans"/>
                <a:sym typeface="Open Sans"/>
              </a:rPr>
              <a:t>The data-related job salaries are </a:t>
            </a:r>
            <a:r>
              <a:rPr b="1" lang="en" sz="1200">
                <a:highlight>
                  <a:schemeClr val="lt1"/>
                </a:highlight>
                <a:latin typeface="Open Sans"/>
                <a:ea typeface="Open Sans"/>
                <a:cs typeface="Open Sans"/>
                <a:sym typeface="Open Sans"/>
              </a:rPr>
              <a:t>increasing</a:t>
            </a:r>
            <a:r>
              <a:rPr lang="en" sz="1200">
                <a:highlight>
                  <a:schemeClr val="lt1"/>
                </a:highlight>
                <a:latin typeface="Open Sans"/>
                <a:ea typeface="Open Sans"/>
                <a:cs typeface="Open Sans"/>
                <a:sym typeface="Open Sans"/>
              </a:rPr>
              <a:t>. 						     (SUPPORTED)</a:t>
            </a:r>
            <a:endParaRPr sz="1200">
              <a:highlight>
                <a:schemeClr val="lt1"/>
              </a:highlight>
              <a:latin typeface="Open Sans"/>
              <a:ea typeface="Open Sans"/>
              <a:cs typeface="Open Sans"/>
              <a:sym typeface="Open Sans"/>
            </a:endParaRPr>
          </a:p>
          <a:p>
            <a:pPr indent="-304800" lvl="0" marL="914400" rtl="0" algn="l">
              <a:lnSpc>
                <a:spcPct val="171428"/>
              </a:lnSpc>
              <a:spcBef>
                <a:spcPts val="0"/>
              </a:spcBef>
              <a:spcAft>
                <a:spcPts val="0"/>
              </a:spcAft>
              <a:buClr>
                <a:srgbClr val="434343"/>
              </a:buClr>
              <a:buSzPts val="1200"/>
              <a:buFont typeface="Open Sans"/>
              <a:buAutoNum type="arabicPeriod"/>
            </a:pPr>
            <a:r>
              <a:rPr b="1" lang="en" sz="1200">
                <a:highlight>
                  <a:schemeClr val="lt1"/>
                </a:highlight>
                <a:latin typeface="Open Sans"/>
                <a:ea typeface="Open Sans"/>
                <a:cs typeface="Open Sans"/>
                <a:sym typeface="Open Sans"/>
              </a:rPr>
              <a:t>Data Science</a:t>
            </a:r>
            <a:r>
              <a:rPr lang="en" sz="1200">
                <a:highlight>
                  <a:schemeClr val="lt1"/>
                </a:highlight>
                <a:latin typeface="Open Sans"/>
                <a:ea typeface="Open Sans"/>
                <a:cs typeface="Open Sans"/>
                <a:sym typeface="Open Sans"/>
              </a:rPr>
              <a:t> is the best paid data-related job in the industry. 			           (REFUTED)</a:t>
            </a:r>
            <a:endParaRPr sz="1200">
              <a:highlight>
                <a:schemeClr val="lt1"/>
              </a:highlight>
              <a:latin typeface="Open Sans"/>
              <a:ea typeface="Open Sans"/>
              <a:cs typeface="Open Sans"/>
              <a:sym typeface="Open Sans"/>
            </a:endParaRPr>
          </a:p>
          <a:p>
            <a:pPr indent="-304800" lvl="0" marL="914400" rtl="0" algn="l">
              <a:lnSpc>
                <a:spcPct val="171428"/>
              </a:lnSpc>
              <a:spcBef>
                <a:spcPts val="0"/>
              </a:spcBef>
              <a:spcAft>
                <a:spcPts val="0"/>
              </a:spcAft>
              <a:buClr>
                <a:srgbClr val="434343"/>
              </a:buClr>
              <a:buSzPts val="1200"/>
              <a:buFont typeface="Open Sans"/>
              <a:buAutoNum type="arabicPeriod"/>
            </a:pPr>
            <a:r>
              <a:rPr b="1" lang="en" sz="1200">
                <a:highlight>
                  <a:schemeClr val="lt1"/>
                </a:highlight>
                <a:latin typeface="Open Sans"/>
                <a:ea typeface="Open Sans"/>
                <a:cs typeface="Open Sans"/>
                <a:sym typeface="Open Sans"/>
              </a:rPr>
              <a:t>New York</a:t>
            </a:r>
            <a:r>
              <a:rPr lang="en" sz="1200">
                <a:highlight>
                  <a:schemeClr val="lt1"/>
                </a:highlight>
                <a:latin typeface="Open Sans"/>
                <a:ea typeface="Open Sans"/>
                <a:cs typeface="Open Sans"/>
                <a:sym typeface="Open Sans"/>
              </a:rPr>
              <a:t> is the state with the best salaries. 						           (REFUTED)</a:t>
            </a:r>
            <a:endParaRPr sz="1200">
              <a:highlight>
                <a:schemeClr val="lt1"/>
              </a:highlight>
              <a:latin typeface="Open Sans"/>
              <a:ea typeface="Open Sans"/>
              <a:cs typeface="Open Sans"/>
              <a:sym typeface="Open Sans"/>
            </a:endParaRPr>
          </a:p>
          <a:p>
            <a:pPr indent="-304800" lvl="0" marL="914400" rtl="0" algn="l">
              <a:lnSpc>
                <a:spcPct val="171428"/>
              </a:lnSpc>
              <a:spcBef>
                <a:spcPts val="0"/>
              </a:spcBef>
              <a:spcAft>
                <a:spcPts val="0"/>
              </a:spcAft>
              <a:buClr>
                <a:srgbClr val="434343"/>
              </a:buClr>
              <a:buSzPts val="1200"/>
              <a:buFont typeface="Open Sans"/>
              <a:buAutoNum type="arabicPeriod"/>
            </a:pPr>
            <a:r>
              <a:rPr lang="en" sz="1200">
                <a:highlight>
                  <a:schemeClr val="lt1"/>
                </a:highlight>
                <a:latin typeface="Open Sans"/>
                <a:ea typeface="Open Sans"/>
                <a:cs typeface="Open Sans"/>
                <a:sym typeface="Open Sans"/>
              </a:rPr>
              <a:t>There’s </a:t>
            </a:r>
            <a:r>
              <a:rPr b="1" lang="en" sz="1200">
                <a:highlight>
                  <a:schemeClr val="lt1"/>
                </a:highlight>
                <a:latin typeface="Open Sans"/>
                <a:ea typeface="Open Sans"/>
                <a:cs typeface="Open Sans"/>
                <a:sym typeface="Open Sans"/>
              </a:rPr>
              <a:t>no significant difference</a:t>
            </a:r>
            <a:r>
              <a:rPr lang="en" sz="1200">
                <a:highlight>
                  <a:schemeClr val="lt1"/>
                </a:highlight>
                <a:latin typeface="Open Sans"/>
                <a:ea typeface="Open Sans"/>
                <a:cs typeface="Open Sans"/>
                <a:sym typeface="Open Sans"/>
              </a:rPr>
              <a:t> between remote jobs and non-remote jobs.     (SUPPORTED)</a:t>
            </a:r>
            <a:endParaRPr sz="1200">
              <a:highlight>
                <a:schemeClr val="lt1"/>
              </a:highlight>
              <a:latin typeface="Open Sans"/>
              <a:ea typeface="Open Sans"/>
              <a:cs typeface="Open Sans"/>
              <a:sym typeface="Open Sans"/>
            </a:endParaRPr>
          </a:p>
          <a:p>
            <a:pPr indent="-304800" lvl="0" marL="914400" rtl="0" algn="l">
              <a:lnSpc>
                <a:spcPct val="171428"/>
              </a:lnSpc>
              <a:spcBef>
                <a:spcPts val="0"/>
              </a:spcBef>
              <a:spcAft>
                <a:spcPts val="0"/>
              </a:spcAft>
              <a:buClr>
                <a:srgbClr val="434343"/>
              </a:buClr>
              <a:buSzPts val="1200"/>
              <a:buFont typeface="Open Sans"/>
              <a:buAutoNum type="arabicPeriod"/>
            </a:pPr>
            <a:r>
              <a:rPr lang="en" sz="1200">
                <a:highlight>
                  <a:schemeClr val="lt1"/>
                </a:highlight>
                <a:latin typeface="Open Sans"/>
                <a:ea typeface="Open Sans"/>
                <a:cs typeface="Open Sans"/>
                <a:sym typeface="Open Sans"/>
              </a:rPr>
              <a:t>The experience level with better average salary is the </a:t>
            </a:r>
            <a:r>
              <a:rPr b="1" lang="en" sz="1200">
                <a:highlight>
                  <a:schemeClr val="lt1"/>
                </a:highlight>
                <a:latin typeface="Open Sans"/>
                <a:ea typeface="Open Sans"/>
                <a:cs typeface="Open Sans"/>
                <a:sym typeface="Open Sans"/>
              </a:rPr>
              <a:t>Senior Level</a:t>
            </a:r>
            <a:r>
              <a:rPr lang="en" sz="1200">
                <a:highlight>
                  <a:schemeClr val="lt1"/>
                </a:highlight>
                <a:latin typeface="Open Sans"/>
                <a:ea typeface="Open Sans"/>
                <a:cs typeface="Open Sans"/>
                <a:sym typeface="Open Sans"/>
              </a:rPr>
              <a:t>. 			(REFUTED)</a:t>
            </a:r>
            <a:endParaRPr sz="1100">
              <a:highlight>
                <a:srgbClr val="FFFFFF"/>
              </a:highlight>
              <a:latin typeface="Open Sans"/>
              <a:ea typeface="Open Sans"/>
              <a:cs typeface="Open Sans"/>
              <a:sym typeface="Open Sans"/>
            </a:endParaRPr>
          </a:p>
          <a:p>
            <a:pPr indent="0" lvl="0" marL="457200" rtl="0" algn="l">
              <a:lnSpc>
                <a:spcPct val="140000"/>
              </a:lnSpc>
              <a:spcBef>
                <a:spcPts val="1200"/>
              </a:spcBef>
              <a:spcAft>
                <a:spcPts val="0"/>
              </a:spcAft>
              <a:buNone/>
            </a:pPr>
            <a:r>
              <a:rPr lang="en" sz="1200">
                <a:highlight>
                  <a:srgbClr val="FFFFFF"/>
                </a:highlight>
                <a:latin typeface="Open Sans"/>
                <a:ea typeface="Open Sans"/>
                <a:cs typeface="Open Sans"/>
                <a:sym typeface="Open Sans"/>
              </a:rPr>
              <a:t>Not everything we predicted was supported and the results of the salaries were a lot higher than we thought. Nonetheless, the numbers don’t lie and we know we executed a great project.</a:t>
            </a:r>
            <a:endParaRPr sz="1200">
              <a:highlight>
                <a:srgbClr val="FFFFFF"/>
              </a:highlight>
              <a:latin typeface="Open Sans"/>
              <a:ea typeface="Open Sans"/>
              <a:cs typeface="Open Sans"/>
              <a:sym typeface="Open Sans"/>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Consulting by Slidesgo">
  <a:themeElements>
    <a:clrScheme name="Simple Light">
      <a:dk1>
        <a:srgbClr val="000000"/>
      </a:dk1>
      <a:lt1>
        <a:srgbClr val="FFFFFF"/>
      </a:lt1>
      <a:dk2>
        <a:srgbClr val="207368"/>
      </a:dk2>
      <a:lt2>
        <a:srgbClr val="9EC0BE"/>
      </a:lt2>
      <a:accent1>
        <a:srgbClr val="B185B4"/>
      </a:accent1>
      <a:accent2>
        <a:srgbClr val="A6C1D8"/>
      </a:accent2>
      <a:accent3>
        <a:srgbClr val="224141"/>
      </a:accent3>
      <a:accent4>
        <a:srgbClr val="E3E8E8"/>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