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Bebas Neue"/>
      <p:regular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709318-CDDF-49A1-B9C0-ADACCC651805}">
  <a:tblStyle styleId="{E2709318-CDDF-49A1-B9C0-ADACCC6518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BebasNeue-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g20a455cc9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8" name="Google Shape;1308;g20a455cc9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6" name="Shape 1436"/>
        <p:cNvGrpSpPr/>
        <p:nvPr/>
      </p:nvGrpSpPr>
      <p:grpSpPr>
        <a:xfrm>
          <a:off x="0" y="0"/>
          <a:ext cx="0" cy="0"/>
          <a:chOff x="0" y="0"/>
          <a:chExt cx="0" cy="0"/>
        </a:xfrm>
      </p:grpSpPr>
      <p:sp>
        <p:nvSpPr>
          <p:cNvPr id="1437" name="Google Shape;1437;g2e36d5ed5f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8" name="Google Shape;1438;g2e36d5ed5f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g2e36d5ed5fe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7" name="Google Shape;1447;g2e36d5ed5fe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g24b8649360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5" name="Google Shape;1455;g24b8649360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0" name="Shape 1460"/>
        <p:cNvGrpSpPr/>
        <p:nvPr/>
      </p:nvGrpSpPr>
      <p:grpSpPr>
        <a:xfrm>
          <a:off x="0" y="0"/>
          <a:ext cx="0" cy="0"/>
          <a:chOff x="0" y="0"/>
          <a:chExt cx="0" cy="0"/>
        </a:xfrm>
      </p:grpSpPr>
      <p:sp>
        <p:nvSpPr>
          <p:cNvPr id="1461" name="Google Shape;1461;g24b8649360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2" name="Google Shape;1462;g24b8649360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g2e36d5ed5f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8" name="Google Shape;1468;g2e36d5ed5f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8" name="Shape 1478"/>
        <p:cNvGrpSpPr/>
        <p:nvPr/>
      </p:nvGrpSpPr>
      <p:grpSpPr>
        <a:xfrm>
          <a:off x="0" y="0"/>
          <a:ext cx="0" cy="0"/>
          <a:chOff x="0" y="0"/>
          <a:chExt cx="0" cy="0"/>
        </a:xfrm>
      </p:grpSpPr>
      <p:sp>
        <p:nvSpPr>
          <p:cNvPr id="1479" name="Google Shape;1479;g24b8649360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0" name="Google Shape;1480;g24b8649360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6" name="Shape 1486"/>
        <p:cNvGrpSpPr/>
        <p:nvPr/>
      </p:nvGrpSpPr>
      <p:grpSpPr>
        <a:xfrm>
          <a:off x="0" y="0"/>
          <a:ext cx="0" cy="0"/>
          <a:chOff x="0" y="0"/>
          <a:chExt cx="0" cy="0"/>
        </a:xfrm>
      </p:grpSpPr>
      <p:sp>
        <p:nvSpPr>
          <p:cNvPr id="1487" name="Google Shape;1487;g24b86493603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8" name="Google Shape;1488;g24b86493603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2e36d5ed5f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2e36d5ed5f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8" name="Shape 1498"/>
        <p:cNvGrpSpPr/>
        <p:nvPr/>
      </p:nvGrpSpPr>
      <p:grpSpPr>
        <a:xfrm>
          <a:off x="0" y="0"/>
          <a:ext cx="0" cy="0"/>
          <a:chOff x="0" y="0"/>
          <a:chExt cx="0" cy="0"/>
        </a:xfrm>
      </p:grpSpPr>
      <p:sp>
        <p:nvSpPr>
          <p:cNvPr id="1499" name="Google Shape;1499;g24b86493603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0" name="Google Shape;1500;g24b86493603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g24a5ebbae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0" name="Google Shape;1360;g24a5ebbae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184d99d1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184d99d1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2e36d5ed5f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2e36d5ed5f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5" name="Shape 1395"/>
        <p:cNvGrpSpPr/>
        <p:nvPr/>
      </p:nvGrpSpPr>
      <p:grpSpPr>
        <a:xfrm>
          <a:off x="0" y="0"/>
          <a:ext cx="0" cy="0"/>
          <a:chOff x="0" y="0"/>
          <a:chExt cx="0" cy="0"/>
        </a:xfrm>
      </p:grpSpPr>
      <p:sp>
        <p:nvSpPr>
          <p:cNvPr id="1396" name="Google Shape;1396;g24b8649360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7" name="Google Shape;1397;g24b8649360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g2e36d5ed5f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6" name="Google Shape;1406;g2e36d5ed5f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g24b8649360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24b8649360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g2e36d5ed5f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2" name="Google Shape;1422;g2e36d5ed5f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321817" y="354020"/>
            <a:ext cx="1013699" cy="886245"/>
            <a:chOff x="895150" y="3894725"/>
            <a:chExt cx="332775" cy="290925"/>
          </a:xfrm>
        </p:grpSpPr>
        <p:sp>
          <p:nvSpPr>
            <p:cNvPr id="10" name="Google Shape;10;p2"/>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348640" y="4428400"/>
            <a:ext cx="1207215" cy="1092048"/>
            <a:chOff x="431250" y="4269675"/>
            <a:chExt cx="623175" cy="563725"/>
          </a:xfrm>
        </p:grpSpPr>
        <p:sp>
          <p:nvSpPr>
            <p:cNvPr id="15" name="Google Shape;15;p2"/>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2"/>
          <p:cNvGrpSpPr/>
          <p:nvPr/>
        </p:nvGrpSpPr>
        <p:grpSpPr>
          <a:xfrm>
            <a:off x="4572003" y="3794252"/>
            <a:ext cx="4570263" cy="2675285"/>
            <a:chOff x="2256275" y="1054425"/>
            <a:chExt cx="1212400" cy="709700"/>
          </a:xfrm>
        </p:grpSpPr>
        <p:sp>
          <p:nvSpPr>
            <p:cNvPr id="20" name="Google Shape;20;p2"/>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2637649" y="-11"/>
            <a:ext cx="4570262" cy="2674788"/>
            <a:chOff x="2256275" y="1054425"/>
            <a:chExt cx="1212625" cy="709700"/>
          </a:xfrm>
        </p:grpSpPr>
        <p:sp>
          <p:nvSpPr>
            <p:cNvPr id="23" name="Google Shape;23;p2"/>
            <p:cNvSpPr/>
            <p:nvPr/>
          </p:nvSpPr>
          <p:spPr>
            <a:xfrm>
              <a:off x="2256275" y="1054425"/>
              <a:ext cx="1212625" cy="699875"/>
            </a:xfrm>
            <a:custGeom>
              <a:rect b="b" l="l" r="r" t="t"/>
              <a:pathLst>
                <a:path extrusionOk="0" h="27995" w="48505">
                  <a:moveTo>
                    <a:pt x="48504" y="1"/>
                  </a:moveTo>
                  <a:lnTo>
                    <a:pt x="1" y="10"/>
                  </a:lnTo>
                  <a:lnTo>
                    <a:pt x="1" y="27995"/>
                  </a:lnTo>
                  <a:lnTo>
                    <a:pt x="22366" y="12838"/>
                  </a:lnTo>
                  <a:lnTo>
                    <a:pt x="27352" y="14997"/>
                  </a:lnTo>
                  <a:lnTo>
                    <a:pt x="485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31300" y="1292625"/>
              <a:ext cx="19200" cy="72050"/>
            </a:xfrm>
            <a:custGeom>
              <a:rect b="b" l="l" r="r" t="t"/>
              <a:pathLst>
                <a:path extrusionOk="0" h="2882" w="768">
                  <a:moveTo>
                    <a:pt x="0" y="0"/>
                  </a:moveTo>
                  <a:lnTo>
                    <a:pt x="0" y="2882"/>
                  </a:lnTo>
                  <a:lnTo>
                    <a:pt x="767" y="2338"/>
                  </a:lnTo>
                  <a:lnTo>
                    <a:pt x="767" y="63"/>
                  </a:lnTo>
                  <a:cubicBezTo>
                    <a:pt x="714" y="27"/>
                    <a:pt x="642" y="0"/>
                    <a:pt x="571"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004750" y="1292625"/>
              <a:ext cx="6500" cy="87675"/>
            </a:xfrm>
            <a:custGeom>
              <a:rect b="b" l="l" r="r" t="t"/>
              <a:pathLst>
                <a:path extrusionOk="0" h="3507" w="260">
                  <a:moveTo>
                    <a:pt x="259" y="0"/>
                  </a:moveTo>
                  <a:cubicBezTo>
                    <a:pt x="117" y="27"/>
                    <a:pt x="1" y="161"/>
                    <a:pt x="1" y="321"/>
                  </a:cubicBezTo>
                  <a:lnTo>
                    <a:pt x="1" y="3221"/>
                  </a:lnTo>
                  <a:cubicBezTo>
                    <a:pt x="1" y="3346"/>
                    <a:pt x="72" y="3453"/>
                    <a:pt x="179" y="3506"/>
                  </a:cubicBezTo>
                  <a:lnTo>
                    <a:pt x="259" y="3453"/>
                  </a:lnTo>
                  <a:lnTo>
                    <a:pt x="259"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861800" y="1083650"/>
              <a:ext cx="49075" cy="191600"/>
            </a:xfrm>
            <a:custGeom>
              <a:rect b="b" l="l" r="r" t="t"/>
              <a:pathLst>
                <a:path extrusionOk="0" h="7664" w="1963">
                  <a:moveTo>
                    <a:pt x="955" y="0"/>
                  </a:moveTo>
                  <a:cubicBezTo>
                    <a:pt x="928" y="0"/>
                    <a:pt x="901" y="18"/>
                    <a:pt x="901" y="54"/>
                  </a:cubicBezTo>
                  <a:lnTo>
                    <a:pt x="901" y="687"/>
                  </a:lnTo>
                  <a:lnTo>
                    <a:pt x="330" y="687"/>
                  </a:lnTo>
                  <a:cubicBezTo>
                    <a:pt x="152" y="687"/>
                    <a:pt x="0" y="830"/>
                    <a:pt x="0" y="1008"/>
                  </a:cubicBezTo>
                  <a:lnTo>
                    <a:pt x="0" y="5175"/>
                  </a:lnTo>
                  <a:cubicBezTo>
                    <a:pt x="0" y="5353"/>
                    <a:pt x="152" y="5496"/>
                    <a:pt x="330" y="5496"/>
                  </a:cubicBezTo>
                  <a:lnTo>
                    <a:pt x="901" y="5496"/>
                  </a:lnTo>
                  <a:lnTo>
                    <a:pt x="901" y="7619"/>
                  </a:lnTo>
                  <a:cubicBezTo>
                    <a:pt x="901" y="7646"/>
                    <a:pt x="928" y="7663"/>
                    <a:pt x="955" y="7663"/>
                  </a:cubicBezTo>
                  <a:cubicBezTo>
                    <a:pt x="981" y="7663"/>
                    <a:pt x="1008" y="7646"/>
                    <a:pt x="1008" y="7619"/>
                  </a:cubicBezTo>
                  <a:lnTo>
                    <a:pt x="1008" y="5496"/>
                  </a:lnTo>
                  <a:lnTo>
                    <a:pt x="1276" y="5496"/>
                  </a:lnTo>
                  <a:lnTo>
                    <a:pt x="1276" y="1847"/>
                  </a:lnTo>
                  <a:lnTo>
                    <a:pt x="1963" y="1847"/>
                  </a:lnTo>
                  <a:lnTo>
                    <a:pt x="1963" y="1008"/>
                  </a:lnTo>
                  <a:cubicBezTo>
                    <a:pt x="1963" y="830"/>
                    <a:pt x="1811" y="687"/>
                    <a:pt x="1633" y="687"/>
                  </a:cubicBezTo>
                  <a:lnTo>
                    <a:pt x="1008" y="687"/>
                  </a:lnTo>
                  <a:lnTo>
                    <a:pt x="1008" y="54"/>
                  </a:lnTo>
                  <a:cubicBezTo>
                    <a:pt x="1008" y="18"/>
                    <a:pt x="981" y="0"/>
                    <a:pt x="955" y="0"/>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933375" y="1159025"/>
              <a:ext cx="48875" cy="195625"/>
            </a:xfrm>
            <a:custGeom>
              <a:rect b="b" l="l" r="r" t="t"/>
              <a:pathLst>
                <a:path extrusionOk="0" h="7825" w="1955">
                  <a:moveTo>
                    <a:pt x="946" y="1"/>
                  </a:moveTo>
                  <a:cubicBezTo>
                    <a:pt x="920" y="1"/>
                    <a:pt x="893" y="19"/>
                    <a:pt x="893" y="54"/>
                  </a:cubicBezTo>
                  <a:lnTo>
                    <a:pt x="893" y="1374"/>
                  </a:lnTo>
                  <a:lnTo>
                    <a:pt x="322" y="1374"/>
                  </a:lnTo>
                  <a:cubicBezTo>
                    <a:pt x="144" y="1374"/>
                    <a:pt x="1" y="1517"/>
                    <a:pt x="1" y="1696"/>
                  </a:cubicBezTo>
                  <a:lnTo>
                    <a:pt x="1" y="5442"/>
                  </a:lnTo>
                  <a:cubicBezTo>
                    <a:pt x="1" y="5621"/>
                    <a:pt x="144" y="5764"/>
                    <a:pt x="322" y="5764"/>
                  </a:cubicBezTo>
                  <a:lnTo>
                    <a:pt x="893" y="5764"/>
                  </a:lnTo>
                  <a:lnTo>
                    <a:pt x="893" y="7771"/>
                  </a:lnTo>
                  <a:cubicBezTo>
                    <a:pt x="893" y="7807"/>
                    <a:pt x="920" y="7824"/>
                    <a:pt x="946" y="7824"/>
                  </a:cubicBezTo>
                  <a:cubicBezTo>
                    <a:pt x="982" y="7824"/>
                    <a:pt x="1000" y="7807"/>
                    <a:pt x="1000" y="7771"/>
                  </a:cubicBezTo>
                  <a:lnTo>
                    <a:pt x="1000" y="5764"/>
                  </a:lnTo>
                  <a:lnTo>
                    <a:pt x="1553" y="5764"/>
                  </a:lnTo>
                  <a:lnTo>
                    <a:pt x="1553" y="5032"/>
                  </a:lnTo>
                  <a:lnTo>
                    <a:pt x="1955" y="5032"/>
                  </a:lnTo>
                  <a:lnTo>
                    <a:pt x="1955" y="1696"/>
                  </a:lnTo>
                  <a:cubicBezTo>
                    <a:pt x="1955" y="1517"/>
                    <a:pt x="1812" y="1374"/>
                    <a:pt x="1633" y="1374"/>
                  </a:cubicBezTo>
                  <a:lnTo>
                    <a:pt x="1000" y="1374"/>
                  </a:lnTo>
                  <a:lnTo>
                    <a:pt x="1000" y="54"/>
                  </a:lnTo>
                  <a:cubicBezTo>
                    <a:pt x="1000" y="19"/>
                    <a:pt x="982" y="1"/>
                    <a:pt x="946"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190075" y="1054650"/>
              <a:ext cx="20100" cy="119350"/>
            </a:xfrm>
            <a:custGeom>
              <a:rect b="b" l="l" r="r" t="t"/>
              <a:pathLst>
                <a:path extrusionOk="0" h="4774" w="804">
                  <a:moveTo>
                    <a:pt x="1" y="1"/>
                  </a:moveTo>
                  <a:lnTo>
                    <a:pt x="1" y="4086"/>
                  </a:lnTo>
                  <a:lnTo>
                    <a:pt x="349" y="4086"/>
                  </a:lnTo>
                  <a:lnTo>
                    <a:pt x="349" y="4720"/>
                  </a:lnTo>
                  <a:cubicBezTo>
                    <a:pt x="349" y="4747"/>
                    <a:pt x="376" y="4773"/>
                    <a:pt x="402" y="4773"/>
                  </a:cubicBezTo>
                  <a:cubicBezTo>
                    <a:pt x="429" y="4773"/>
                    <a:pt x="456" y="4747"/>
                    <a:pt x="456" y="4720"/>
                  </a:cubicBezTo>
                  <a:lnTo>
                    <a:pt x="456" y="4086"/>
                  </a:lnTo>
                  <a:lnTo>
                    <a:pt x="804" y="4086"/>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070550" y="1054650"/>
              <a:ext cx="39950" cy="143425"/>
            </a:xfrm>
            <a:custGeom>
              <a:rect b="b" l="l" r="r" t="t"/>
              <a:pathLst>
                <a:path extrusionOk="0" h="5737" w="1598">
                  <a:moveTo>
                    <a:pt x="0" y="1"/>
                  </a:moveTo>
                  <a:lnTo>
                    <a:pt x="0" y="5050"/>
                  </a:lnTo>
                  <a:lnTo>
                    <a:pt x="544" y="5050"/>
                  </a:lnTo>
                  <a:lnTo>
                    <a:pt x="544" y="5683"/>
                  </a:lnTo>
                  <a:cubicBezTo>
                    <a:pt x="544" y="5710"/>
                    <a:pt x="562" y="5737"/>
                    <a:pt x="598" y="5737"/>
                  </a:cubicBezTo>
                  <a:cubicBezTo>
                    <a:pt x="625" y="5737"/>
                    <a:pt x="643" y="5710"/>
                    <a:pt x="643" y="5683"/>
                  </a:cubicBezTo>
                  <a:lnTo>
                    <a:pt x="643" y="5050"/>
                  </a:lnTo>
                  <a:lnTo>
                    <a:pt x="767" y="5050"/>
                  </a:lnTo>
                  <a:lnTo>
                    <a:pt x="767" y="607"/>
                  </a:lnTo>
                  <a:lnTo>
                    <a:pt x="1570" y="607"/>
                  </a:lnTo>
                  <a:lnTo>
                    <a:pt x="1570" y="4863"/>
                  </a:lnTo>
                  <a:cubicBezTo>
                    <a:pt x="1588" y="4818"/>
                    <a:pt x="1597" y="4773"/>
                    <a:pt x="1597" y="4720"/>
                  </a:cubicBezTo>
                  <a:lnTo>
                    <a:pt x="159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323625" y="1103500"/>
              <a:ext cx="49100" cy="144100"/>
            </a:xfrm>
            <a:custGeom>
              <a:rect b="b" l="l" r="r" t="t"/>
              <a:pathLst>
                <a:path extrusionOk="0" h="5764" w="1964">
                  <a:moveTo>
                    <a:pt x="955" y="0"/>
                  </a:moveTo>
                  <a:cubicBezTo>
                    <a:pt x="928" y="0"/>
                    <a:pt x="902" y="18"/>
                    <a:pt x="902" y="54"/>
                  </a:cubicBezTo>
                  <a:lnTo>
                    <a:pt x="902" y="687"/>
                  </a:lnTo>
                  <a:lnTo>
                    <a:pt x="331" y="687"/>
                  </a:lnTo>
                  <a:cubicBezTo>
                    <a:pt x="152" y="687"/>
                    <a:pt x="1" y="830"/>
                    <a:pt x="1" y="1008"/>
                  </a:cubicBezTo>
                  <a:lnTo>
                    <a:pt x="1" y="3908"/>
                  </a:lnTo>
                  <a:cubicBezTo>
                    <a:pt x="1" y="4086"/>
                    <a:pt x="152" y="4229"/>
                    <a:pt x="331" y="4229"/>
                  </a:cubicBezTo>
                  <a:lnTo>
                    <a:pt x="902" y="4229"/>
                  </a:lnTo>
                  <a:lnTo>
                    <a:pt x="902" y="5710"/>
                  </a:lnTo>
                  <a:cubicBezTo>
                    <a:pt x="902" y="5737"/>
                    <a:pt x="928" y="5763"/>
                    <a:pt x="955" y="5763"/>
                  </a:cubicBezTo>
                  <a:cubicBezTo>
                    <a:pt x="982" y="5763"/>
                    <a:pt x="1009" y="5737"/>
                    <a:pt x="1009" y="5710"/>
                  </a:cubicBezTo>
                  <a:lnTo>
                    <a:pt x="1009" y="4229"/>
                  </a:lnTo>
                  <a:lnTo>
                    <a:pt x="1633" y="4229"/>
                  </a:lnTo>
                  <a:cubicBezTo>
                    <a:pt x="1812" y="4229"/>
                    <a:pt x="1963" y="4086"/>
                    <a:pt x="1963" y="3908"/>
                  </a:cubicBezTo>
                  <a:lnTo>
                    <a:pt x="1963" y="1008"/>
                  </a:lnTo>
                  <a:cubicBezTo>
                    <a:pt x="1963" y="830"/>
                    <a:pt x="1812" y="687"/>
                    <a:pt x="1633" y="687"/>
                  </a:cubicBezTo>
                  <a:lnTo>
                    <a:pt x="1009" y="687"/>
                  </a:lnTo>
                  <a:lnTo>
                    <a:pt x="1009" y="54"/>
                  </a:lnTo>
                  <a:cubicBezTo>
                    <a:pt x="1009" y="18"/>
                    <a:pt x="982" y="0"/>
                    <a:pt x="955"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291300" y="1198725"/>
              <a:ext cx="11175" cy="120250"/>
            </a:xfrm>
            <a:custGeom>
              <a:rect b="b" l="l" r="r" t="t"/>
              <a:pathLst>
                <a:path extrusionOk="0" h="4810" w="447">
                  <a:moveTo>
                    <a:pt x="0" y="1"/>
                  </a:moveTo>
                  <a:lnTo>
                    <a:pt x="0" y="4809"/>
                  </a:lnTo>
                  <a:lnTo>
                    <a:pt x="125" y="4809"/>
                  </a:lnTo>
                  <a:cubicBezTo>
                    <a:pt x="303" y="4809"/>
                    <a:pt x="446" y="4666"/>
                    <a:pt x="446" y="4488"/>
                  </a:cubicBezTo>
                  <a:lnTo>
                    <a:pt x="446" y="322"/>
                  </a:lnTo>
                  <a:cubicBezTo>
                    <a:pt x="446" y="143"/>
                    <a:pt x="303" y="1"/>
                    <a:pt x="125"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256275" y="1198725"/>
              <a:ext cx="14975" cy="120250"/>
            </a:xfrm>
            <a:custGeom>
              <a:rect b="b" l="l" r="r" t="t"/>
              <a:pathLst>
                <a:path extrusionOk="0" h="4810" w="599">
                  <a:moveTo>
                    <a:pt x="215" y="1"/>
                  </a:moveTo>
                  <a:cubicBezTo>
                    <a:pt x="134" y="1"/>
                    <a:pt x="54" y="27"/>
                    <a:pt x="1" y="81"/>
                  </a:cubicBezTo>
                  <a:lnTo>
                    <a:pt x="1" y="4729"/>
                  </a:lnTo>
                  <a:cubicBezTo>
                    <a:pt x="54" y="4782"/>
                    <a:pt x="134" y="4809"/>
                    <a:pt x="215" y="4809"/>
                  </a:cubicBezTo>
                  <a:lnTo>
                    <a:pt x="598" y="4809"/>
                  </a:lnTo>
                  <a:lnTo>
                    <a:pt x="598"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769900" y="1054650"/>
              <a:ext cx="49100" cy="114875"/>
            </a:xfrm>
            <a:custGeom>
              <a:rect b="b" l="l" r="r" t="t"/>
              <a:pathLst>
                <a:path extrusionOk="0" h="4595" w="1964">
                  <a:moveTo>
                    <a:pt x="1" y="1"/>
                  </a:moveTo>
                  <a:lnTo>
                    <a:pt x="1" y="3587"/>
                  </a:lnTo>
                  <a:cubicBezTo>
                    <a:pt x="1" y="3765"/>
                    <a:pt x="152" y="3908"/>
                    <a:pt x="331" y="3908"/>
                  </a:cubicBezTo>
                  <a:lnTo>
                    <a:pt x="955" y="3908"/>
                  </a:lnTo>
                  <a:lnTo>
                    <a:pt x="955" y="4541"/>
                  </a:lnTo>
                  <a:cubicBezTo>
                    <a:pt x="955" y="4568"/>
                    <a:pt x="982" y="4595"/>
                    <a:pt x="1009" y="4595"/>
                  </a:cubicBezTo>
                  <a:cubicBezTo>
                    <a:pt x="1036" y="4595"/>
                    <a:pt x="1062" y="4568"/>
                    <a:pt x="1062" y="4541"/>
                  </a:cubicBezTo>
                  <a:lnTo>
                    <a:pt x="1062" y="3908"/>
                  </a:lnTo>
                  <a:lnTo>
                    <a:pt x="1633" y="3908"/>
                  </a:lnTo>
                  <a:cubicBezTo>
                    <a:pt x="1812" y="3908"/>
                    <a:pt x="1963" y="3765"/>
                    <a:pt x="1963" y="3587"/>
                  </a:cubicBezTo>
                  <a:lnTo>
                    <a:pt x="196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699200" y="1054650"/>
              <a:ext cx="47750" cy="39500"/>
            </a:xfrm>
            <a:custGeom>
              <a:rect b="b" l="l" r="r" t="t"/>
              <a:pathLst>
                <a:path extrusionOk="0" h="1580" w="1910">
                  <a:moveTo>
                    <a:pt x="1" y="1"/>
                  </a:moveTo>
                  <a:cubicBezTo>
                    <a:pt x="45" y="117"/>
                    <a:pt x="161" y="206"/>
                    <a:pt x="304" y="206"/>
                  </a:cubicBezTo>
                  <a:lnTo>
                    <a:pt x="929" y="206"/>
                  </a:lnTo>
                  <a:lnTo>
                    <a:pt x="929" y="1526"/>
                  </a:lnTo>
                  <a:cubicBezTo>
                    <a:pt x="929" y="1553"/>
                    <a:pt x="955" y="1580"/>
                    <a:pt x="982" y="1580"/>
                  </a:cubicBezTo>
                  <a:cubicBezTo>
                    <a:pt x="1009" y="1580"/>
                    <a:pt x="1036" y="1553"/>
                    <a:pt x="1036" y="1526"/>
                  </a:cubicBezTo>
                  <a:lnTo>
                    <a:pt x="1036" y="206"/>
                  </a:lnTo>
                  <a:lnTo>
                    <a:pt x="1607" y="206"/>
                  </a:lnTo>
                  <a:cubicBezTo>
                    <a:pt x="1740" y="206"/>
                    <a:pt x="1865" y="117"/>
                    <a:pt x="1910"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396550" y="1054650"/>
              <a:ext cx="48875" cy="110875"/>
            </a:xfrm>
            <a:custGeom>
              <a:rect b="b" l="l" r="r" t="t"/>
              <a:pathLst>
                <a:path extrusionOk="0" h="4435" w="1955">
                  <a:moveTo>
                    <a:pt x="1" y="1"/>
                  </a:moveTo>
                  <a:lnTo>
                    <a:pt x="1" y="2525"/>
                  </a:lnTo>
                  <a:cubicBezTo>
                    <a:pt x="1" y="2704"/>
                    <a:pt x="144" y="2846"/>
                    <a:pt x="322" y="2846"/>
                  </a:cubicBezTo>
                  <a:lnTo>
                    <a:pt x="893" y="2846"/>
                  </a:lnTo>
                  <a:lnTo>
                    <a:pt x="893" y="4381"/>
                  </a:lnTo>
                  <a:cubicBezTo>
                    <a:pt x="893" y="4417"/>
                    <a:pt x="920" y="4434"/>
                    <a:pt x="947" y="4434"/>
                  </a:cubicBezTo>
                  <a:cubicBezTo>
                    <a:pt x="982" y="4434"/>
                    <a:pt x="1000" y="4417"/>
                    <a:pt x="1000" y="4381"/>
                  </a:cubicBezTo>
                  <a:lnTo>
                    <a:pt x="1000" y="2846"/>
                  </a:lnTo>
                  <a:lnTo>
                    <a:pt x="1625" y="2846"/>
                  </a:lnTo>
                  <a:cubicBezTo>
                    <a:pt x="1812" y="2846"/>
                    <a:pt x="1955" y="2704"/>
                    <a:pt x="1955" y="2525"/>
                  </a:cubicBezTo>
                  <a:lnTo>
                    <a:pt x="195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521450" y="1054650"/>
              <a:ext cx="48875" cy="173550"/>
            </a:xfrm>
            <a:custGeom>
              <a:rect b="b" l="l" r="r" t="t"/>
              <a:pathLst>
                <a:path extrusionOk="0" h="6942" w="1955">
                  <a:moveTo>
                    <a:pt x="1" y="1"/>
                  </a:moveTo>
                  <a:lnTo>
                    <a:pt x="1" y="5041"/>
                  </a:lnTo>
                  <a:cubicBezTo>
                    <a:pt x="1" y="5184"/>
                    <a:pt x="99" y="5309"/>
                    <a:pt x="233" y="5353"/>
                  </a:cubicBezTo>
                  <a:lnTo>
                    <a:pt x="233" y="3061"/>
                  </a:lnTo>
                  <a:lnTo>
                    <a:pt x="1036" y="3061"/>
                  </a:lnTo>
                  <a:lnTo>
                    <a:pt x="1036" y="6941"/>
                  </a:lnTo>
                  <a:cubicBezTo>
                    <a:pt x="1044" y="6932"/>
                    <a:pt x="1053" y="6914"/>
                    <a:pt x="1053" y="6897"/>
                  </a:cubicBezTo>
                  <a:lnTo>
                    <a:pt x="1053" y="5362"/>
                  </a:lnTo>
                  <a:lnTo>
                    <a:pt x="1624" y="5362"/>
                  </a:lnTo>
                  <a:cubicBezTo>
                    <a:pt x="1812" y="5362"/>
                    <a:pt x="1954" y="5219"/>
                    <a:pt x="1954" y="5041"/>
                  </a:cubicBezTo>
                  <a:lnTo>
                    <a:pt x="195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271225" y="1101500"/>
              <a:ext cx="20100" cy="642775"/>
            </a:xfrm>
            <a:custGeom>
              <a:rect b="b" l="l" r="r" t="t"/>
              <a:pathLst>
                <a:path extrusionOk="0" h="25711" w="804">
                  <a:moveTo>
                    <a:pt x="0" y="0"/>
                  </a:moveTo>
                  <a:lnTo>
                    <a:pt x="0" y="3890"/>
                  </a:lnTo>
                  <a:lnTo>
                    <a:pt x="0" y="8698"/>
                  </a:lnTo>
                  <a:lnTo>
                    <a:pt x="0" y="25710"/>
                  </a:lnTo>
                  <a:lnTo>
                    <a:pt x="803" y="25166"/>
                  </a:lnTo>
                  <a:lnTo>
                    <a:pt x="803" y="8698"/>
                  </a:lnTo>
                  <a:lnTo>
                    <a:pt x="803" y="3890"/>
                  </a:lnTo>
                  <a:lnTo>
                    <a:pt x="803"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311375" y="1307775"/>
              <a:ext cx="20075" cy="409275"/>
            </a:xfrm>
            <a:custGeom>
              <a:rect b="b" l="l" r="r" t="t"/>
              <a:pathLst>
                <a:path extrusionOk="0" h="16371" w="803">
                  <a:moveTo>
                    <a:pt x="0" y="1"/>
                  </a:moveTo>
                  <a:lnTo>
                    <a:pt x="0" y="16371"/>
                  </a:lnTo>
                  <a:lnTo>
                    <a:pt x="803" y="1582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351500" y="1218800"/>
              <a:ext cx="20100" cy="471050"/>
            </a:xfrm>
            <a:custGeom>
              <a:rect b="b" l="l" r="r" t="t"/>
              <a:pathLst>
                <a:path extrusionOk="0" h="18842" w="804">
                  <a:moveTo>
                    <a:pt x="1" y="0"/>
                  </a:moveTo>
                  <a:lnTo>
                    <a:pt x="1" y="18842"/>
                  </a:lnTo>
                  <a:lnTo>
                    <a:pt x="804" y="18297"/>
                  </a:lnTo>
                  <a:lnTo>
                    <a:pt x="80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129875" y="1088325"/>
              <a:ext cx="20100" cy="206550"/>
            </a:xfrm>
            <a:custGeom>
              <a:rect b="b" l="l" r="r" t="t"/>
              <a:pathLst>
                <a:path extrusionOk="0" h="8262" w="804">
                  <a:moveTo>
                    <a:pt x="0" y="1"/>
                  </a:moveTo>
                  <a:lnTo>
                    <a:pt x="0" y="8262"/>
                  </a:lnTo>
                  <a:lnTo>
                    <a:pt x="803" y="7691"/>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170025" y="1054650"/>
              <a:ext cx="20075" cy="211675"/>
            </a:xfrm>
            <a:custGeom>
              <a:rect b="b" l="l" r="r" t="t"/>
              <a:pathLst>
                <a:path extrusionOk="0" h="8467" w="803">
                  <a:moveTo>
                    <a:pt x="0" y="1"/>
                  </a:moveTo>
                  <a:lnTo>
                    <a:pt x="0" y="8467"/>
                  </a:lnTo>
                  <a:lnTo>
                    <a:pt x="803" y="7905"/>
                  </a:lnTo>
                  <a:lnTo>
                    <a:pt x="803" y="40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089725" y="1069825"/>
              <a:ext cx="20100" cy="253375"/>
            </a:xfrm>
            <a:custGeom>
              <a:rect b="b" l="l" r="r" t="t"/>
              <a:pathLst>
                <a:path extrusionOk="0" h="10135" w="804">
                  <a:moveTo>
                    <a:pt x="0" y="0"/>
                  </a:moveTo>
                  <a:lnTo>
                    <a:pt x="0" y="4443"/>
                  </a:lnTo>
                  <a:lnTo>
                    <a:pt x="0" y="10135"/>
                  </a:lnTo>
                  <a:lnTo>
                    <a:pt x="803" y="9572"/>
                  </a:lnTo>
                  <a:lnTo>
                    <a:pt x="803" y="4256"/>
                  </a:lnTo>
                  <a:lnTo>
                    <a:pt x="803"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050475" y="1054650"/>
              <a:ext cx="20100" cy="296425"/>
            </a:xfrm>
            <a:custGeom>
              <a:rect b="b" l="l" r="r" t="t"/>
              <a:pathLst>
                <a:path extrusionOk="0" h="11857" w="804">
                  <a:moveTo>
                    <a:pt x="0" y="1"/>
                  </a:moveTo>
                  <a:lnTo>
                    <a:pt x="0" y="9582"/>
                  </a:lnTo>
                  <a:lnTo>
                    <a:pt x="0" y="11857"/>
                  </a:lnTo>
                  <a:lnTo>
                    <a:pt x="803" y="11295"/>
                  </a:lnTo>
                  <a:lnTo>
                    <a:pt x="803" y="50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011225" y="1153225"/>
              <a:ext cx="20100" cy="225725"/>
            </a:xfrm>
            <a:custGeom>
              <a:rect b="b" l="l" r="r" t="t"/>
              <a:pathLst>
                <a:path extrusionOk="0" h="9029" w="804">
                  <a:moveTo>
                    <a:pt x="0" y="1"/>
                  </a:moveTo>
                  <a:lnTo>
                    <a:pt x="0" y="5576"/>
                  </a:lnTo>
                  <a:lnTo>
                    <a:pt x="0" y="9029"/>
                  </a:lnTo>
                  <a:lnTo>
                    <a:pt x="803" y="8458"/>
                  </a:lnTo>
                  <a:lnTo>
                    <a:pt x="803" y="5576"/>
                  </a:lnTo>
                  <a:lnTo>
                    <a:pt x="803"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972200" y="1284825"/>
              <a:ext cx="19875" cy="121775"/>
            </a:xfrm>
            <a:custGeom>
              <a:rect b="b" l="l" r="r" t="t"/>
              <a:pathLst>
                <a:path extrusionOk="0" h="4871" w="795">
                  <a:moveTo>
                    <a:pt x="0" y="0"/>
                  </a:moveTo>
                  <a:lnTo>
                    <a:pt x="0" y="732"/>
                  </a:lnTo>
                  <a:lnTo>
                    <a:pt x="0" y="4871"/>
                  </a:lnTo>
                  <a:lnTo>
                    <a:pt x="794" y="4309"/>
                  </a:lnTo>
                  <a:lnTo>
                    <a:pt x="79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932925" y="1347250"/>
              <a:ext cx="19875" cy="82100"/>
            </a:xfrm>
            <a:custGeom>
              <a:rect b="b" l="l" r="r" t="t"/>
              <a:pathLst>
                <a:path extrusionOk="0" h="3284" w="795">
                  <a:moveTo>
                    <a:pt x="1" y="1"/>
                  </a:moveTo>
                  <a:lnTo>
                    <a:pt x="1" y="3159"/>
                  </a:lnTo>
                  <a:lnTo>
                    <a:pt x="286" y="3284"/>
                  </a:lnTo>
                  <a:lnTo>
                    <a:pt x="795" y="2927"/>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893675" y="1129825"/>
              <a:ext cx="19875" cy="287950"/>
            </a:xfrm>
            <a:custGeom>
              <a:rect b="b" l="l" r="r" t="t"/>
              <a:pathLst>
                <a:path extrusionOk="0" h="11518" w="795">
                  <a:moveTo>
                    <a:pt x="1" y="0"/>
                  </a:moveTo>
                  <a:lnTo>
                    <a:pt x="1" y="3649"/>
                  </a:lnTo>
                  <a:lnTo>
                    <a:pt x="1" y="11178"/>
                  </a:lnTo>
                  <a:lnTo>
                    <a:pt x="795" y="11517"/>
                  </a:lnTo>
                  <a:lnTo>
                    <a:pt x="795"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210150" y="1054650"/>
              <a:ext cx="20100" cy="183125"/>
            </a:xfrm>
            <a:custGeom>
              <a:rect b="b" l="l" r="r" t="t"/>
              <a:pathLst>
                <a:path extrusionOk="0" h="7325" w="804">
                  <a:moveTo>
                    <a:pt x="1" y="1"/>
                  </a:moveTo>
                  <a:lnTo>
                    <a:pt x="1" y="4086"/>
                  </a:lnTo>
                  <a:lnTo>
                    <a:pt x="1" y="7325"/>
                  </a:lnTo>
                  <a:lnTo>
                    <a:pt x="804" y="676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3250300" y="1083425"/>
              <a:ext cx="20100" cy="126025"/>
            </a:xfrm>
            <a:custGeom>
              <a:rect b="b" l="l" r="r" t="t"/>
              <a:pathLst>
                <a:path extrusionOk="0" h="5041" w="804">
                  <a:moveTo>
                    <a:pt x="1" y="0"/>
                  </a:moveTo>
                  <a:lnTo>
                    <a:pt x="1" y="5041"/>
                  </a:lnTo>
                  <a:lnTo>
                    <a:pt x="804" y="4470"/>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3290450" y="1068700"/>
              <a:ext cx="20100" cy="112200"/>
            </a:xfrm>
            <a:custGeom>
              <a:rect b="b" l="l" r="r" t="t"/>
              <a:pathLst>
                <a:path extrusionOk="0" h="4488" w="804">
                  <a:moveTo>
                    <a:pt x="0" y="1"/>
                  </a:moveTo>
                  <a:lnTo>
                    <a:pt x="0" y="4488"/>
                  </a:lnTo>
                  <a:lnTo>
                    <a:pt x="803" y="392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3330600" y="1054650"/>
              <a:ext cx="20100" cy="97725"/>
            </a:xfrm>
            <a:custGeom>
              <a:rect b="b" l="l" r="r" t="t"/>
              <a:pathLst>
                <a:path extrusionOk="0" h="3909" w="804">
                  <a:moveTo>
                    <a:pt x="0" y="1"/>
                  </a:moveTo>
                  <a:lnTo>
                    <a:pt x="0" y="3908"/>
                  </a:lnTo>
                  <a:lnTo>
                    <a:pt x="803" y="334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3370950" y="1054425"/>
              <a:ext cx="19875" cy="69625"/>
            </a:xfrm>
            <a:custGeom>
              <a:rect b="b" l="l" r="r" t="t"/>
              <a:pathLst>
                <a:path extrusionOk="0" h="2785" w="795">
                  <a:moveTo>
                    <a:pt x="1" y="1"/>
                  </a:moveTo>
                  <a:lnTo>
                    <a:pt x="1" y="2784"/>
                  </a:lnTo>
                  <a:lnTo>
                    <a:pt x="795" y="2213"/>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410000" y="1054425"/>
              <a:ext cx="20075" cy="41725"/>
            </a:xfrm>
            <a:custGeom>
              <a:rect b="b" l="l" r="r" t="t"/>
              <a:pathLst>
                <a:path extrusionOk="0" h="1669" w="803">
                  <a:moveTo>
                    <a:pt x="803" y="1"/>
                  </a:moveTo>
                  <a:lnTo>
                    <a:pt x="0" y="10"/>
                  </a:lnTo>
                  <a:lnTo>
                    <a:pt x="0" y="1669"/>
                  </a:lnTo>
                  <a:lnTo>
                    <a:pt x="803" y="110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606650" y="1054650"/>
              <a:ext cx="20100" cy="462125"/>
            </a:xfrm>
            <a:custGeom>
              <a:rect b="b" l="l" r="r" t="t"/>
              <a:pathLst>
                <a:path extrusionOk="0" h="18485" w="804">
                  <a:moveTo>
                    <a:pt x="1" y="1"/>
                  </a:moveTo>
                  <a:lnTo>
                    <a:pt x="1" y="18485"/>
                  </a:lnTo>
                  <a:lnTo>
                    <a:pt x="803" y="179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646800" y="1099250"/>
              <a:ext cx="20100" cy="390325"/>
            </a:xfrm>
            <a:custGeom>
              <a:rect b="b" l="l" r="r" t="t"/>
              <a:pathLst>
                <a:path extrusionOk="0" h="15613" w="804">
                  <a:moveTo>
                    <a:pt x="0" y="1"/>
                  </a:moveTo>
                  <a:lnTo>
                    <a:pt x="0" y="15613"/>
                  </a:lnTo>
                  <a:lnTo>
                    <a:pt x="803" y="15068"/>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2566500" y="1289725"/>
              <a:ext cx="20100" cy="254275"/>
            </a:xfrm>
            <a:custGeom>
              <a:rect b="b" l="l" r="r" t="t"/>
              <a:pathLst>
                <a:path extrusionOk="0" h="10171" w="804">
                  <a:moveTo>
                    <a:pt x="1" y="0"/>
                  </a:moveTo>
                  <a:lnTo>
                    <a:pt x="1" y="10170"/>
                  </a:lnTo>
                  <a:lnTo>
                    <a:pt x="804" y="9635"/>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2527250" y="1131150"/>
              <a:ext cx="20100" cy="439375"/>
            </a:xfrm>
            <a:custGeom>
              <a:rect b="b" l="l" r="r" t="t"/>
              <a:pathLst>
                <a:path extrusionOk="0" h="17575" w="804">
                  <a:moveTo>
                    <a:pt x="1" y="1"/>
                  </a:moveTo>
                  <a:lnTo>
                    <a:pt x="1" y="2293"/>
                  </a:lnTo>
                  <a:lnTo>
                    <a:pt x="1" y="17575"/>
                  </a:lnTo>
                  <a:lnTo>
                    <a:pt x="804" y="17040"/>
                  </a:lnTo>
                  <a:lnTo>
                    <a:pt x="804" y="3881"/>
                  </a:lnTo>
                  <a:lnTo>
                    <a:pt x="804"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2488000" y="1300425"/>
              <a:ext cx="20100" cy="296875"/>
            </a:xfrm>
            <a:custGeom>
              <a:rect b="b" l="l" r="r" t="t"/>
              <a:pathLst>
                <a:path extrusionOk="0" h="11875" w="804">
                  <a:moveTo>
                    <a:pt x="1" y="1"/>
                  </a:moveTo>
                  <a:lnTo>
                    <a:pt x="1" y="11874"/>
                  </a:lnTo>
                  <a:lnTo>
                    <a:pt x="803" y="1133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2448750" y="1387625"/>
              <a:ext cx="20100" cy="236225"/>
            </a:xfrm>
            <a:custGeom>
              <a:rect b="b" l="l" r="r" t="t"/>
              <a:pathLst>
                <a:path extrusionOk="0" h="9449" w="804">
                  <a:moveTo>
                    <a:pt x="0" y="1"/>
                  </a:moveTo>
                  <a:lnTo>
                    <a:pt x="0" y="9448"/>
                  </a:lnTo>
                  <a:lnTo>
                    <a:pt x="803" y="8904"/>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409725" y="1355950"/>
              <a:ext cx="19875" cy="293975"/>
            </a:xfrm>
            <a:custGeom>
              <a:rect b="b" l="l" r="r" t="t"/>
              <a:pathLst>
                <a:path extrusionOk="0" h="11759" w="795">
                  <a:moveTo>
                    <a:pt x="0" y="1"/>
                  </a:moveTo>
                  <a:lnTo>
                    <a:pt x="0" y="11759"/>
                  </a:lnTo>
                  <a:lnTo>
                    <a:pt x="27" y="11759"/>
                  </a:lnTo>
                  <a:lnTo>
                    <a:pt x="794" y="11241"/>
                  </a:lnTo>
                  <a:lnTo>
                    <a:pt x="79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686950" y="1166600"/>
              <a:ext cx="20075" cy="295775"/>
            </a:xfrm>
            <a:custGeom>
              <a:rect b="b" l="l" r="r" t="t"/>
              <a:pathLst>
                <a:path extrusionOk="0" h="11831" w="803">
                  <a:moveTo>
                    <a:pt x="0" y="1"/>
                  </a:moveTo>
                  <a:lnTo>
                    <a:pt x="0" y="11830"/>
                  </a:lnTo>
                  <a:lnTo>
                    <a:pt x="803" y="112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727075" y="1316475"/>
              <a:ext cx="20100" cy="118675"/>
            </a:xfrm>
            <a:custGeom>
              <a:rect b="b" l="l" r="r" t="t"/>
              <a:pathLst>
                <a:path extrusionOk="0" h="4747" w="804">
                  <a:moveTo>
                    <a:pt x="1" y="1"/>
                  </a:moveTo>
                  <a:lnTo>
                    <a:pt x="1" y="4747"/>
                  </a:lnTo>
                  <a:lnTo>
                    <a:pt x="804" y="420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767225" y="1274325"/>
              <a:ext cx="20100" cy="133625"/>
            </a:xfrm>
            <a:custGeom>
              <a:rect b="b" l="l" r="r" t="t"/>
              <a:pathLst>
                <a:path extrusionOk="0" h="5345" w="804">
                  <a:moveTo>
                    <a:pt x="1" y="1"/>
                  </a:moveTo>
                  <a:lnTo>
                    <a:pt x="1" y="5344"/>
                  </a:lnTo>
                  <a:lnTo>
                    <a:pt x="804" y="4800"/>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807375" y="1192925"/>
              <a:ext cx="20100" cy="187825"/>
            </a:xfrm>
            <a:custGeom>
              <a:rect b="b" l="l" r="r" t="t"/>
              <a:pathLst>
                <a:path extrusionOk="0" h="7513" w="804">
                  <a:moveTo>
                    <a:pt x="0" y="1"/>
                  </a:moveTo>
                  <a:lnTo>
                    <a:pt x="0" y="7512"/>
                  </a:lnTo>
                  <a:lnTo>
                    <a:pt x="322" y="7298"/>
                  </a:lnTo>
                  <a:lnTo>
                    <a:pt x="803" y="7503"/>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847525" y="1276775"/>
              <a:ext cx="20100" cy="121150"/>
            </a:xfrm>
            <a:custGeom>
              <a:rect b="b" l="l" r="r" t="t"/>
              <a:pathLst>
                <a:path extrusionOk="0" h="4846" w="804">
                  <a:moveTo>
                    <a:pt x="0" y="1"/>
                  </a:moveTo>
                  <a:lnTo>
                    <a:pt x="0" y="4497"/>
                  </a:lnTo>
                  <a:lnTo>
                    <a:pt x="803" y="4845"/>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2"/>
          <p:cNvGrpSpPr/>
          <p:nvPr/>
        </p:nvGrpSpPr>
        <p:grpSpPr>
          <a:xfrm>
            <a:off x="1846563" y="182687"/>
            <a:ext cx="4570289" cy="4570198"/>
            <a:chOff x="1846563" y="182687"/>
            <a:chExt cx="4570289" cy="4570198"/>
          </a:xfrm>
        </p:grpSpPr>
        <p:grpSp>
          <p:nvGrpSpPr>
            <p:cNvPr id="69" name="Google Shape;69;p2"/>
            <p:cNvGrpSpPr/>
            <p:nvPr/>
          </p:nvGrpSpPr>
          <p:grpSpPr>
            <a:xfrm>
              <a:off x="1846563" y="182687"/>
              <a:ext cx="4570289" cy="4570198"/>
              <a:chOff x="878425" y="-785450"/>
              <a:chExt cx="6506675" cy="6506546"/>
            </a:xfrm>
          </p:grpSpPr>
          <p:sp>
            <p:nvSpPr>
              <p:cNvPr id="70" name="Google Shape;70;p2"/>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2"/>
            <p:cNvGrpSpPr/>
            <p:nvPr/>
          </p:nvGrpSpPr>
          <p:grpSpPr>
            <a:xfrm>
              <a:off x="3185908" y="718741"/>
              <a:ext cx="3124599" cy="2544437"/>
              <a:chOff x="4104846" y="2798475"/>
              <a:chExt cx="895480" cy="729211"/>
            </a:xfrm>
          </p:grpSpPr>
          <p:sp>
            <p:nvSpPr>
              <p:cNvPr id="74" name="Google Shape;74;p2"/>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8" name="Google Shape;78;p2"/>
          <p:cNvGrpSpPr/>
          <p:nvPr/>
        </p:nvGrpSpPr>
        <p:grpSpPr>
          <a:xfrm>
            <a:off x="5998903" y="222970"/>
            <a:ext cx="547707" cy="495785"/>
            <a:chOff x="470050" y="3731100"/>
            <a:chExt cx="179800" cy="162750"/>
          </a:xfrm>
        </p:grpSpPr>
        <p:sp>
          <p:nvSpPr>
            <p:cNvPr id="79" name="Google Shape;79;p2"/>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2"/>
          <p:cNvSpPr txBox="1"/>
          <p:nvPr>
            <p:ph type="ctrTitle"/>
          </p:nvPr>
        </p:nvSpPr>
        <p:spPr>
          <a:xfrm>
            <a:off x="713300" y="1141975"/>
            <a:ext cx="5439600" cy="23838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84" name="Google Shape;84;p2"/>
          <p:cNvSpPr txBox="1"/>
          <p:nvPr>
            <p:ph idx="1" type="subTitle"/>
          </p:nvPr>
        </p:nvSpPr>
        <p:spPr>
          <a:xfrm>
            <a:off x="713221" y="3525725"/>
            <a:ext cx="3858900" cy="475800"/>
          </a:xfrm>
          <a:prstGeom prst="rect">
            <a:avLst/>
          </a:prstGeom>
          <a:solidFill>
            <a:schemeClr val="lt2"/>
          </a:solidFill>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2" name="Shape 482"/>
        <p:cNvGrpSpPr/>
        <p:nvPr/>
      </p:nvGrpSpPr>
      <p:grpSpPr>
        <a:xfrm>
          <a:off x="0" y="0"/>
          <a:ext cx="0" cy="0"/>
          <a:chOff x="0" y="0"/>
          <a:chExt cx="0" cy="0"/>
        </a:xfrm>
      </p:grpSpPr>
      <p:grpSp>
        <p:nvGrpSpPr>
          <p:cNvPr id="483" name="Google Shape;483;p11"/>
          <p:cNvGrpSpPr/>
          <p:nvPr/>
        </p:nvGrpSpPr>
        <p:grpSpPr>
          <a:xfrm>
            <a:off x="1874988" y="1106787"/>
            <a:ext cx="4570289" cy="4570198"/>
            <a:chOff x="1846563" y="182687"/>
            <a:chExt cx="4570289" cy="4570198"/>
          </a:xfrm>
        </p:grpSpPr>
        <p:grpSp>
          <p:nvGrpSpPr>
            <p:cNvPr id="484" name="Google Shape;484;p11"/>
            <p:cNvGrpSpPr/>
            <p:nvPr/>
          </p:nvGrpSpPr>
          <p:grpSpPr>
            <a:xfrm>
              <a:off x="1846563" y="182687"/>
              <a:ext cx="4570289" cy="4570198"/>
              <a:chOff x="878425" y="-785450"/>
              <a:chExt cx="6506675" cy="6506546"/>
            </a:xfrm>
          </p:grpSpPr>
          <p:sp>
            <p:nvSpPr>
              <p:cNvPr id="485" name="Google Shape;485;p11"/>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1"/>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1"/>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11"/>
            <p:cNvGrpSpPr/>
            <p:nvPr/>
          </p:nvGrpSpPr>
          <p:grpSpPr>
            <a:xfrm>
              <a:off x="3185908" y="718741"/>
              <a:ext cx="3124599" cy="2544437"/>
              <a:chOff x="4104846" y="2798475"/>
              <a:chExt cx="895480" cy="729211"/>
            </a:xfrm>
          </p:grpSpPr>
          <p:sp>
            <p:nvSpPr>
              <p:cNvPr id="489" name="Google Shape;489;p11"/>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1"/>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1"/>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1"/>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3" name="Google Shape;493;p11"/>
          <p:cNvGrpSpPr/>
          <p:nvPr/>
        </p:nvGrpSpPr>
        <p:grpSpPr>
          <a:xfrm flipH="1">
            <a:off x="5998903" y="222970"/>
            <a:ext cx="547707" cy="495785"/>
            <a:chOff x="470050" y="3731100"/>
            <a:chExt cx="179800" cy="162750"/>
          </a:xfrm>
        </p:grpSpPr>
        <p:sp>
          <p:nvSpPr>
            <p:cNvPr id="494" name="Google Shape;494;p11"/>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1"/>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1"/>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1"/>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11"/>
          <p:cNvGrpSpPr/>
          <p:nvPr/>
        </p:nvGrpSpPr>
        <p:grpSpPr>
          <a:xfrm>
            <a:off x="7648792" y="368220"/>
            <a:ext cx="1013699" cy="886245"/>
            <a:chOff x="895150" y="3894725"/>
            <a:chExt cx="332775" cy="290925"/>
          </a:xfrm>
        </p:grpSpPr>
        <p:sp>
          <p:nvSpPr>
            <p:cNvPr id="499" name="Google Shape;499;p11"/>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1"/>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1"/>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1"/>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11"/>
          <p:cNvGrpSpPr/>
          <p:nvPr/>
        </p:nvGrpSpPr>
        <p:grpSpPr>
          <a:xfrm>
            <a:off x="4572003" y="3794252"/>
            <a:ext cx="4570263" cy="2675285"/>
            <a:chOff x="2256275" y="1054425"/>
            <a:chExt cx="1212400" cy="709700"/>
          </a:xfrm>
        </p:grpSpPr>
        <p:sp>
          <p:nvSpPr>
            <p:cNvPr id="504" name="Google Shape;504;p11"/>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1"/>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 name="Google Shape;506;p11"/>
          <p:cNvGrpSpPr/>
          <p:nvPr/>
        </p:nvGrpSpPr>
        <p:grpSpPr>
          <a:xfrm>
            <a:off x="-1287099" y="-11"/>
            <a:ext cx="4570262" cy="2674788"/>
            <a:chOff x="2256275" y="1054425"/>
            <a:chExt cx="1212625" cy="709700"/>
          </a:xfrm>
        </p:grpSpPr>
        <p:sp>
          <p:nvSpPr>
            <p:cNvPr id="507" name="Google Shape;507;p11"/>
            <p:cNvSpPr/>
            <p:nvPr/>
          </p:nvSpPr>
          <p:spPr>
            <a:xfrm>
              <a:off x="2256275" y="1054425"/>
              <a:ext cx="1212625" cy="699875"/>
            </a:xfrm>
            <a:custGeom>
              <a:rect b="b" l="l" r="r" t="t"/>
              <a:pathLst>
                <a:path extrusionOk="0" h="27995" w="48505">
                  <a:moveTo>
                    <a:pt x="48504" y="1"/>
                  </a:moveTo>
                  <a:lnTo>
                    <a:pt x="1" y="10"/>
                  </a:lnTo>
                  <a:lnTo>
                    <a:pt x="1" y="27995"/>
                  </a:lnTo>
                  <a:lnTo>
                    <a:pt x="22366" y="12838"/>
                  </a:lnTo>
                  <a:lnTo>
                    <a:pt x="27352" y="14997"/>
                  </a:lnTo>
                  <a:lnTo>
                    <a:pt x="485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1"/>
            <p:cNvSpPr/>
            <p:nvPr/>
          </p:nvSpPr>
          <p:spPr>
            <a:xfrm>
              <a:off x="3031300" y="1292625"/>
              <a:ext cx="19200" cy="72050"/>
            </a:xfrm>
            <a:custGeom>
              <a:rect b="b" l="l" r="r" t="t"/>
              <a:pathLst>
                <a:path extrusionOk="0" h="2882" w="768">
                  <a:moveTo>
                    <a:pt x="0" y="0"/>
                  </a:moveTo>
                  <a:lnTo>
                    <a:pt x="0" y="2882"/>
                  </a:lnTo>
                  <a:lnTo>
                    <a:pt x="767" y="2338"/>
                  </a:lnTo>
                  <a:lnTo>
                    <a:pt x="767" y="63"/>
                  </a:lnTo>
                  <a:cubicBezTo>
                    <a:pt x="714" y="27"/>
                    <a:pt x="642" y="0"/>
                    <a:pt x="571"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1"/>
            <p:cNvSpPr/>
            <p:nvPr/>
          </p:nvSpPr>
          <p:spPr>
            <a:xfrm>
              <a:off x="3004750" y="1292625"/>
              <a:ext cx="6500" cy="87675"/>
            </a:xfrm>
            <a:custGeom>
              <a:rect b="b" l="l" r="r" t="t"/>
              <a:pathLst>
                <a:path extrusionOk="0" h="3507" w="260">
                  <a:moveTo>
                    <a:pt x="259" y="0"/>
                  </a:moveTo>
                  <a:cubicBezTo>
                    <a:pt x="117" y="27"/>
                    <a:pt x="1" y="161"/>
                    <a:pt x="1" y="321"/>
                  </a:cubicBezTo>
                  <a:lnTo>
                    <a:pt x="1" y="3221"/>
                  </a:lnTo>
                  <a:cubicBezTo>
                    <a:pt x="1" y="3346"/>
                    <a:pt x="72" y="3453"/>
                    <a:pt x="179" y="3506"/>
                  </a:cubicBezTo>
                  <a:lnTo>
                    <a:pt x="259" y="3453"/>
                  </a:lnTo>
                  <a:lnTo>
                    <a:pt x="259"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1"/>
            <p:cNvSpPr/>
            <p:nvPr/>
          </p:nvSpPr>
          <p:spPr>
            <a:xfrm>
              <a:off x="2861800" y="1083650"/>
              <a:ext cx="49075" cy="191600"/>
            </a:xfrm>
            <a:custGeom>
              <a:rect b="b" l="l" r="r" t="t"/>
              <a:pathLst>
                <a:path extrusionOk="0" h="7664" w="1963">
                  <a:moveTo>
                    <a:pt x="955" y="0"/>
                  </a:moveTo>
                  <a:cubicBezTo>
                    <a:pt x="928" y="0"/>
                    <a:pt x="901" y="18"/>
                    <a:pt x="901" y="54"/>
                  </a:cubicBezTo>
                  <a:lnTo>
                    <a:pt x="901" y="687"/>
                  </a:lnTo>
                  <a:lnTo>
                    <a:pt x="330" y="687"/>
                  </a:lnTo>
                  <a:cubicBezTo>
                    <a:pt x="152" y="687"/>
                    <a:pt x="0" y="830"/>
                    <a:pt x="0" y="1008"/>
                  </a:cubicBezTo>
                  <a:lnTo>
                    <a:pt x="0" y="5175"/>
                  </a:lnTo>
                  <a:cubicBezTo>
                    <a:pt x="0" y="5353"/>
                    <a:pt x="152" y="5496"/>
                    <a:pt x="330" y="5496"/>
                  </a:cubicBezTo>
                  <a:lnTo>
                    <a:pt x="901" y="5496"/>
                  </a:lnTo>
                  <a:lnTo>
                    <a:pt x="901" y="7619"/>
                  </a:lnTo>
                  <a:cubicBezTo>
                    <a:pt x="901" y="7646"/>
                    <a:pt x="928" y="7663"/>
                    <a:pt x="955" y="7663"/>
                  </a:cubicBezTo>
                  <a:cubicBezTo>
                    <a:pt x="981" y="7663"/>
                    <a:pt x="1008" y="7646"/>
                    <a:pt x="1008" y="7619"/>
                  </a:cubicBezTo>
                  <a:lnTo>
                    <a:pt x="1008" y="5496"/>
                  </a:lnTo>
                  <a:lnTo>
                    <a:pt x="1276" y="5496"/>
                  </a:lnTo>
                  <a:lnTo>
                    <a:pt x="1276" y="1847"/>
                  </a:lnTo>
                  <a:lnTo>
                    <a:pt x="1963" y="1847"/>
                  </a:lnTo>
                  <a:lnTo>
                    <a:pt x="1963" y="1008"/>
                  </a:lnTo>
                  <a:cubicBezTo>
                    <a:pt x="1963" y="830"/>
                    <a:pt x="1811" y="687"/>
                    <a:pt x="1633" y="687"/>
                  </a:cubicBezTo>
                  <a:lnTo>
                    <a:pt x="1008" y="687"/>
                  </a:lnTo>
                  <a:lnTo>
                    <a:pt x="1008" y="54"/>
                  </a:lnTo>
                  <a:cubicBezTo>
                    <a:pt x="1008" y="18"/>
                    <a:pt x="981" y="0"/>
                    <a:pt x="955" y="0"/>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1"/>
            <p:cNvSpPr/>
            <p:nvPr/>
          </p:nvSpPr>
          <p:spPr>
            <a:xfrm>
              <a:off x="2933375" y="1159025"/>
              <a:ext cx="48875" cy="195625"/>
            </a:xfrm>
            <a:custGeom>
              <a:rect b="b" l="l" r="r" t="t"/>
              <a:pathLst>
                <a:path extrusionOk="0" h="7825" w="1955">
                  <a:moveTo>
                    <a:pt x="946" y="1"/>
                  </a:moveTo>
                  <a:cubicBezTo>
                    <a:pt x="920" y="1"/>
                    <a:pt x="893" y="19"/>
                    <a:pt x="893" y="54"/>
                  </a:cubicBezTo>
                  <a:lnTo>
                    <a:pt x="893" y="1374"/>
                  </a:lnTo>
                  <a:lnTo>
                    <a:pt x="322" y="1374"/>
                  </a:lnTo>
                  <a:cubicBezTo>
                    <a:pt x="144" y="1374"/>
                    <a:pt x="1" y="1517"/>
                    <a:pt x="1" y="1696"/>
                  </a:cubicBezTo>
                  <a:lnTo>
                    <a:pt x="1" y="5442"/>
                  </a:lnTo>
                  <a:cubicBezTo>
                    <a:pt x="1" y="5621"/>
                    <a:pt x="144" y="5764"/>
                    <a:pt x="322" y="5764"/>
                  </a:cubicBezTo>
                  <a:lnTo>
                    <a:pt x="893" y="5764"/>
                  </a:lnTo>
                  <a:lnTo>
                    <a:pt x="893" y="7771"/>
                  </a:lnTo>
                  <a:cubicBezTo>
                    <a:pt x="893" y="7807"/>
                    <a:pt x="920" y="7824"/>
                    <a:pt x="946" y="7824"/>
                  </a:cubicBezTo>
                  <a:cubicBezTo>
                    <a:pt x="982" y="7824"/>
                    <a:pt x="1000" y="7807"/>
                    <a:pt x="1000" y="7771"/>
                  </a:cubicBezTo>
                  <a:lnTo>
                    <a:pt x="1000" y="5764"/>
                  </a:lnTo>
                  <a:lnTo>
                    <a:pt x="1553" y="5764"/>
                  </a:lnTo>
                  <a:lnTo>
                    <a:pt x="1553" y="5032"/>
                  </a:lnTo>
                  <a:lnTo>
                    <a:pt x="1955" y="5032"/>
                  </a:lnTo>
                  <a:lnTo>
                    <a:pt x="1955" y="1696"/>
                  </a:lnTo>
                  <a:cubicBezTo>
                    <a:pt x="1955" y="1517"/>
                    <a:pt x="1812" y="1374"/>
                    <a:pt x="1633" y="1374"/>
                  </a:cubicBezTo>
                  <a:lnTo>
                    <a:pt x="1000" y="1374"/>
                  </a:lnTo>
                  <a:lnTo>
                    <a:pt x="1000" y="54"/>
                  </a:lnTo>
                  <a:cubicBezTo>
                    <a:pt x="1000" y="19"/>
                    <a:pt x="982" y="1"/>
                    <a:pt x="946"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1"/>
            <p:cNvSpPr/>
            <p:nvPr/>
          </p:nvSpPr>
          <p:spPr>
            <a:xfrm>
              <a:off x="3190075" y="1054650"/>
              <a:ext cx="20100" cy="119350"/>
            </a:xfrm>
            <a:custGeom>
              <a:rect b="b" l="l" r="r" t="t"/>
              <a:pathLst>
                <a:path extrusionOk="0" h="4774" w="804">
                  <a:moveTo>
                    <a:pt x="1" y="1"/>
                  </a:moveTo>
                  <a:lnTo>
                    <a:pt x="1" y="4086"/>
                  </a:lnTo>
                  <a:lnTo>
                    <a:pt x="349" y="4086"/>
                  </a:lnTo>
                  <a:lnTo>
                    <a:pt x="349" y="4720"/>
                  </a:lnTo>
                  <a:cubicBezTo>
                    <a:pt x="349" y="4747"/>
                    <a:pt x="376" y="4773"/>
                    <a:pt x="402" y="4773"/>
                  </a:cubicBezTo>
                  <a:cubicBezTo>
                    <a:pt x="429" y="4773"/>
                    <a:pt x="456" y="4747"/>
                    <a:pt x="456" y="4720"/>
                  </a:cubicBezTo>
                  <a:lnTo>
                    <a:pt x="456" y="4086"/>
                  </a:lnTo>
                  <a:lnTo>
                    <a:pt x="804" y="4086"/>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1"/>
            <p:cNvSpPr/>
            <p:nvPr/>
          </p:nvSpPr>
          <p:spPr>
            <a:xfrm>
              <a:off x="3070550" y="1054650"/>
              <a:ext cx="39950" cy="143425"/>
            </a:xfrm>
            <a:custGeom>
              <a:rect b="b" l="l" r="r" t="t"/>
              <a:pathLst>
                <a:path extrusionOk="0" h="5737" w="1598">
                  <a:moveTo>
                    <a:pt x="0" y="1"/>
                  </a:moveTo>
                  <a:lnTo>
                    <a:pt x="0" y="5050"/>
                  </a:lnTo>
                  <a:lnTo>
                    <a:pt x="544" y="5050"/>
                  </a:lnTo>
                  <a:lnTo>
                    <a:pt x="544" y="5683"/>
                  </a:lnTo>
                  <a:cubicBezTo>
                    <a:pt x="544" y="5710"/>
                    <a:pt x="562" y="5737"/>
                    <a:pt x="598" y="5737"/>
                  </a:cubicBezTo>
                  <a:cubicBezTo>
                    <a:pt x="625" y="5737"/>
                    <a:pt x="643" y="5710"/>
                    <a:pt x="643" y="5683"/>
                  </a:cubicBezTo>
                  <a:lnTo>
                    <a:pt x="643" y="5050"/>
                  </a:lnTo>
                  <a:lnTo>
                    <a:pt x="767" y="5050"/>
                  </a:lnTo>
                  <a:lnTo>
                    <a:pt x="767" y="607"/>
                  </a:lnTo>
                  <a:lnTo>
                    <a:pt x="1570" y="607"/>
                  </a:lnTo>
                  <a:lnTo>
                    <a:pt x="1570" y="4863"/>
                  </a:lnTo>
                  <a:cubicBezTo>
                    <a:pt x="1588" y="4818"/>
                    <a:pt x="1597" y="4773"/>
                    <a:pt x="1597" y="4720"/>
                  </a:cubicBezTo>
                  <a:lnTo>
                    <a:pt x="159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1"/>
            <p:cNvSpPr/>
            <p:nvPr/>
          </p:nvSpPr>
          <p:spPr>
            <a:xfrm>
              <a:off x="2323625" y="1103500"/>
              <a:ext cx="49100" cy="144100"/>
            </a:xfrm>
            <a:custGeom>
              <a:rect b="b" l="l" r="r" t="t"/>
              <a:pathLst>
                <a:path extrusionOk="0" h="5764" w="1964">
                  <a:moveTo>
                    <a:pt x="955" y="0"/>
                  </a:moveTo>
                  <a:cubicBezTo>
                    <a:pt x="928" y="0"/>
                    <a:pt x="902" y="18"/>
                    <a:pt x="902" y="54"/>
                  </a:cubicBezTo>
                  <a:lnTo>
                    <a:pt x="902" y="687"/>
                  </a:lnTo>
                  <a:lnTo>
                    <a:pt x="331" y="687"/>
                  </a:lnTo>
                  <a:cubicBezTo>
                    <a:pt x="152" y="687"/>
                    <a:pt x="1" y="830"/>
                    <a:pt x="1" y="1008"/>
                  </a:cubicBezTo>
                  <a:lnTo>
                    <a:pt x="1" y="3908"/>
                  </a:lnTo>
                  <a:cubicBezTo>
                    <a:pt x="1" y="4086"/>
                    <a:pt x="152" y="4229"/>
                    <a:pt x="331" y="4229"/>
                  </a:cubicBezTo>
                  <a:lnTo>
                    <a:pt x="902" y="4229"/>
                  </a:lnTo>
                  <a:lnTo>
                    <a:pt x="902" y="5710"/>
                  </a:lnTo>
                  <a:cubicBezTo>
                    <a:pt x="902" y="5737"/>
                    <a:pt x="928" y="5763"/>
                    <a:pt x="955" y="5763"/>
                  </a:cubicBezTo>
                  <a:cubicBezTo>
                    <a:pt x="982" y="5763"/>
                    <a:pt x="1009" y="5737"/>
                    <a:pt x="1009" y="5710"/>
                  </a:cubicBezTo>
                  <a:lnTo>
                    <a:pt x="1009" y="4229"/>
                  </a:lnTo>
                  <a:lnTo>
                    <a:pt x="1633" y="4229"/>
                  </a:lnTo>
                  <a:cubicBezTo>
                    <a:pt x="1812" y="4229"/>
                    <a:pt x="1963" y="4086"/>
                    <a:pt x="1963" y="3908"/>
                  </a:cubicBezTo>
                  <a:lnTo>
                    <a:pt x="1963" y="1008"/>
                  </a:lnTo>
                  <a:cubicBezTo>
                    <a:pt x="1963" y="830"/>
                    <a:pt x="1812" y="687"/>
                    <a:pt x="1633" y="687"/>
                  </a:cubicBezTo>
                  <a:lnTo>
                    <a:pt x="1009" y="687"/>
                  </a:lnTo>
                  <a:lnTo>
                    <a:pt x="1009" y="54"/>
                  </a:lnTo>
                  <a:cubicBezTo>
                    <a:pt x="1009" y="18"/>
                    <a:pt x="982" y="0"/>
                    <a:pt x="955"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1"/>
            <p:cNvSpPr/>
            <p:nvPr/>
          </p:nvSpPr>
          <p:spPr>
            <a:xfrm>
              <a:off x="2291300" y="1198725"/>
              <a:ext cx="11175" cy="120250"/>
            </a:xfrm>
            <a:custGeom>
              <a:rect b="b" l="l" r="r" t="t"/>
              <a:pathLst>
                <a:path extrusionOk="0" h="4810" w="447">
                  <a:moveTo>
                    <a:pt x="0" y="1"/>
                  </a:moveTo>
                  <a:lnTo>
                    <a:pt x="0" y="4809"/>
                  </a:lnTo>
                  <a:lnTo>
                    <a:pt x="125" y="4809"/>
                  </a:lnTo>
                  <a:cubicBezTo>
                    <a:pt x="303" y="4809"/>
                    <a:pt x="446" y="4666"/>
                    <a:pt x="446" y="4488"/>
                  </a:cubicBezTo>
                  <a:lnTo>
                    <a:pt x="446" y="322"/>
                  </a:lnTo>
                  <a:cubicBezTo>
                    <a:pt x="446" y="143"/>
                    <a:pt x="303" y="1"/>
                    <a:pt x="125"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1"/>
            <p:cNvSpPr/>
            <p:nvPr/>
          </p:nvSpPr>
          <p:spPr>
            <a:xfrm>
              <a:off x="2256275" y="1198725"/>
              <a:ext cx="14975" cy="120250"/>
            </a:xfrm>
            <a:custGeom>
              <a:rect b="b" l="l" r="r" t="t"/>
              <a:pathLst>
                <a:path extrusionOk="0" h="4810" w="599">
                  <a:moveTo>
                    <a:pt x="215" y="1"/>
                  </a:moveTo>
                  <a:cubicBezTo>
                    <a:pt x="134" y="1"/>
                    <a:pt x="54" y="27"/>
                    <a:pt x="1" y="81"/>
                  </a:cubicBezTo>
                  <a:lnTo>
                    <a:pt x="1" y="4729"/>
                  </a:lnTo>
                  <a:cubicBezTo>
                    <a:pt x="54" y="4782"/>
                    <a:pt x="134" y="4809"/>
                    <a:pt x="215" y="4809"/>
                  </a:cubicBezTo>
                  <a:lnTo>
                    <a:pt x="598" y="4809"/>
                  </a:lnTo>
                  <a:lnTo>
                    <a:pt x="598"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1"/>
            <p:cNvSpPr/>
            <p:nvPr/>
          </p:nvSpPr>
          <p:spPr>
            <a:xfrm>
              <a:off x="2769900" y="1054650"/>
              <a:ext cx="49100" cy="114875"/>
            </a:xfrm>
            <a:custGeom>
              <a:rect b="b" l="l" r="r" t="t"/>
              <a:pathLst>
                <a:path extrusionOk="0" h="4595" w="1964">
                  <a:moveTo>
                    <a:pt x="1" y="1"/>
                  </a:moveTo>
                  <a:lnTo>
                    <a:pt x="1" y="3587"/>
                  </a:lnTo>
                  <a:cubicBezTo>
                    <a:pt x="1" y="3765"/>
                    <a:pt x="152" y="3908"/>
                    <a:pt x="331" y="3908"/>
                  </a:cubicBezTo>
                  <a:lnTo>
                    <a:pt x="955" y="3908"/>
                  </a:lnTo>
                  <a:lnTo>
                    <a:pt x="955" y="4541"/>
                  </a:lnTo>
                  <a:cubicBezTo>
                    <a:pt x="955" y="4568"/>
                    <a:pt x="982" y="4595"/>
                    <a:pt x="1009" y="4595"/>
                  </a:cubicBezTo>
                  <a:cubicBezTo>
                    <a:pt x="1036" y="4595"/>
                    <a:pt x="1062" y="4568"/>
                    <a:pt x="1062" y="4541"/>
                  </a:cubicBezTo>
                  <a:lnTo>
                    <a:pt x="1062" y="3908"/>
                  </a:lnTo>
                  <a:lnTo>
                    <a:pt x="1633" y="3908"/>
                  </a:lnTo>
                  <a:cubicBezTo>
                    <a:pt x="1812" y="3908"/>
                    <a:pt x="1963" y="3765"/>
                    <a:pt x="1963" y="3587"/>
                  </a:cubicBezTo>
                  <a:lnTo>
                    <a:pt x="196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1"/>
            <p:cNvSpPr/>
            <p:nvPr/>
          </p:nvSpPr>
          <p:spPr>
            <a:xfrm>
              <a:off x="2699200" y="1054650"/>
              <a:ext cx="47750" cy="39500"/>
            </a:xfrm>
            <a:custGeom>
              <a:rect b="b" l="l" r="r" t="t"/>
              <a:pathLst>
                <a:path extrusionOk="0" h="1580" w="1910">
                  <a:moveTo>
                    <a:pt x="1" y="1"/>
                  </a:moveTo>
                  <a:cubicBezTo>
                    <a:pt x="45" y="117"/>
                    <a:pt x="161" y="206"/>
                    <a:pt x="304" y="206"/>
                  </a:cubicBezTo>
                  <a:lnTo>
                    <a:pt x="929" y="206"/>
                  </a:lnTo>
                  <a:lnTo>
                    <a:pt x="929" y="1526"/>
                  </a:lnTo>
                  <a:cubicBezTo>
                    <a:pt x="929" y="1553"/>
                    <a:pt x="955" y="1580"/>
                    <a:pt x="982" y="1580"/>
                  </a:cubicBezTo>
                  <a:cubicBezTo>
                    <a:pt x="1009" y="1580"/>
                    <a:pt x="1036" y="1553"/>
                    <a:pt x="1036" y="1526"/>
                  </a:cubicBezTo>
                  <a:lnTo>
                    <a:pt x="1036" y="206"/>
                  </a:lnTo>
                  <a:lnTo>
                    <a:pt x="1607" y="206"/>
                  </a:lnTo>
                  <a:cubicBezTo>
                    <a:pt x="1740" y="206"/>
                    <a:pt x="1865" y="117"/>
                    <a:pt x="1910"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1"/>
            <p:cNvSpPr/>
            <p:nvPr/>
          </p:nvSpPr>
          <p:spPr>
            <a:xfrm>
              <a:off x="2396550" y="1054650"/>
              <a:ext cx="48875" cy="110875"/>
            </a:xfrm>
            <a:custGeom>
              <a:rect b="b" l="l" r="r" t="t"/>
              <a:pathLst>
                <a:path extrusionOk="0" h="4435" w="1955">
                  <a:moveTo>
                    <a:pt x="1" y="1"/>
                  </a:moveTo>
                  <a:lnTo>
                    <a:pt x="1" y="2525"/>
                  </a:lnTo>
                  <a:cubicBezTo>
                    <a:pt x="1" y="2704"/>
                    <a:pt x="144" y="2846"/>
                    <a:pt x="322" y="2846"/>
                  </a:cubicBezTo>
                  <a:lnTo>
                    <a:pt x="893" y="2846"/>
                  </a:lnTo>
                  <a:lnTo>
                    <a:pt x="893" y="4381"/>
                  </a:lnTo>
                  <a:cubicBezTo>
                    <a:pt x="893" y="4417"/>
                    <a:pt x="920" y="4434"/>
                    <a:pt x="947" y="4434"/>
                  </a:cubicBezTo>
                  <a:cubicBezTo>
                    <a:pt x="982" y="4434"/>
                    <a:pt x="1000" y="4417"/>
                    <a:pt x="1000" y="4381"/>
                  </a:cubicBezTo>
                  <a:lnTo>
                    <a:pt x="1000" y="2846"/>
                  </a:lnTo>
                  <a:lnTo>
                    <a:pt x="1625" y="2846"/>
                  </a:lnTo>
                  <a:cubicBezTo>
                    <a:pt x="1812" y="2846"/>
                    <a:pt x="1955" y="2704"/>
                    <a:pt x="1955" y="2525"/>
                  </a:cubicBezTo>
                  <a:lnTo>
                    <a:pt x="195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1"/>
            <p:cNvSpPr/>
            <p:nvPr/>
          </p:nvSpPr>
          <p:spPr>
            <a:xfrm>
              <a:off x="2521450" y="1054650"/>
              <a:ext cx="48875" cy="173550"/>
            </a:xfrm>
            <a:custGeom>
              <a:rect b="b" l="l" r="r" t="t"/>
              <a:pathLst>
                <a:path extrusionOk="0" h="6942" w="1955">
                  <a:moveTo>
                    <a:pt x="1" y="1"/>
                  </a:moveTo>
                  <a:lnTo>
                    <a:pt x="1" y="5041"/>
                  </a:lnTo>
                  <a:cubicBezTo>
                    <a:pt x="1" y="5184"/>
                    <a:pt x="99" y="5309"/>
                    <a:pt x="233" y="5353"/>
                  </a:cubicBezTo>
                  <a:lnTo>
                    <a:pt x="233" y="3061"/>
                  </a:lnTo>
                  <a:lnTo>
                    <a:pt x="1036" y="3061"/>
                  </a:lnTo>
                  <a:lnTo>
                    <a:pt x="1036" y="6941"/>
                  </a:lnTo>
                  <a:cubicBezTo>
                    <a:pt x="1044" y="6932"/>
                    <a:pt x="1053" y="6914"/>
                    <a:pt x="1053" y="6897"/>
                  </a:cubicBezTo>
                  <a:lnTo>
                    <a:pt x="1053" y="5362"/>
                  </a:lnTo>
                  <a:lnTo>
                    <a:pt x="1624" y="5362"/>
                  </a:lnTo>
                  <a:cubicBezTo>
                    <a:pt x="1812" y="5362"/>
                    <a:pt x="1954" y="5219"/>
                    <a:pt x="1954" y="5041"/>
                  </a:cubicBezTo>
                  <a:lnTo>
                    <a:pt x="195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1"/>
            <p:cNvSpPr/>
            <p:nvPr/>
          </p:nvSpPr>
          <p:spPr>
            <a:xfrm>
              <a:off x="2271225" y="1101500"/>
              <a:ext cx="20100" cy="642775"/>
            </a:xfrm>
            <a:custGeom>
              <a:rect b="b" l="l" r="r" t="t"/>
              <a:pathLst>
                <a:path extrusionOk="0" h="25711" w="804">
                  <a:moveTo>
                    <a:pt x="0" y="0"/>
                  </a:moveTo>
                  <a:lnTo>
                    <a:pt x="0" y="3890"/>
                  </a:lnTo>
                  <a:lnTo>
                    <a:pt x="0" y="8698"/>
                  </a:lnTo>
                  <a:lnTo>
                    <a:pt x="0" y="25710"/>
                  </a:lnTo>
                  <a:lnTo>
                    <a:pt x="803" y="25166"/>
                  </a:lnTo>
                  <a:lnTo>
                    <a:pt x="803" y="8698"/>
                  </a:lnTo>
                  <a:lnTo>
                    <a:pt x="803" y="3890"/>
                  </a:lnTo>
                  <a:lnTo>
                    <a:pt x="803"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1"/>
            <p:cNvSpPr/>
            <p:nvPr/>
          </p:nvSpPr>
          <p:spPr>
            <a:xfrm>
              <a:off x="2311375" y="1307775"/>
              <a:ext cx="20075" cy="409275"/>
            </a:xfrm>
            <a:custGeom>
              <a:rect b="b" l="l" r="r" t="t"/>
              <a:pathLst>
                <a:path extrusionOk="0" h="16371" w="803">
                  <a:moveTo>
                    <a:pt x="0" y="1"/>
                  </a:moveTo>
                  <a:lnTo>
                    <a:pt x="0" y="16371"/>
                  </a:lnTo>
                  <a:lnTo>
                    <a:pt x="803" y="1582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1"/>
            <p:cNvSpPr/>
            <p:nvPr/>
          </p:nvSpPr>
          <p:spPr>
            <a:xfrm>
              <a:off x="2351500" y="1218800"/>
              <a:ext cx="20100" cy="471050"/>
            </a:xfrm>
            <a:custGeom>
              <a:rect b="b" l="l" r="r" t="t"/>
              <a:pathLst>
                <a:path extrusionOk="0" h="18842" w="804">
                  <a:moveTo>
                    <a:pt x="1" y="0"/>
                  </a:moveTo>
                  <a:lnTo>
                    <a:pt x="1" y="18842"/>
                  </a:lnTo>
                  <a:lnTo>
                    <a:pt x="804" y="18297"/>
                  </a:lnTo>
                  <a:lnTo>
                    <a:pt x="80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1"/>
            <p:cNvSpPr/>
            <p:nvPr/>
          </p:nvSpPr>
          <p:spPr>
            <a:xfrm>
              <a:off x="3129875" y="1088325"/>
              <a:ext cx="20100" cy="206550"/>
            </a:xfrm>
            <a:custGeom>
              <a:rect b="b" l="l" r="r" t="t"/>
              <a:pathLst>
                <a:path extrusionOk="0" h="8262" w="804">
                  <a:moveTo>
                    <a:pt x="0" y="1"/>
                  </a:moveTo>
                  <a:lnTo>
                    <a:pt x="0" y="8262"/>
                  </a:lnTo>
                  <a:lnTo>
                    <a:pt x="803" y="7691"/>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1"/>
            <p:cNvSpPr/>
            <p:nvPr/>
          </p:nvSpPr>
          <p:spPr>
            <a:xfrm>
              <a:off x="3170025" y="1054650"/>
              <a:ext cx="20075" cy="211675"/>
            </a:xfrm>
            <a:custGeom>
              <a:rect b="b" l="l" r="r" t="t"/>
              <a:pathLst>
                <a:path extrusionOk="0" h="8467" w="803">
                  <a:moveTo>
                    <a:pt x="0" y="1"/>
                  </a:moveTo>
                  <a:lnTo>
                    <a:pt x="0" y="8467"/>
                  </a:lnTo>
                  <a:lnTo>
                    <a:pt x="803" y="7905"/>
                  </a:lnTo>
                  <a:lnTo>
                    <a:pt x="803" y="40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1"/>
            <p:cNvSpPr/>
            <p:nvPr/>
          </p:nvSpPr>
          <p:spPr>
            <a:xfrm>
              <a:off x="3089725" y="1069825"/>
              <a:ext cx="20100" cy="253375"/>
            </a:xfrm>
            <a:custGeom>
              <a:rect b="b" l="l" r="r" t="t"/>
              <a:pathLst>
                <a:path extrusionOk="0" h="10135" w="804">
                  <a:moveTo>
                    <a:pt x="0" y="0"/>
                  </a:moveTo>
                  <a:lnTo>
                    <a:pt x="0" y="4443"/>
                  </a:lnTo>
                  <a:lnTo>
                    <a:pt x="0" y="10135"/>
                  </a:lnTo>
                  <a:lnTo>
                    <a:pt x="803" y="9572"/>
                  </a:lnTo>
                  <a:lnTo>
                    <a:pt x="803" y="4256"/>
                  </a:lnTo>
                  <a:lnTo>
                    <a:pt x="803"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1"/>
            <p:cNvSpPr/>
            <p:nvPr/>
          </p:nvSpPr>
          <p:spPr>
            <a:xfrm>
              <a:off x="3050475" y="1054650"/>
              <a:ext cx="20100" cy="296425"/>
            </a:xfrm>
            <a:custGeom>
              <a:rect b="b" l="l" r="r" t="t"/>
              <a:pathLst>
                <a:path extrusionOk="0" h="11857" w="804">
                  <a:moveTo>
                    <a:pt x="0" y="1"/>
                  </a:moveTo>
                  <a:lnTo>
                    <a:pt x="0" y="9582"/>
                  </a:lnTo>
                  <a:lnTo>
                    <a:pt x="0" y="11857"/>
                  </a:lnTo>
                  <a:lnTo>
                    <a:pt x="803" y="11295"/>
                  </a:lnTo>
                  <a:lnTo>
                    <a:pt x="803" y="50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1"/>
            <p:cNvSpPr/>
            <p:nvPr/>
          </p:nvSpPr>
          <p:spPr>
            <a:xfrm>
              <a:off x="3011225" y="1153225"/>
              <a:ext cx="20100" cy="225725"/>
            </a:xfrm>
            <a:custGeom>
              <a:rect b="b" l="l" r="r" t="t"/>
              <a:pathLst>
                <a:path extrusionOk="0" h="9029" w="804">
                  <a:moveTo>
                    <a:pt x="0" y="1"/>
                  </a:moveTo>
                  <a:lnTo>
                    <a:pt x="0" y="5576"/>
                  </a:lnTo>
                  <a:lnTo>
                    <a:pt x="0" y="9029"/>
                  </a:lnTo>
                  <a:lnTo>
                    <a:pt x="803" y="8458"/>
                  </a:lnTo>
                  <a:lnTo>
                    <a:pt x="803" y="5576"/>
                  </a:lnTo>
                  <a:lnTo>
                    <a:pt x="803"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1"/>
            <p:cNvSpPr/>
            <p:nvPr/>
          </p:nvSpPr>
          <p:spPr>
            <a:xfrm>
              <a:off x="2972200" y="1284825"/>
              <a:ext cx="19875" cy="121775"/>
            </a:xfrm>
            <a:custGeom>
              <a:rect b="b" l="l" r="r" t="t"/>
              <a:pathLst>
                <a:path extrusionOk="0" h="4871" w="795">
                  <a:moveTo>
                    <a:pt x="0" y="0"/>
                  </a:moveTo>
                  <a:lnTo>
                    <a:pt x="0" y="732"/>
                  </a:lnTo>
                  <a:lnTo>
                    <a:pt x="0" y="4871"/>
                  </a:lnTo>
                  <a:lnTo>
                    <a:pt x="794" y="4309"/>
                  </a:lnTo>
                  <a:lnTo>
                    <a:pt x="79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1"/>
            <p:cNvSpPr/>
            <p:nvPr/>
          </p:nvSpPr>
          <p:spPr>
            <a:xfrm>
              <a:off x="2932925" y="1347250"/>
              <a:ext cx="19875" cy="82100"/>
            </a:xfrm>
            <a:custGeom>
              <a:rect b="b" l="l" r="r" t="t"/>
              <a:pathLst>
                <a:path extrusionOk="0" h="3284" w="795">
                  <a:moveTo>
                    <a:pt x="1" y="1"/>
                  </a:moveTo>
                  <a:lnTo>
                    <a:pt x="1" y="3159"/>
                  </a:lnTo>
                  <a:lnTo>
                    <a:pt x="286" y="3284"/>
                  </a:lnTo>
                  <a:lnTo>
                    <a:pt x="795" y="2927"/>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2893675" y="1129825"/>
              <a:ext cx="19875" cy="287950"/>
            </a:xfrm>
            <a:custGeom>
              <a:rect b="b" l="l" r="r" t="t"/>
              <a:pathLst>
                <a:path extrusionOk="0" h="11518" w="795">
                  <a:moveTo>
                    <a:pt x="1" y="0"/>
                  </a:moveTo>
                  <a:lnTo>
                    <a:pt x="1" y="3649"/>
                  </a:lnTo>
                  <a:lnTo>
                    <a:pt x="1" y="11178"/>
                  </a:lnTo>
                  <a:lnTo>
                    <a:pt x="795" y="11517"/>
                  </a:lnTo>
                  <a:lnTo>
                    <a:pt x="795"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1"/>
            <p:cNvSpPr/>
            <p:nvPr/>
          </p:nvSpPr>
          <p:spPr>
            <a:xfrm>
              <a:off x="3210150" y="1054650"/>
              <a:ext cx="20100" cy="183125"/>
            </a:xfrm>
            <a:custGeom>
              <a:rect b="b" l="l" r="r" t="t"/>
              <a:pathLst>
                <a:path extrusionOk="0" h="7325" w="804">
                  <a:moveTo>
                    <a:pt x="1" y="1"/>
                  </a:moveTo>
                  <a:lnTo>
                    <a:pt x="1" y="4086"/>
                  </a:lnTo>
                  <a:lnTo>
                    <a:pt x="1" y="7325"/>
                  </a:lnTo>
                  <a:lnTo>
                    <a:pt x="804" y="676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1"/>
            <p:cNvSpPr/>
            <p:nvPr/>
          </p:nvSpPr>
          <p:spPr>
            <a:xfrm>
              <a:off x="3250300" y="1083425"/>
              <a:ext cx="20100" cy="126025"/>
            </a:xfrm>
            <a:custGeom>
              <a:rect b="b" l="l" r="r" t="t"/>
              <a:pathLst>
                <a:path extrusionOk="0" h="5041" w="804">
                  <a:moveTo>
                    <a:pt x="1" y="0"/>
                  </a:moveTo>
                  <a:lnTo>
                    <a:pt x="1" y="5041"/>
                  </a:lnTo>
                  <a:lnTo>
                    <a:pt x="804" y="4470"/>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1"/>
            <p:cNvSpPr/>
            <p:nvPr/>
          </p:nvSpPr>
          <p:spPr>
            <a:xfrm>
              <a:off x="3290450" y="1068700"/>
              <a:ext cx="20100" cy="112200"/>
            </a:xfrm>
            <a:custGeom>
              <a:rect b="b" l="l" r="r" t="t"/>
              <a:pathLst>
                <a:path extrusionOk="0" h="4488" w="804">
                  <a:moveTo>
                    <a:pt x="0" y="1"/>
                  </a:moveTo>
                  <a:lnTo>
                    <a:pt x="0" y="4488"/>
                  </a:lnTo>
                  <a:lnTo>
                    <a:pt x="803" y="392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3330600" y="1054650"/>
              <a:ext cx="20100" cy="97725"/>
            </a:xfrm>
            <a:custGeom>
              <a:rect b="b" l="l" r="r" t="t"/>
              <a:pathLst>
                <a:path extrusionOk="0" h="3909" w="804">
                  <a:moveTo>
                    <a:pt x="0" y="1"/>
                  </a:moveTo>
                  <a:lnTo>
                    <a:pt x="0" y="3908"/>
                  </a:lnTo>
                  <a:lnTo>
                    <a:pt x="803" y="334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a:off x="3370950" y="1054425"/>
              <a:ext cx="19875" cy="69625"/>
            </a:xfrm>
            <a:custGeom>
              <a:rect b="b" l="l" r="r" t="t"/>
              <a:pathLst>
                <a:path extrusionOk="0" h="2785" w="795">
                  <a:moveTo>
                    <a:pt x="1" y="1"/>
                  </a:moveTo>
                  <a:lnTo>
                    <a:pt x="1" y="2784"/>
                  </a:lnTo>
                  <a:lnTo>
                    <a:pt x="795" y="2213"/>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1"/>
            <p:cNvSpPr/>
            <p:nvPr/>
          </p:nvSpPr>
          <p:spPr>
            <a:xfrm>
              <a:off x="3410000" y="1054425"/>
              <a:ext cx="20075" cy="41725"/>
            </a:xfrm>
            <a:custGeom>
              <a:rect b="b" l="l" r="r" t="t"/>
              <a:pathLst>
                <a:path extrusionOk="0" h="1669" w="803">
                  <a:moveTo>
                    <a:pt x="803" y="1"/>
                  </a:moveTo>
                  <a:lnTo>
                    <a:pt x="0" y="10"/>
                  </a:lnTo>
                  <a:lnTo>
                    <a:pt x="0" y="1669"/>
                  </a:lnTo>
                  <a:lnTo>
                    <a:pt x="803" y="110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1"/>
            <p:cNvSpPr/>
            <p:nvPr/>
          </p:nvSpPr>
          <p:spPr>
            <a:xfrm>
              <a:off x="2606650" y="1054650"/>
              <a:ext cx="20100" cy="462125"/>
            </a:xfrm>
            <a:custGeom>
              <a:rect b="b" l="l" r="r" t="t"/>
              <a:pathLst>
                <a:path extrusionOk="0" h="18485" w="804">
                  <a:moveTo>
                    <a:pt x="1" y="1"/>
                  </a:moveTo>
                  <a:lnTo>
                    <a:pt x="1" y="18485"/>
                  </a:lnTo>
                  <a:lnTo>
                    <a:pt x="803" y="179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1"/>
            <p:cNvSpPr/>
            <p:nvPr/>
          </p:nvSpPr>
          <p:spPr>
            <a:xfrm>
              <a:off x="2646800" y="1099250"/>
              <a:ext cx="20100" cy="390325"/>
            </a:xfrm>
            <a:custGeom>
              <a:rect b="b" l="l" r="r" t="t"/>
              <a:pathLst>
                <a:path extrusionOk="0" h="15613" w="804">
                  <a:moveTo>
                    <a:pt x="0" y="1"/>
                  </a:moveTo>
                  <a:lnTo>
                    <a:pt x="0" y="15613"/>
                  </a:lnTo>
                  <a:lnTo>
                    <a:pt x="803" y="15068"/>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a:off x="2566500" y="1289725"/>
              <a:ext cx="20100" cy="254275"/>
            </a:xfrm>
            <a:custGeom>
              <a:rect b="b" l="l" r="r" t="t"/>
              <a:pathLst>
                <a:path extrusionOk="0" h="10171" w="804">
                  <a:moveTo>
                    <a:pt x="1" y="0"/>
                  </a:moveTo>
                  <a:lnTo>
                    <a:pt x="1" y="10170"/>
                  </a:lnTo>
                  <a:lnTo>
                    <a:pt x="804" y="9635"/>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a:off x="2527250" y="1131150"/>
              <a:ext cx="20100" cy="439375"/>
            </a:xfrm>
            <a:custGeom>
              <a:rect b="b" l="l" r="r" t="t"/>
              <a:pathLst>
                <a:path extrusionOk="0" h="17575" w="804">
                  <a:moveTo>
                    <a:pt x="1" y="1"/>
                  </a:moveTo>
                  <a:lnTo>
                    <a:pt x="1" y="2293"/>
                  </a:lnTo>
                  <a:lnTo>
                    <a:pt x="1" y="17575"/>
                  </a:lnTo>
                  <a:lnTo>
                    <a:pt x="804" y="17040"/>
                  </a:lnTo>
                  <a:lnTo>
                    <a:pt x="804" y="3881"/>
                  </a:lnTo>
                  <a:lnTo>
                    <a:pt x="804"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a:off x="2488000" y="1300425"/>
              <a:ext cx="20100" cy="296875"/>
            </a:xfrm>
            <a:custGeom>
              <a:rect b="b" l="l" r="r" t="t"/>
              <a:pathLst>
                <a:path extrusionOk="0" h="11875" w="804">
                  <a:moveTo>
                    <a:pt x="1" y="1"/>
                  </a:moveTo>
                  <a:lnTo>
                    <a:pt x="1" y="11874"/>
                  </a:lnTo>
                  <a:lnTo>
                    <a:pt x="803" y="1133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a:off x="2448750" y="1387625"/>
              <a:ext cx="20100" cy="236225"/>
            </a:xfrm>
            <a:custGeom>
              <a:rect b="b" l="l" r="r" t="t"/>
              <a:pathLst>
                <a:path extrusionOk="0" h="9449" w="804">
                  <a:moveTo>
                    <a:pt x="0" y="1"/>
                  </a:moveTo>
                  <a:lnTo>
                    <a:pt x="0" y="9448"/>
                  </a:lnTo>
                  <a:lnTo>
                    <a:pt x="803" y="8904"/>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a:off x="2409725" y="1355950"/>
              <a:ext cx="19875" cy="293975"/>
            </a:xfrm>
            <a:custGeom>
              <a:rect b="b" l="l" r="r" t="t"/>
              <a:pathLst>
                <a:path extrusionOk="0" h="11759" w="795">
                  <a:moveTo>
                    <a:pt x="0" y="1"/>
                  </a:moveTo>
                  <a:lnTo>
                    <a:pt x="0" y="11759"/>
                  </a:lnTo>
                  <a:lnTo>
                    <a:pt x="27" y="11759"/>
                  </a:lnTo>
                  <a:lnTo>
                    <a:pt x="794" y="11241"/>
                  </a:lnTo>
                  <a:lnTo>
                    <a:pt x="79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2686950" y="1166600"/>
              <a:ext cx="20075" cy="295775"/>
            </a:xfrm>
            <a:custGeom>
              <a:rect b="b" l="l" r="r" t="t"/>
              <a:pathLst>
                <a:path extrusionOk="0" h="11831" w="803">
                  <a:moveTo>
                    <a:pt x="0" y="1"/>
                  </a:moveTo>
                  <a:lnTo>
                    <a:pt x="0" y="11830"/>
                  </a:lnTo>
                  <a:lnTo>
                    <a:pt x="803" y="112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a:off x="2727075" y="1316475"/>
              <a:ext cx="20100" cy="118675"/>
            </a:xfrm>
            <a:custGeom>
              <a:rect b="b" l="l" r="r" t="t"/>
              <a:pathLst>
                <a:path extrusionOk="0" h="4747" w="804">
                  <a:moveTo>
                    <a:pt x="1" y="1"/>
                  </a:moveTo>
                  <a:lnTo>
                    <a:pt x="1" y="4747"/>
                  </a:lnTo>
                  <a:lnTo>
                    <a:pt x="804" y="420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2767225" y="1274325"/>
              <a:ext cx="20100" cy="133625"/>
            </a:xfrm>
            <a:custGeom>
              <a:rect b="b" l="l" r="r" t="t"/>
              <a:pathLst>
                <a:path extrusionOk="0" h="5345" w="804">
                  <a:moveTo>
                    <a:pt x="1" y="1"/>
                  </a:moveTo>
                  <a:lnTo>
                    <a:pt x="1" y="5344"/>
                  </a:lnTo>
                  <a:lnTo>
                    <a:pt x="804" y="4800"/>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2807375" y="1192925"/>
              <a:ext cx="20100" cy="187825"/>
            </a:xfrm>
            <a:custGeom>
              <a:rect b="b" l="l" r="r" t="t"/>
              <a:pathLst>
                <a:path extrusionOk="0" h="7513" w="804">
                  <a:moveTo>
                    <a:pt x="0" y="1"/>
                  </a:moveTo>
                  <a:lnTo>
                    <a:pt x="0" y="7512"/>
                  </a:lnTo>
                  <a:lnTo>
                    <a:pt x="322" y="7298"/>
                  </a:lnTo>
                  <a:lnTo>
                    <a:pt x="803" y="7503"/>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2847525" y="1276775"/>
              <a:ext cx="20100" cy="121150"/>
            </a:xfrm>
            <a:custGeom>
              <a:rect b="b" l="l" r="r" t="t"/>
              <a:pathLst>
                <a:path extrusionOk="0" h="4846" w="804">
                  <a:moveTo>
                    <a:pt x="0" y="1"/>
                  </a:moveTo>
                  <a:lnTo>
                    <a:pt x="0" y="4497"/>
                  </a:lnTo>
                  <a:lnTo>
                    <a:pt x="803" y="4845"/>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11"/>
          <p:cNvGrpSpPr/>
          <p:nvPr/>
        </p:nvGrpSpPr>
        <p:grpSpPr>
          <a:xfrm flipH="1">
            <a:off x="-288358" y="3693625"/>
            <a:ext cx="3106059" cy="2956030"/>
            <a:chOff x="6037942" y="4208000"/>
            <a:chExt cx="3106059" cy="2956030"/>
          </a:xfrm>
        </p:grpSpPr>
        <p:sp>
          <p:nvSpPr>
            <p:cNvPr id="553" name="Google Shape;553;p11"/>
            <p:cNvSpPr/>
            <p:nvPr/>
          </p:nvSpPr>
          <p:spPr>
            <a:xfrm>
              <a:off x="6325489" y="5386564"/>
              <a:ext cx="88302" cy="1159170"/>
            </a:xfrm>
            <a:custGeom>
              <a:rect b="b" l="l" r="r" t="t"/>
              <a:pathLst>
                <a:path extrusionOk="0" h="11723" w="893">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1"/>
            <p:cNvSpPr/>
            <p:nvPr/>
          </p:nvSpPr>
          <p:spPr>
            <a:xfrm>
              <a:off x="6470152" y="5063618"/>
              <a:ext cx="72481" cy="1245690"/>
            </a:xfrm>
            <a:custGeom>
              <a:rect b="b" l="l" r="r" t="t"/>
              <a:pathLst>
                <a:path extrusionOk="0" h="12598" w="733">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1"/>
            <p:cNvSpPr/>
            <p:nvPr/>
          </p:nvSpPr>
          <p:spPr>
            <a:xfrm>
              <a:off x="6179936" y="5319522"/>
              <a:ext cx="72481" cy="1318763"/>
            </a:xfrm>
            <a:custGeom>
              <a:rect b="b" l="l" r="r" t="t"/>
              <a:pathLst>
                <a:path extrusionOk="0" h="13337" w="733">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1"/>
            <p:cNvSpPr/>
            <p:nvPr/>
          </p:nvSpPr>
          <p:spPr>
            <a:xfrm>
              <a:off x="6037942" y="5337123"/>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6615705" y="5180100"/>
              <a:ext cx="72481" cy="1372652"/>
            </a:xfrm>
            <a:custGeom>
              <a:rect b="b" l="l" r="r" t="t"/>
              <a:pathLst>
                <a:path extrusionOk="0" h="13882" w="733">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6761259" y="5368864"/>
              <a:ext cx="71591" cy="1125650"/>
            </a:xfrm>
            <a:custGeom>
              <a:rect b="b" l="l" r="r" t="t"/>
              <a:pathLst>
                <a:path extrusionOk="0" h="11384" w="724">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6905922" y="5185440"/>
              <a:ext cx="72481" cy="1237681"/>
            </a:xfrm>
            <a:custGeom>
              <a:rect b="b" l="l" r="r" t="t"/>
              <a:pathLst>
                <a:path extrusionOk="0" h="12517" w="733">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7051475" y="4786652"/>
              <a:ext cx="72481" cy="1602944"/>
            </a:xfrm>
            <a:custGeom>
              <a:rect b="b" l="l" r="r" t="t"/>
              <a:pathLst>
                <a:path extrusionOk="0" h="16211" w="733">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7197028" y="4872283"/>
              <a:ext cx="71591" cy="1627565"/>
            </a:xfrm>
            <a:custGeom>
              <a:rect b="b" l="l" r="r" t="t"/>
              <a:pathLst>
                <a:path extrusionOk="0" h="16460" w="724">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1"/>
            <p:cNvSpPr/>
            <p:nvPr/>
          </p:nvSpPr>
          <p:spPr>
            <a:xfrm>
              <a:off x="7625777" y="5386564"/>
              <a:ext cx="89192" cy="1159170"/>
            </a:xfrm>
            <a:custGeom>
              <a:rect b="b" l="l" r="r" t="t"/>
              <a:pathLst>
                <a:path extrusionOk="0" h="11723" w="902">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1"/>
            <p:cNvSpPr/>
            <p:nvPr/>
          </p:nvSpPr>
          <p:spPr>
            <a:xfrm>
              <a:off x="7771330" y="5180990"/>
              <a:ext cx="71492" cy="1245591"/>
            </a:xfrm>
            <a:custGeom>
              <a:rect b="b" l="l" r="r" t="t"/>
              <a:pathLst>
                <a:path extrusionOk="0" h="12597" w="723">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480224" y="5319522"/>
              <a:ext cx="72382" cy="1318763"/>
            </a:xfrm>
            <a:custGeom>
              <a:rect b="b" l="l" r="r" t="t"/>
              <a:pathLst>
                <a:path extrusionOk="0" h="13337" w="732">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338132" y="5337123"/>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915994" y="5424435"/>
              <a:ext cx="72382" cy="1372652"/>
            </a:xfrm>
            <a:custGeom>
              <a:rect b="b" l="l" r="r" t="t"/>
              <a:pathLst>
                <a:path extrusionOk="0" h="13882" w="732">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1"/>
            <p:cNvSpPr/>
            <p:nvPr/>
          </p:nvSpPr>
          <p:spPr>
            <a:xfrm>
              <a:off x="8061547" y="5065398"/>
              <a:ext cx="72382" cy="1362072"/>
            </a:xfrm>
            <a:custGeom>
              <a:rect b="b" l="l" r="r" t="t"/>
              <a:pathLst>
                <a:path extrusionOk="0" h="13775" w="732">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1"/>
            <p:cNvSpPr/>
            <p:nvPr/>
          </p:nvSpPr>
          <p:spPr>
            <a:xfrm>
              <a:off x="8207100" y="4904914"/>
              <a:ext cx="71492" cy="1238571"/>
            </a:xfrm>
            <a:custGeom>
              <a:rect b="b" l="l" r="r" t="t"/>
              <a:pathLst>
                <a:path extrusionOk="0" h="12526" w="723">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351763" y="5108609"/>
              <a:ext cx="72382" cy="1034878"/>
            </a:xfrm>
            <a:custGeom>
              <a:rect b="b" l="l" r="r" t="t"/>
              <a:pathLst>
                <a:path extrusionOk="0" h="10466" w="732">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497317" y="4872283"/>
              <a:ext cx="72382" cy="1863987"/>
            </a:xfrm>
            <a:custGeom>
              <a:rect b="b" l="l" r="r" t="t"/>
              <a:pathLst>
                <a:path extrusionOk="0" h="18851" w="732">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925967" y="4997467"/>
              <a:ext cx="72481" cy="1758185"/>
            </a:xfrm>
            <a:custGeom>
              <a:rect b="b" l="l" r="r" t="t"/>
              <a:pathLst>
                <a:path extrusionOk="0" h="17781" w="733">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1"/>
            <p:cNvSpPr/>
            <p:nvPr/>
          </p:nvSpPr>
          <p:spPr>
            <a:xfrm>
              <a:off x="9071520" y="4253881"/>
              <a:ext cx="72481" cy="1813756"/>
            </a:xfrm>
            <a:custGeom>
              <a:rect b="b" l="l" r="r" t="t"/>
              <a:pathLst>
                <a:path extrusionOk="0" h="18343" w="733">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1"/>
            <p:cNvSpPr/>
            <p:nvPr/>
          </p:nvSpPr>
          <p:spPr>
            <a:xfrm>
              <a:off x="8781304" y="4208000"/>
              <a:ext cx="71591" cy="2123349"/>
            </a:xfrm>
            <a:custGeom>
              <a:rect b="b" l="l" r="r" t="t"/>
              <a:pathLst>
                <a:path extrusionOk="0" h="21474" w="724">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a:off x="8639310" y="4568817"/>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5" name="Google Shape;575;p11"/>
          <p:cNvSpPr txBox="1"/>
          <p:nvPr>
            <p:ph hasCustomPrompt="1" type="title"/>
          </p:nvPr>
        </p:nvSpPr>
        <p:spPr>
          <a:xfrm>
            <a:off x="1284000" y="1710750"/>
            <a:ext cx="6576000" cy="12249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76" name="Google Shape;576;p11"/>
          <p:cNvSpPr txBox="1"/>
          <p:nvPr>
            <p:ph idx="1" type="subTitle"/>
          </p:nvPr>
        </p:nvSpPr>
        <p:spPr>
          <a:xfrm>
            <a:off x="1284000" y="2935650"/>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77" name="Shape 57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78" name="Shape 578"/>
        <p:cNvGrpSpPr/>
        <p:nvPr/>
      </p:nvGrpSpPr>
      <p:grpSpPr>
        <a:xfrm>
          <a:off x="0" y="0"/>
          <a:ext cx="0" cy="0"/>
          <a:chOff x="0" y="0"/>
          <a:chExt cx="0" cy="0"/>
        </a:xfrm>
      </p:grpSpPr>
      <p:grpSp>
        <p:nvGrpSpPr>
          <p:cNvPr id="579" name="Google Shape;579;p13"/>
          <p:cNvGrpSpPr/>
          <p:nvPr/>
        </p:nvGrpSpPr>
        <p:grpSpPr>
          <a:xfrm>
            <a:off x="346038" y="-1252588"/>
            <a:ext cx="4570289" cy="4570198"/>
            <a:chOff x="1846563" y="182687"/>
            <a:chExt cx="4570289" cy="4570198"/>
          </a:xfrm>
        </p:grpSpPr>
        <p:grpSp>
          <p:nvGrpSpPr>
            <p:cNvPr id="580" name="Google Shape;580;p13"/>
            <p:cNvGrpSpPr/>
            <p:nvPr/>
          </p:nvGrpSpPr>
          <p:grpSpPr>
            <a:xfrm>
              <a:off x="1846563" y="182687"/>
              <a:ext cx="4570289" cy="4570198"/>
              <a:chOff x="878425" y="-785450"/>
              <a:chExt cx="6506675" cy="6506546"/>
            </a:xfrm>
          </p:grpSpPr>
          <p:sp>
            <p:nvSpPr>
              <p:cNvPr id="581" name="Google Shape;581;p13"/>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3"/>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13"/>
            <p:cNvGrpSpPr/>
            <p:nvPr/>
          </p:nvGrpSpPr>
          <p:grpSpPr>
            <a:xfrm>
              <a:off x="3185908" y="718741"/>
              <a:ext cx="3124599" cy="2544437"/>
              <a:chOff x="4104846" y="2798475"/>
              <a:chExt cx="895480" cy="729211"/>
            </a:xfrm>
          </p:grpSpPr>
          <p:sp>
            <p:nvSpPr>
              <p:cNvPr id="585" name="Google Shape;585;p13"/>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89" name="Google Shape;589;p13"/>
          <p:cNvGrpSpPr/>
          <p:nvPr/>
        </p:nvGrpSpPr>
        <p:grpSpPr>
          <a:xfrm>
            <a:off x="4572003" y="3402827"/>
            <a:ext cx="4570263" cy="2675285"/>
            <a:chOff x="2256275" y="1054425"/>
            <a:chExt cx="1212400" cy="709700"/>
          </a:xfrm>
        </p:grpSpPr>
        <p:sp>
          <p:nvSpPr>
            <p:cNvPr id="590" name="Google Shape;590;p13"/>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13"/>
          <p:cNvGrpSpPr/>
          <p:nvPr/>
        </p:nvGrpSpPr>
        <p:grpSpPr>
          <a:xfrm>
            <a:off x="7483235" y="-381025"/>
            <a:ext cx="1207215" cy="1092048"/>
            <a:chOff x="431250" y="4269675"/>
            <a:chExt cx="623175" cy="563725"/>
          </a:xfrm>
        </p:grpSpPr>
        <p:sp>
          <p:nvSpPr>
            <p:cNvPr id="593" name="Google Shape;593;p13"/>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13"/>
          <p:cNvGrpSpPr/>
          <p:nvPr/>
        </p:nvGrpSpPr>
        <p:grpSpPr>
          <a:xfrm>
            <a:off x="8430778" y="1327920"/>
            <a:ext cx="547707" cy="495785"/>
            <a:chOff x="470050" y="3731100"/>
            <a:chExt cx="179800" cy="162750"/>
          </a:xfrm>
        </p:grpSpPr>
        <p:sp>
          <p:nvSpPr>
            <p:cNvPr id="598" name="Google Shape;598;p13"/>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3"/>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2" name="Google Shape;602;p13"/>
          <p:cNvGrpSpPr/>
          <p:nvPr/>
        </p:nvGrpSpPr>
        <p:grpSpPr>
          <a:xfrm rot="10800000">
            <a:off x="-1199051" y="3864168"/>
            <a:ext cx="2520972" cy="3082298"/>
            <a:chOff x="0" y="4208000"/>
            <a:chExt cx="2238079" cy="2736415"/>
          </a:xfrm>
        </p:grpSpPr>
        <p:sp>
          <p:nvSpPr>
            <p:cNvPr id="603" name="Google Shape;603;p13"/>
            <p:cNvSpPr/>
            <p:nvPr/>
          </p:nvSpPr>
          <p:spPr>
            <a:xfrm>
              <a:off x="1720138" y="5167740"/>
              <a:ext cx="88302" cy="1159170"/>
            </a:xfrm>
            <a:custGeom>
              <a:rect b="b" l="l" r="r" t="t"/>
              <a:pathLst>
                <a:path extrusionOk="0" h="11723" w="893">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3"/>
            <p:cNvSpPr/>
            <p:nvPr/>
          </p:nvSpPr>
          <p:spPr>
            <a:xfrm>
              <a:off x="1591395" y="4999246"/>
              <a:ext cx="72382" cy="1244800"/>
            </a:xfrm>
            <a:custGeom>
              <a:rect b="b" l="l" r="r" t="t"/>
              <a:pathLst>
                <a:path extrusionOk="0" h="12589" w="732">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3"/>
            <p:cNvSpPr/>
            <p:nvPr/>
          </p:nvSpPr>
          <p:spPr>
            <a:xfrm>
              <a:off x="1881611" y="5289462"/>
              <a:ext cx="72382" cy="1318861"/>
            </a:xfrm>
            <a:custGeom>
              <a:rect b="b" l="l" r="r" t="t"/>
              <a:pathLst>
                <a:path extrusionOk="0" h="13338" w="732">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3"/>
            <p:cNvSpPr/>
            <p:nvPr/>
          </p:nvSpPr>
          <p:spPr>
            <a:xfrm>
              <a:off x="2023605" y="5118398"/>
              <a:ext cx="72481" cy="1826017"/>
            </a:xfrm>
            <a:custGeom>
              <a:rect b="b" l="l" r="r" t="t"/>
              <a:pathLst>
                <a:path extrusionOk="0" h="18467" w="733">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3"/>
            <p:cNvSpPr/>
            <p:nvPr/>
          </p:nvSpPr>
          <p:spPr>
            <a:xfrm>
              <a:off x="2165598" y="5401495"/>
              <a:ext cx="72481" cy="645785"/>
            </a:xfrm>
            <a:custGeom>
              <a:rect b="b" l="l" r="r" t="t"/>
              <a:pathLst>
                <a:path extrusionOk="0" h="6531" w="733">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3"/>
            <p:cNvSpPr/>
            <p:nvPr/>
          </p:nvSpPr>
          <p:spPr>
            <a:xfrm>
              <a:off x="1445842" y="5162499"/>
              <a:ext cx="72382" cy="1372652"/>
            </a:xfrm>
            <a:custGeom>
              <a:rect b="b" l="l" r="r" t="t"/>
              <a:pathLst>
                <a:path extrusionOk="0" h="13882" w="732">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3"/>
            <p:cNvSpPr/>
            <p:nvPr/>
          </p:nvSpPr>
          <p:spPr>
            <a:xfrm>
              <a:off x="1301178" y="5286002"/>
              <a:ext cx="71492" cy="1125650"/>
            </a:xfrm>
            <a:custGeom>
              <a:rect b="b" l="l" r="r" t="t"/>
              <a:pathLst>
                <a:path extrusionOk="0" h="11384" w="723">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3"/>
            <p:cNvSpPr/>
            <p:nvPr/>
          </p:nvSpPr>
          <p:spPr>
            <a:xfrm>
              <a:off x="1155625" y="4965726"/>
              <a:ext cx="72382" cy="1237681"/>
            </a:xfrm>
            <a:custGeom>
              <a:rect b="b" l="l" r="r" t="t"/>
              <a:pathLst>
                <a:path extrusionOk="0" h="12517" w="732">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3"/>
            <p:cNvSpPr/>
            <p:nvPr/>
          </p:nvSpPr>
          <p:spPr>
            <a:xfrm>
              <a:off x="1010072" y="4768161"/>
              <a:ext cx="72382" cy="1602845"/>
            </a:xfrm>
            <a:custGeom>
              <a:rect b="b" l="l" r="r" t="t"/>
              <a:pathLst>
                <a:path extrusionOk="0" h="16210" w="732">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3"/>
            <p:cNvSpPr/>
            <p:nvPr/>
          </p:nvSpPr>
          <p:spPr>
            <a:xfrm>
              <a:off x="865409" y="4652569"/>
              <a:ext cx="72382" cy="1627565"/>
            </a:xfrm>
            <a:custGeom>
              <a:rect b="b" l="l" r="r" t="t"/>
              <a:pathLst>
                <a:path extrusionOk="0" h="16460" w="732">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3"/>
            <p:cNvSpPr/>
            <p:nvPr/>
          </p:nvSpPr>
          <p:spPr>
            <a:xfrm>
              <a:off x="419059" y="5167740"/>
              <a:ext cx="89192" cy="1159170"/>
            </a:xfrm>
            <a:custGeom>
              <a:rect b="b" l="l" r="r" t="t"/>
              <a:pathLst>
                <a:path extrusionOk="0" h="11723" w="902">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3"/>
            <p:cNvSpPr/>
            <p:nvPr/>
          </p:nvSpPr>
          <p:spPr>
            <a:xfrm>
              <a:off x="291106" y="4470035"/>
              <a:ext cx="71591" cy="1599285"/>
            </a:xfrm>
            <a:custGeom>
              <a:rect b="b" l="l" r="r" t="t"/>
              <a:pathLst>
                <a:path extrusionOk="0" h="16174" w="724">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3"/>
            <p:cNvSpPr/>
            <p:nvPr/>
          </p:nvSpPr>
          <p:spPr>
            <a:xfrm>
              <a:off x="581323" y="5100698"/>
              <a:ext cx="72481" cy="1318861"/>
            </a:xfrm>
            <a:custGeom>
              <a:rect b="b" l="l" r="r" t="t"/>
              <a:pathLst>
                <a:path extrusionOk="0" h="13338" w="733">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3"/>
            <p:cNvSpPr/>
            <p:nvPr/>
          </p:nvSpPr>
          <p:spPr>
            <a:xfrm>
              <a:off x="723415" y="4934875"/>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3"/>
            <p:cNvSpPr/>
            <p:nvPr/>
          </p:nvSpPr>
          <p:spPr>
            <a:xfrm>
              <a:off x="145553" y="4470035"/>
              <a:ext cx="72481" cy="1727236"/>
            </a:xfrm>
            <a:custGeom>
              <a:rect b="b" l="l" r="r" t="t"/>
              <a:pathLst>
                <a:path extrusionOk="0" h="17468" w="733">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3"/>
            <p:cNvSpPr/>
            <p:nvPr/>
          </p:nvSpPr>
          <p:spPr>
            <a:xfrm>
              <a:off x="0" y="4208000"/>
              <a:ext cx="72481" cy="1715766"/>
            </a:xfrm>
            <a:custGeom>
              <a:rect b="b" l="l" r="r" t="t"/>
              <a:pathLst>
                <a:path extrusionOk="0" h="17352" w="733">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9" name="Google Shape;619;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20" name="Google Shape;620;p13"/>
          <p:cNvSpPr txBox="1"/>
          <p:nvPr>
            <p:ph hasCustomPrompt="1" idx="2" type="title"/>
          </p:nvPr>
        </p:nvSpPr>
        <p:spPr>
          <a:xfrm>
            <a:off x="720000" y="1707000"/>
            <a:ext cx="8034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1" name="Google Shape;621;p13"/>
          <p:cNvSpPr txBox="1"/>
          <p:nvPr>
            <p:ph hasCustomPrompt="1" idx="3" type="title"/>
          </p:nvPr>
        </p:nvSpPr>
        <p:spPr>
          <a:xfrm>
            <a:off x="720000" y="3123063"/>
            <a:ext cx="8034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2" name="Google Shape;622;p13"/>
          <p:cNvSpPr txBox="1"/>
          <p:nvPr>
            <p:ph hasCustomPrompt="1" idx="4" type="title"/>
          </p:nvPr>
        </p:nvSpPr>
        <p:spPr>
          <a:xfrm>
            <a:off x="3311550" y="1707000"/>
            <a:ext cx="8034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3" name="Google Shape;623;p13"/>
          <p:cNvSpPr txBox="1"/>
          <p:nvPr>
            <p:ph hasCustomPrompt="1" idx="5" type="title"/>
          </p:nvPr>
        </p:nvSpPr>
        <p:spPr>
          <a:xfrm>
            <a:off x="3311550" y="3123063"/>
            <a:ext cx="8034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4" name="Google Shape;624;p13"/>
          <p:cNvSpPr txBox="1"/>
          <p:nvPr>
            <p:ph hasCustomPrompt="1" idx="6" type="title"/>
          </p:nvPr>
        </p:nvSpPr>
        <p:spPr>
          <a:xfrm>
            <a:off x="5903099" y="1707000"/>
            <a:ext cx="8034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5" name="Google Shape;625;p13"/>
          <p:cNvSpPr txBox="1"/>
          <p:nvPr>
            <p:ph hasCustomPrompt="1" idx="7" type="title"/>
          </p:nvPr>
        </p:nvSpPr>
        <p:spPr>
          <a:xfrm>
            <a:off x="5903099" y="3123063"/>
            <a:ext cx="8034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6" name="Google Shape;626;p13"/>
          <p:cNvSpPr txBox="1"/>
          <p:nvPr>
            <p:ph idx="1" type="subTitle"/>
          </p:nvPr>
        </p:nvSpPr>
        <p:spPr>
          <a:xfrm>
            <a:off x="720000" y="2154593"/>
            <a:ext cx="2520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27" name="Google Shape;627;p13"/>
          <p:cNvSpPr txBox="1"/>
          <p:nvPr>
            <p:ph idx="8" type="subTitle"/>
          </p:nvPr>
        </p:nvSpPr>
        <p:spPr>
          <a:xfrm>
            <a:off x="3311550" y="2154593"/>
            <a:ext cx="2520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28" name="Google Shape;628;p13"/>
          <p:cNvSpPr txBox="1"/>
          <p:nvPr>
            <p:ph idx="9" type="subTitle"/>
          </p:nvPr>
        </p:nvSpPr>
        <p:spPr>
          <a:xfrm>
            <a:off x="5903099" y="2154593"/>
            <a:ext cx="2520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29" name="Google Shape;629;p13"/>
          <p:cNvSpPr txBox="1"/>
          <p:nvPr>
            <p:ph idx="13" type="subTitle"/>
          </p:nvPr>
        </p:nvSpPr>
        <p:spPr>
          <a:xfrm>
            <a:off x="720000" y="3570673"/>
            <a:ext cx="2520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0" name="Google Shape;630;p13"/>
          <p:cNvSpPr txBox="1"/>
          <p:nvPr>
            <p:ph idx="14" type="subTitle"/>
          </p:nvPr>
        </p:nvSpPr>
        <p:spPr>
          <a:xfrm>
            <a:off x="3311550" y="3570673"/>
            <a:ext cx="2520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1" name="Google Shape;631;p13"/>
          <p:cNvSpPr txBox="1"/>
          <p:nvPr>
            <p:ph idx="15" type="subTitle"/>
          </p:nvPr>
        </p:nvSpPr>
        <p:spPr>
          <a:xfrm>
            <a:off x="5903099" y="3570673"/>
            <a:ext cx="2520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632" name="Shape 632"/>
        <p:cNvGrpSpPr/>
        <p:nvPr/>
      </p:nvGrpSpPr>
      <p:grpSpPr>
        <a:xfrm>
          <a:off x="0" y="0"/>
          <a:ext cx="0" cy="0"/>
          <a:chOff x="0" y="0"/>
          <a:chExt cx="0" cy="0"/>
        </a:xfrm>
      </p:grpSpPr>
      <p:sp>
        <p:nvSpPr>
          <p:cNvPr id="633" name="Google Shape;633;p14"/>
          <p:cNvSpPr txBox="1"/>
          <p:nvPr>
            <p:ph type="title"/>
          </p:nvPr>
        </p:nvSpPr>
        <p:spPr>
          <a:xfrm>
            <a:off x="708724" y="445025"/>
            <a:ext cx="3008400" cy="5748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634" name="Google Shape;634;p14"/>
          <p:cNvGrpSpPr/>
          <p:nvPr/>
        </p:nvGrpSpPr>
        <p:grpSpPr>
          <a:xfrm rot="10800000">
            <a:off x="8669542" y="3474350"/>
            <a:ext cx="3106059" cy="2956030"/>
            <a:chOff x="6037942" y="4208000"/>
            <a:chExt cx="3106059" cy="2956030"/>
          </a:xfrm>
        </p:grpSpPr>
        <p:sp>
          <p:nvSpPr>
            <p:cNvPr id="635" name="Google Shape;635;p14"/>
            <p:cNvSpPr/>
            <p:nvPr/>
          </p:nvSpPr>
          <p:spPr>
            <a:xfrm>
              <a:off x="6325489" y="5386564"/>
              <a:ext cx="88302" cy="1159170"/>
            </a:xfrm>
            <a:custGeom>
              <a:rect b="b" l="l" r="r" t="t"/>
              <a:pathLst>
                <a:path extrusionOk="0" h="11723" w="893">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4"/>
            <p:cNvSpPr/>
            <p:nvPr/>
          </p:nvSpPr>
          <p:spPr>
            <a:xfrm>
              <a:off x="6470152" y="5063618"/>
              <a:ext cx="72481" cy="1245690"/>
            </a:xfrm>
            <a:custGeom>
              <a:rect b="b" l="l" r="r" t="t"/>
              <a:pathLst>
                <a:path extrusionOk="0" h="12598" w="733">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4"/>
            <p:cNvSpPr/>
            <p:nvPr/>
          </p:nvSpPr>
          <p:spPr>
            <a:xfrm>
              <a:off x="6179936" y="5319522"/>
              <a:ext cx="72481" cy="1318763"/>
            </a:xfrm>
            <a:custGeom>
              <a:rect b="b" l="l" r="r" t="t"/>
              <a:pathLst>
                <a:path extrusionOk="0" h="13337" w="733">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4"/>
            <p:cNvSpPr/>
            <p:nvPr/>
          </p:nvSpPr>
          <p:spPr>
            <a:xfrm>
              <a:off x="6037942" y="5337123"/>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4"/>
            <p:cNvSpPr/>
            <p:nvPr/>
          </p:nvSpPr>
          <p:spPr>
            <a:xfrm>
              <a:off x="6615705" y="5180100"/>
              <a:ext cx="72481" cy="1372652"/>
            </a:xfrm>
            <a:custGeom>
              <a:rect b="b" l="l" r="r" t="t"/>
              <a:pathLst>
                <a:path extrusionOk="0" h="13882" w="733">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4"/>
            <p:cNvSpPr/>
            <p:nvPr/>
          </p:nvSpPr>
          <p:spPr>
            <a:xfrm>
              <a:off x="6761259" y="5368864"/>
              <a:ext cx="71591" cy="1125650"/>
            </a:xfrm>
            <a:custGeom>
              <a:rect b="b" l="l" r="r" t="t"/>
              <a:pathLst>
                <a:path extrusionOk="0" h="11384" w="724">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4"/>
            <p:cNvSpPr/>
            <p:nvPr/>
          </p:nvSpPr>
          <p:spPr>
            <a:xfrm>
              <a:off x="6905922" y="5185440"/>
              <a:ext cx="72481" cy="1237681"/>
            </a:xfrm>
            <a:custGeom>
              <a:rect b="b" l="l" r="r" t="t"/>
              <a:pathLst>
                <a:path extrusionOk="0" h="12517" w="733">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4"/>
            <p:cNvSpPr/>
            <p:nvPr/>
          </p:nvSpPr>
          <p:spPr>
            <a:xfrm>
              <a:off x="7051475" y="4786652"/>
              <a:ext cx="72481" cy="1602944"/>
            </a:xfrm>
            <a:custGeom>
              <a:rect b="b" l="l" r="r" t="t"/>
              <a:pathLst>
                <a:path extrusionOk="0" h="16211" w="733">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4"/>
            <p:cNvSpPr/>
            <p:nvPr/>
          </p:nvSpPr>
          <p:spPr>
            <a:xfrm>
              <a:off x="7197028" y="4872283"/>
              <a:ext cx="71591" cy="1627565"/>
            </a:xfrm>
            <a:custGeom>
              <a:rect b="b" l="l" r="r" t="t"/>
              <a:pathLst>
                <a:path extrusionOk="0" h="16460" w="724">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a:off x="7625777" y="5386564"/>
              <a:ext cx="89192" cy="1159170"/>
            </a:xfrm>
            <a:custGeom>
              <a:rect b="b" l="l" r="r" t="t"/>
              <a:pathLst>
                <a:path extrusionOk="0" h="11723" w="902">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a:off x="7771330" y="5180990"/>
              <a:ext cx="71492" cy="1245591"/>
            </a:xfrm>
            <a:custGeom>
              <a:rect b="b" l="l" r="r" t="t"/>
              <a:pathLst>
                <a:path extrusionOk="0" h="12597" w="723">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a:off x="7480224" y="5319522"/>
              <a:ext cx="72382" cy="1318763"/>
            </a:xfrm>
            <a:custGeom>
              <a:rect b="b" l="l" r="r" t="t"/>
              <a:pathLst>
                <a:path extrusionOk="0" h="13337" w="732">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4"/>
            <p:cNvSpPr/>
            <p:nvPr/>
          </p:nvSpPr>
          <p:spPr>
            <a:xfrm>
              <a:off x="7338132" y="5337123"/>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4"/>
            <p:cNvSpPr/>
            <p:nvPr/>
          </p:nvSpPr>
          <p:spPr>
            <a:xfrm>
              <a:off x="7915994" y="5424435"/>
              <a:ext cx="72382" cy="1372652"/>
            </a:xfrm>
            <a:custGeom>
              <a:rect b="b" l="l" r="r" t="t"/>
              <a:pathLst>
                <a:path extrusionOk="0" h="13882" w="732">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4"/>
            <p:cNvSpPr/>
            <p:nvPr/>
          </p:nvSpPr>
          <p:spPr>
            <a:xfrm>
              <a:off x="8061547" y="5065398"/>
              <a:ext cx="72382" cy="1362072"/>
            </a:xfrm>
            <a:custGeom>
              <a:rect b="b" l="l" r="r" t="t"/>
              <a:pathLst>
                <a:path extrusionOk="0" h="13775" w="732">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8207100" y="4904914"/>
              <a:ext cx="71492" cy="1238571"/>
            </a:xfrm>
            <a:custGeom>
              <a:rect b="b" l="l" r="r" t="t"/>
              <a:pathLst>
                <a:path extrusionOk="0" h="12526" w="723">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8351763" y="5108609"/>
              <a:ext cx="72382" cy="1034878"/>
            </a:xfrm>
            <a:custGeom>
              <a:rect b="b" l="l" r="r" t="t"/>
              <a:pathLst>
                <a:path extrusionOk="0" h="10466" w="732">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8497317" y="4872283"/>
              <a:ext cx="72382" cy="1863987"/>
            </a:xfrm>
            <a:custGeom>
              <a:rect b="b" l="l" r="r" t="t"/>
              <a:pathLst>
                <a:path extrusionOk="0" h="18851" w="732">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4"/>
            <p:cNvSpPr/>
            <p:nvPr/>
          </p:nvSpPr>
          <p:spPr>
            <a:xfrm>
              <a:off x="8925967" y="4997467"/>
              <a:ext cx="72481" cy="1758185"/>
            </a:xfrm>
            <a:custGeom>
              <a:rect b="b" l="l" r="r" t="t"/>
              <a:pathLst>
                <a:path extrusionOk="0" h="17781" w="733">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4"/>
            <p:cNvSpPr/>
            <p:nvPr/>
          </p:nvSpPr>
          <p:spPr>
            <a:xfrm>
              <a:off x="9071520" y="4253881"/>
              <a:ext cx="72481" cy="1813756"/>
            </a:xfrm>
            <a:custGeom>
              <a:rect b="b" l="l" r="r" t="t"/>
              <a:pathLst>
                <a:path extrusionOk="0" h="18343" w="733">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8781304" y="4208000"/>
              <a:ext cx="71591" cy="2123349"/>
            </a:xfrm>
            <a:custGeom>
              <a:rect b="b" l="l" r="r" t="t"/>
              <a:pathLst>
                <a:path extrusionOk="0" h="21474" w="724">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8639310" y="4568817"/>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7" name="Google Shape;657;p14"/>
          <p:cNvGrpSpPr/>
          <p:nvPr/>
        </p:nvGrpSpPr>
        <p:grpSpPr>
          <a:xfrm>
            <a:off x="8555789" y="10"/>
            <a:ext cx="937531" cy="848692"/>
            <a:chOff x="470050" y="3731100"/>
            <a:chExt cx="179800" cy="162750"/>
          </a:xfrm>
        </p:grpSpPr>
        <p:sp>
          <p:nvSpPr>
            <p:cNvPr id="658" name="Google Shape;658;p14"/>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4"/>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 name="Google Shape;662;p14"/>
          <p:cNvGrpSpPr/>
          <p:nvPr/>
        </p:nvGrpSpPr>
        <p:grpSpPr>
          <a:xfrm>
            <a:off x="8669553" y="1249232"/>
            <a:ext cx="547707" cy="495785"/>
            <a:chOff x="470050" y="3731100"/>
            <a:chExt cx="179800" cy="162750"/>
          </a:xfrm>
        </p:grpSpPr>
        <p:sp>
          <p:nvSpPr>
            <p:cNvPr id="663" name="Google Shape;663;p14"/>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4"/>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4"/>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7" name="Google Shape;667;p14"/>
          <p:cNvGrpSpPr/>
          <p:nvPr/>
        </p:nvGrpSpPr>
        <p:grpSpPr>
          <a:xfrm>
            <a:off x="-3295822" y="-103535"/>
            <a:ext cx="4570263" cy="2675285"/>
            <a:chOff x="2256275" y="1054425"/>
            <a:chExt cx="1212400" cy="709700"/>
          </a:xfrm>
        </p:grpSpPr>
        <p:sp>
          <p:nvSpPr>
            <p:cNvPr id="668" name="Google Shape;668;p14"/>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4"/>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0" name="Google Shape;670;p14"/>
          <p:cNvGrpSpPr/>
          <p:nvPr/>
        </p:nvGrpSpPr>
        <p:grpSpPr>
          <a:xfrm>
            <a:off x="-173072" y="4109307"/>
            <a:ext cx="547707" cy="495785"/>
            <a:chOff x="470050" y="3731100"/>
            <a:chExt cx="179800" cy="162750"/>
          </a:xfrm>
        </p:grpSpPr>
        <p:sp>
          <p:nvSpPr>
            <p:cNvPr id="671" name="Google Shape;671;p14"/>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4"/>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4"/>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4"/>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
    <p:spTree>
      <p:nvGrpSpPr>
        <p:cNvPr id="675" name="Shape 675"/>
        <p:cNvGrpSpPr/>
        <p:nvPr/>
      </p:nvGrpSpPr>
      <p:grpSpPr>
        <a:xfrm>
          <a:off x="0" y="0"/>
          <a:ext cx="0" cy="0"/>
          <a:chOff x="0" y="0"/>
          <a:chExt cx="0" cy="0"/>
        </a:xfrm>
      </p:grpSpPr>
      <p:grpSp>
        <p:nvGrpSpPr>
          <p:cNvPr id="676" name="Google Shape;676;p15"/>
          <p:cNvGrpSpPr/>
          <p:nvPr/>
        </p:nvGrpSpPr>
        <p:grpSpPr>
          <a:xfrm>
            <a:off x="-3850272" y="34202"/>
            <a:ext cx="4570263" cy="2675285"/>
            <a:chOff x="2256275" y="1054425"/>
            <a:chExt cx="1212400" cy="709700"/>
          </a:xfrm>
        </p:grpSpPr>
        <p:sp>
          <p:nvSpPr>
            <p:cNvPr id="677" name="Google Shape;677;p15"/>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5"/>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9" name="Google Shape;679;p15"/>
          <p:cNvGrpSpPr/>
          <p:nvPr/>
        </p:nvGrpSpPr>
        <p:grpSpPr>
          <a:xfrm>
            <a:off x="5264000" y="4193025"/>
            <a:ext cx="3880000" cy="2208200"/>
            <a:chOff x="3263250" y="2446775"/>
            <a:chExt cx="3880000" cy="2208200"/>
          </a:xfrm>
        </p:grpSpPr>
        <p:sp>
          <p:nvSpPr>
            <p:cNvPr id="680" name="Google Shape;680;p15"/>
            <p:cNvSpPr/>
            <p:nvPr/>
          </p:nvSpPr>
          <p:spPr>
            <a:xfrm>
              <a:off x="3317425" y="2446775"/>
              <a:ext cx="3825825" cy="2208200"/>
            </a:xfrm>
            <a:custGeom>
              <a:rect b="b" l="l" r="r" t="t"/>
              <a:pathLst>
                <a:path extrusionOk="0" h="88328" w="153033">
                  <a:moveTo>
                    <a:pt x="153032" y="0"/>
                  </a:moveTo>
                  <a:lnTo>
                    <a:pt x="86267" y="47219"/>
                  </a:lnTo>
                  <a:lnTo>
                    <a:pt x="70584" y="39931"/>
                  </a:lnTo>
                  <a:lnTo>
                    <a:pt x="1" y="88327"/>
                  </a:lnTo>
                  <a:lnTo>
                    <a:pt x="153032" y="88327"/>
                  </a:lnTo>
                  <a:lnTo>
                    <a:pt x="1530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5981025" y="3230050"/>
              <a:ext cx="163075" cy="1424925"/>
            </a:xfrm>
            <a:custGeom>
              <a:rect b="b" l="l" r="r" t="t"/>
              <a:pathLst>
                <a:path extrusionOk="0" h="56997" w="6523">
                  <a:moveTo>
                    <a:pt x="3007" y="0"/>
                  </a:moveTo>
                  <a:cubicBezTo>
                    <a:pt x="2909" y="0"/>
                    <a:pt x="2838" y="71"/>
                    <a:pt x="2838" y="170"/>
                  </a:cubicBezTo>
                  <a:lnTo>
                    <a:pt x="2838" y="2168"/>
                  </a:lnTo>
                  <a:lnTo>
                    <a:pt x="1027" y="2168"/>
                  </a:lnTo>
                  <a:cubicBezTo>
                    <a:pt x="465" y="2168"/>
                    <a:pt x="1" y="2632"/>
                    <a:pt x="1" y="3194"/>
                  </a:cubicBezTo>
                  <a:lnTo>
                    <a:pt x="1" y="16334"/>
                  </a:lnTo>
                  <a:cubicBezTo>
                    <a:pt x="1" y="16896"/>
                    <a:pt x="465" y="17360"/>
                    <a:pt x="1027" y="17360"/>
                  </a:cubicBezTo>
                  <a:lnTo>
                    <a:pt x="2838" y="17360"/>
                  </a:lnTo>
                  <a:lnTo>
                    <a:pt x="2838" y="24033"/>
                  </a:lnTo>
                  <a:cubicBezTo>
                    <a:pt x="2838" y="24131"/>
                    <a:pt x="2909" y="24203"/>
                    <a:pt x="3007" y="24203"/>
                  </a:cubicBezTo>
                  <a:cubicBezTo>
                    <a:pt x="3097" y="24203"/>
                    <a:pt x="3168" y="24131"/>
                    <a:pt x="3168" y="24033"/>
                  </a:cubicBezTo>
                  <a:lnTo>
                    <a:pt x="3168" y="17360"/>
                  </a:lnTo>
                  <a:lnTo>
                    <a:pt x="4006" y="17360"/>
                  </a:lnTo>
                  <a:lnTo>
                    <a:pt x="4006" y="56996"/>
                  </a:lnTo>
                  <a:lnTo>
                    <a:pt x="6522" y="56996"/>
                  </a:lnTo>
                  <a:lnTo>
                    <a:pt x="6522" y="13524"/>
                  </a:lnTo>
                  <a:lnTo>
                    <a:pt x="6174" y="13524"/>
                  </a:lnTo>
                  <a:lnTo>
                    <a:pt x="6174" y="3194"/>
                  </a:lnTo>
                  <a:cubicBezTo>
                    <a:pt x="6174" y="2632"/>
                    <a:pt x="5719" y="2168"/>
                    <a:pt x="5148" y="2168"/>
                  </a:cubicBezTo>
                  <a:lnTo>
                    <a:pt x="3168" y="2168"/>
                  </a:lnTo>
                  <a:lnTo>
                    <a:pt x="3168" y="170"/>
                  </a:lnTo>
                  <a:cubicBezTo>
                    <a:pt x="3168" y="71"/>
                    <a:pt x="3097" y="0"/>
                    <a:pt x="3007"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6206300" y="3468000"/>
              <a:ext cx="154575" cy="617575"/>
            </a:xfrm>
            <a:custGeom>
              <a:rect b="b" l="l" r="r" t="t"/>
              <a:pathLst>
                <a:path extrusionOk="0" h="24703" w="6183">
                  <a:moveTo>
                    <a:pt x="3007" y="1"/>
                  </a:moveTo>
                  <a:cubicBezTo>
                    <a:pt x="2917" y="1"/>
                    <a:pt x="2837" y="72"/>
                    <a:pt x="2837" y="161"/>
                  </a:cubicBezTo>
                  <a:lnTo>
                    <a:pt x="2837" y="4336"/>
                  </a:lnTo>
                  <a:lnTo>
                    <a:pt x="1035" y="4336"/>
                  </a:lnTo>
                  <a:cubicBezTo>
                    <a:pt x="464" y="4336"/>
                    <a:pt x="0" y="4800"/>
                    <a:pt x="0" y="5362"/>
                  </a:cubicBezTo>
                  <a:lnTo>
                    <a:pt x="0" y="17165"/>
                  </a:lnTo>
                  <a:cubicBezTo>
                    <a:pt x="0" y="17727"/>
                    <a:pt x="464" y="18191"/>
                    <a:pt x="1035" y="18191"/>
                  </a:cubicBezTo>
                  <a:lnTo>
                    <a:pt x="2837" y="18191"/>
                  </a:lnTo>
                  <a:lnTo>
                    <a:pt x="2837" y="24533"/>
                  </a:lnTo>
                  <a:cubicBezTo>
                    <a:pt x="2837" y="24623"/>
                    <a:pt x="2917" y="24703"/>
                    <a:pt x="3007" y="24703"/>
                  </a:cubicBezTo>
                  <a:cubicBezTo>
                    <a:pt x="3096" y="24703"/>
                    <a:pt x="3176" y="24623"/>
                    <a:pt x="3176" y="24533"/>
                  </a:cubicBezTo>
                  <a:lnTo>
                    <a:pt x="3176" y="18191"/>
                  </a:lnTo>
                  <a:lnTo>
                    <a:pt x="5148" y="18191"/>
                  </a:lnTo>
                  <a:cubicBezTo>
                    <a:pt x="5719" y="18191"/>
                    <a:pt x="6182" y="17727"/>
                    <a:pt x="6182" y="17165"/>
                  </a:cubicBezTo>
                  <a:lnTo>
                    <a:pt x="6182" y="5362"/>
                  </a:lnTo>
                  <a:cubicBezTo>
                    <a:pt x="6182" y="4800"/>
                    <a:pt x="5719" y="4336"/>
                    <a:pt x="5148" y="4336"/>
                  </a:cubicBezTo>
                  <a:lnTo>
                    <a:pt x="3176" y="4336"/>
                  </a:lnTo>
                  <a:lnTo>
                    <a:pt x="3176" y="161"/>
                  </a:lnTo>
                  <a:cubicBezTo>
                    <a:pt x="3176" y="72"/>
                    <a:pt x="3096" y="1"/>
                    <a:pt x="3007"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5"/>
            <p:cNvSpPr/>
            <p:nvPr/>
          </p:nvSpPr>
          <p:spPr>
            <a:xfrm>
              <a:off x="6431775" y="2790900"/>
              <a:ext cx="333900" cy="1864075"/>
            </a:xfrm>
            <a:custGeom>
              <a:rect b="b" l="l" r="r" t="t"/>
              <a:pathLst>
                <a:path extrusionOk="0" h="74563" w="13356">
                  <a:moveTo>
                    <a:pt x="10179" y="1"/>
                  </a:moveTo>
                  <a:cubicBezTo>
                    <a:pt x="10090" y="1"/>
                    <a:pt x="10010" y="72"/>
                    <a:pt x="10010" y="170"/>
                  </a:cubicBezTo>
                  <a:lnTo>
                    <a:pt x="10010" y="14649"/>
                  </a:lnTo>
                  <a:lnTo>
                    <a:pt x="8297" y="14649"/>
                  </a:lnTo>
                  <a:lnTo>
                    <a:pt x="8297" y="4809"/>
                  </a:lnTo>
                  <a:lnTo>
                    <a:pt x="5781" y="4809"/>
                  </a:lnTo>
                  <a:lnTo>
                    <a:pt x="5781" y="44160"/>
                  </a:lnTo>
                  <a:cubicBezTo>
                    <a:pt x="5612" y="44026"/>
                    <a:pt x="5389" y="43936"/>
                    <a:pt x="5148" y="43936"/>
                  </a:cubicBezTo>
                  <a:lnTo>
                    <a:pt x="3346" y="43936"/>
                  </a:lnTo>
                  <a:lnTo>
                    <a:pt x="3346" y="34025"/>
                  </a:lnTo>
                  <a:lnTo>
                    <a:pt x="830" y="34025"/>
                  </a:lnTo>
                  <a:lnTo>
                    <a:pt x="830" y="43954"/>
                  </a:lnTo>
                  <a:cubicBezTo>
                    <a:pt x="357" y="44052"/>
                    <a:pt x="0" y="44463"/>
                    <a:pt x="0" y="44962"/>
                  </a:cubicBezTo>
                  <a:lnTo>
                    <a:pt x="0" y="54098"/>
                  </a:lnTo>
                  <a:cubicBezTo>
                    <a:pt x="0" y="54597"/>
                    <a:pt x="357" y="55016"/>
                    <a:pt x="830" y="55106"/>
                  </a:cubicBezTo>
                  <a:lnTo>
                    <a:pt x="830" y="74562"/>
                  </a:lnTo>
                  <a:lnTo>
                    <a:pt x="3346" y="74562"/>
                  </a:lnTo>
                  <a:lnTo>
                    <a:pt x="3346" y="55123"/>
                  </a:lnTo>
                  <a:lnTo>
                    <a:pt x="5148" y="55123"/>
                  </a:lnTo>
                  <a:cubicBezTo>
                    <a:pt x="5389" y="55123"/>
                    <a:pt x="5612" y="55043"/>
                    <a:pt x="5781" y="54900"/>
                  </a:cubicBezTo>
                  <a:lnTo>
                    <a:pt x="5781" y="74562"/>
                  </a:lnTo>
                  <a:lnTo>
                    <a:pt x="8297" y="74562"/>
                  </a:lnTo>
                  <a:lnTo>
                    <a:pt x="8297" y="37513"/>
                  </a:lnTo>
                  <a:lnTo>
                    <a:pt x="10010" y="37513"/>
                  </a:lnTo>
                  <a:lnTo>
                    <a:pt x="10010" y="39521"/>
                  </a:lnTo>
                  <a:cubicBezTo>
                    <a:pt x="10010" y="39610"/>
                    <a:pt x="10090" y="39681"/>
                    <a:pt x="10179" y="39681"/>
                  </a:cubicBezTo>
                  <a:cubicBezTo>
                    <a:pt x="10268" y="39681"/>
                    <a:pt x="10349" y="39610"/>
                    <a:pt x="10349" y="39521"/>
                  </a:cubicBezTo>
                  <a:lnTo>
                    <a:pt x="10349" y="37513"/>
                  </a:lnTo>
                  <a:lnTo>
                    <a:pt x="10732" y="37513"/>
                  </a:lnTo>
                  <a:lnTo>
                    <a:pt x="10732" y="74562"/>
                  </a:lnTo>
                  <a:lnTo>
                    <a:pt x="13248" y="74562"/>
                  </a:lnTo>
                  <a:lnTo>
                    <a:pt x="13248" y="36925"/>
                  </a:lnTo>
                  <a:cubicBezTo>
                    <a:pt x="13319" y="36791"/>
                    <a:pt x="13355" y="36648"/>
                    <a:pt x="13355" y="36487"/>
                  </a:cubicBezTo>
                  <a:lnTo>
                    <a:pt x="13355" y="15675"/>
                  </a:lnTo>
                  <a:cubicBezTo>
                    <a:pt x="13355" y="15104"/>
                    <a:pt x="12891" y="14649"/>
                    <a:pt x="12329" y="14649"/>
                  </a:cubicBezTo>
                  <a:lnTo>
                    <a:pt x="10349" y="14649"/>
                  </a:lnTo>
                  <a:lnTo>
                    <a:pt x="10349" y="170"/>
                  </a:lnTo>
                  <a:cubicBezTo>
                    <a:pt x="10349" y="72"/>
                    <a:pt x="10268" y="1"/>
                    <a:pt x="10179" y="1"/>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5"/>
            <p:cNvSpPr/>
            <p:nvPr/>
          </p:nvSpPr>
          <p:spPr>
            <a:xfrm>
              <a:off x="4062125" y="4038725"/>
              <a:ext cx="153900" cy="616250"/>
            </a:xfrm>
            <a:custGeom>
              <a:rect b="b" l="l" r="r" t="t"/>
              <a:pathLst>
                <a:path extrusionOk="0" h="24650" w="6156">
                  <a:moveTo>
                    <a:pt x="6156" y="1"/>
                  </a:moveTo>
                  <a:lnTo>
                    <a:pt x="0" y="4220"/>
                  </a:lnTo>
                  <a:cubicBezTo>
                    <a:pt x="98" y="4693"/>
                    <a:pt x="518" y="5041"/>
                    <a:pt x="1008" y="5041"/>
                  </a:cubicBezTo>
                  <a:lnTo>
                    <a:pt x="2213" y="5041"/>
                  </a:lnTo>
                  <a:lnTo>
                    <a:pt x="2213" y="24649"/>
                  </a:lnTo>
                  <a:lnTo>
                    <a:pt x="4728" y="24649"/>
                  </a:lnTo>
                  <a:lnTo>
                    <a:pt x="4728" y="5041"/>
                  </a:lnTo>
                  <a:lnTo>
                    <a:pt x="5139" y="5041"/>
                  </a:lnTo>
                  <a:cubicBezTo>
                    <a:pt x="5701" y="5041"/>
                    <a:pt x="6156" y="4586"/>
                    <a:pt x="6156" y="4015"/>
                  </a:cubicBezTo>
                  <a:lnTo>
                    <a:pt x="615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a:off x="4906500" y="3459525"/>
              <a:ext cx="154350" cy="1195450"/>
            </a:xfrm>
            <a:custGeom>
              <a:rect b="b" l="l" r="r" t="t"/>
              <a:pathLst>
                <a:path extrusionOk="0" h="47818" w="6174">
                  <a:moveTo>
                    <a:pt x="6174" y="1"/>
                  </a:moveTo>
                  <a:lnTo>
                    <a:pt x="0" y="4229"/>
                  </a:lnTo>
                  <a:lnTo>
                    <a:pt x="0" y="10742"/>
                  </a:lnTo>
                  <a:cubicBezTo>
                    <a:pt x="0" y="11214"/>
                    <a:pt x="321" y="11607"/>
                    <a:pt x="750" y="11732"/>
                  </a:cubicBezTo>
                  <a:lnTo>
                    <a:pt x="750" y="47817"/>
                  </a:lnTo>
                  <a:lnTo>
                    <a:pt x="3274" y="47817"/>
                  </a:lnTo>
                  <a:lnTo>
                    <a:pt x="3274" y="16745"/>
                  </a:lnTo>
                  <a:cubicBezTo>
                    <a:pt x="3310" y="16710"/>
                    <a:pt x="3337" y="16665"/>
                    <a:pt x="3337" y="16612"/>
                  </a:cubicBezTo>
                  <a:lnTo>
                    <a:pt x="3337" y="11768"/>
                  </a:lnTo>
                  <a:lnTo>
                    <a:pt x="5148" y="11768"/>
                  </a:lnTo>
                  <a:cubicBezTo>
                    <a:pt x="5719" y="11768"/>
                    <a:pt x="6174" y="11313"/>
                    <a:pt x="6174" y="10742"/>
                  </a:cubicBezTo>
                  <a:lnTo>
                    <a:pt x="617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a:off x="3610500" y="4410950"/>
              <a:ext cx="63125" cy="244025"/>
            </a:xfrm>
            <a:custGeom>
              <a:rect b="b" l="l" r="r" t="t"/>
              <a:pathLst>
                <a:path extrusionOk="0" h="9761" w="2525">
                  <a:moveTo>
                    <a:pt x="2525" y="1"/>
                  </a:moveTo>
                  <a:lnTo>
                    <a:pt x="0" y="1722"/>
                  </a:lnTo>
                  <a:lnTo>
                    <a:pt x="0" y="9760"/>
                  </a:lnTo>
                  <a:lnTo>
                    <a:pt x="2525" y="9760"/>
                  </a:lnTo>
                  <a:lnTo>
                    <a:pt x="252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a:off x="3737400" y="4323975"/>
              <a:ext cx="62900" cy="331000"/>
            </a:xfrm>
            <a:custGeom>
              <a:rect b="b" l="l" r="r" t="t"/>
              <a:pathLst>
                <a:path extrusionOk="0" h="13240" w="2516">
                  <a:moveTo>
                    <a:pt x="2516" y="1"/>
                  </a:moveTo>
                  <a:lnTo>
                    <a:pt x="0" y="1722"/>
                  </a:lnTo>
                  <a:lnTo>
                    <a:pt x="0" y="13239"/>
                  </a:lnTo>
                  <a:lnTo>
                    <a:pt x="2516" y="13239"/>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a:off x="3483800" y="4497700"/>
              <a:ext cx="63150" cy="157275"/>
            </a:xfrm>
            <a:custGeom>
              <a:rect b="b" l="l" r="r" t="t"/>
              <a:pathLst>
                <a:path extrusionOk="0" h="6291" w="2526">
                  <a:moveTo>
                    <a:pt x="2526" y="1"/>
                  </a:moveTo>
                  <a:lnTo>
                    <a:pt x="1" y="1732"/>
                  </a:lnTo>
                  <a:lnTo>
                    <a:pt x="1" y="6290"/>
                  </a:lnTo>
                  <a:lnTo>
                    <a:pt x="2526" y="6290"/>
                  </a:lnTo>
                  <a:lnTo>
                    <a:pt x="252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a:off x="3360025" y="4582675"/>
              <a:ext cx="62925" cy="72300"/>
            </a:xfrm>
            <a:custGeom>
              <a:rect b="b" l="l" r="r" t="t"/>
              <a:pathLst>
                <a:path extrusionOk="0" h="2892" w="2517">
                  <a:moveTo>
                    <a:pt x="2517" y="1"/>
                  </a:moveTo>
                  <a:lnTo>
                    <a:pt x="1" y="1723"/>
                  </a:lnTo>
                  <a:lnTo>
                    <a:pt x="1" y="2891"/>
                  </a:lnTo>
                  <a:lnTo>
                    <a:pt x="2517" y="2891"/>
                  </a:lnTo>
                  <a:lnTo>
                    <a:pt x="251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5"/>
            <p:cNvSpPr/>
            <p:nvPr/>
          </p:nvSpPr>
          <p:spPr>
            <a:xfrm>
              <a:off x="3836425" y="4150250"/>
              <a:ext cx="217250" cy="504725"/>
            </a:xfrm>
            <a:custGeom>
              <a:rect b="b" l="l" r="r" t="t"/>
              <a:pathLst>
                <a:path extrusionOk="0" h="20189" w="8690">
                  <a:moveTo>
                    <a:pt x="8689" y="0"/>
                  </a:moveTo>
                  <a:lnTo>
                    <a:pt x="0" y="5959"/>
                  </a:lnTo>
                  <a:lnTo>
                    <a:pt x="0" y="11071"/>
                  </a:lnTo>
                  <a:cubicBezTo>
                    <a:pt x="0" y="11642"/>
                    <a:pt x="455" y="12097"/>
                    <a:pt x="1026" y="12097"/>
                  </a:cubicBezTo>
                  <a:lnTo>
                    <a:pt x="1106" y="12097"/>
                  </a:lnTo>
                  <a:lnTo>
                    <a:pt x="1106" y="20188"/>
                  </a:lnTo>
                  <a:lnTo>
                    <a:pt x="3622" y="20188"/>
                  </a:lnTo>
                  <a:lnTo>
                    <a:pt x="3622" y="12097"/>
                  </a:lnTo>
                  <a:lnTo>
                    <a:pt x="5148" y="12097"/>
                  </a:lnTo>
                  <a:cubicBezTo>
                    <a:pt x="5692" y="12097"/>
                    <a:pt x="6138" y="11678"/>
                    <a:pt x="6174" y="11142"/>
                  </a:cubicBezTo>
                  <a:lnTo>
                    <a:pt x="6174" y="20188"/>
                  </a:lnTo>
                  <a:lnTo>
                    <a:pt x="8689" y="20188"/>
                  </a:lnTo>
                  <a:lnTo>
                    <a:pt x="8689"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5"/>
            <p:cNvSpPr/>
            <p:nvPr/>
          </p:nvSpPr>
          <p:spPr>
            <a:xfrm>
              <a:off x="4244100" y="4129500"/>
              <a:ext cx="62925" cy="525475"/>
            </a:xfrm>
            <a:custGeom>
              <a:rect b="b" l="l" r="r" t="t"/>
              <a:pathLst>
                <a:path extrusionOk="0" h="21019" w="2517">
                  <a:moveTo>
                    <a:pt x="1" y="0"/>
                  </a:moveTo>
                  <a:lnTo>
                    <a:pt x="1" y="21018"/>
                  </a:lnTo>
                  <a:lnTo>
                    <a:pt x="2517" y="21018"/>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4370775" y="3889525"/>
              <a:ext cx="62925" cy="765450"/>
            </a:xfrm>
            <a:custGeom>
              <a:rect b="b" l="l" r="r" t="t"/>
              <a:pathLst>
                <a:path extrusionOk="0" h="30618" w="2517">
                  <a:moveTo>
                    <a:pt x="2517" y="0"/>
                  </a:moveTo>
                  <a:lnTo>
                    <a:pt x="1" y="1731"/>
                  </a:lnTo>
                  <a:lnTo>
                    <a:pt x="1" y="30617"/>
                  </a:lnTo>
                  <a:lnTo>
                    <a:pt x="2517" y="30617"/>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6826750" y="3437225"/>
              <a:ext cx="63150" cy="1217750"/>
            </a:xfrm>
            <a:custGeom>
              <a:rect b="b" l="l" r="r" t="t"/>
              <a:pathLst>
                <a:path extrusionOk="0" h="48710" w="2526">
                  <a:moveTo>
                    <a:pt x="1" y="1"/>
                  </a:moveTo>
                  <a:lnTo>
                    <a:pt x="1" y="48709"/>
                  </a:lnTo>
                  <a:lnTo>
                    <a:pt x="2525" y="48709"/>
                  </a:lnTo>
                  <a:lnTo>
                    <a:pt x="252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5"/>
            <p:cNvSpPr/>
            <p:nvPr/>
          </p:nvSpPr>
          <p:spPr>
            <a:xfrm>
              <a:off x="6328725" y="4057025"/>
              <a:ext cx="62925" cy="597950"/>
            </a:xfrm>
            <a:custGeom>
              <a:rect b="b" l="l" r="r" t="t"/>
              <a:pathLst>
                <a:path extrusionOk="0" h="23918" w="2517">
                  <a:moveTo>
                    <a:pt x="1" y="0"/>
                  </a:moveTo>
                  <a:lnTo>
                    <a:pt x="1" y="23917"/>
                  </a:lnTo>
                  <a:lnTo>
                    <a:pt x="2517" y="23917"/>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5"/>
            <p:cNvSpPr/>
            <p:nvPr/>
          </p:nvSpPr>
          <p:spPr>
            <a:xfrm>
              <a:off x="6204950" y="4253725"/>
              <a:ext cx="62925" cy="401250"/>
            </a:xfrm>
            <a:custGeom>
              <a:rect b="b" l="l" r="r" t="t"/>
              <a:pathLst>
                <a:path extrusionOk="0" h="16050" w="2517">
                  <a:moveTo>
                    <a:pt x="1" y="0"/>
                  </a:moveTo>
                  <a:lnTo>
                    <a:pt x="1" y="16049"/>
                  </a:lnTo>
                  <a:lnTo>
                    <a:pt x="2516" y="16049"/>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5"/>
            <p:cNvSpPr/>
            <p:nvPr/>
          </p:nvSpPr>
          <p:spPr>
            <a:xfrm>
              <a:off x="6953650" y="2688750"/>
              <a:ext cx="189600" cy="1966225"/>
            </a:xfrm>
            <a:custGeom>
              <a:rect b="b" l="l" r="r" t="t"/>
              <a:pathLst>
                <a:path extrusionOk="0" h="78649" w="7584">
                  <a:moveTo>
                    <a:pt x="3783" y="1"/>
                  </a:moveTo>
                  <a:cubicBezTo>
                    <a:pt x="3694" y="1"/>
                    <a:pt x="3614" y="72"/>
                    <a:pt x="3614" y="161"/>
                  </a:cubicBezTo>
                  <a:lnTo>
                    <a:pt x="3614" y="15711"/>
                  </a:lnTo>
                  <a:lnTo>
                    <a:pt x="1633" y="15711"/>
                  </a:lnTo>
                  <a:cubicBezTo>
                    <a:pt x="1071" y="15711"/>
                    <a:pt x="607" y="16166"/>
                    <a:pt x="607" y="16737"/>
                  </a:cubicBezTo>
                  <a:lnTo>
                    <a:pt x="607" y="18672"/>
                  </a:lnTo>
                  <a:lnTo>
                    <a:pt x="1" y="18672"/>
                  </a:lnTo>
                  <a:lnTo>
                    <a:pt x="1" y="78648"/>
                  </a:lnTo>
                  <a:lnTo>
                    <a:pt x="2516" y="78648"/>
                  </a:lnTo>
                  <a:lnTo>
                    <a:pt x="2516" y="38575"/>
                  </a:lnTo>
                  <a:lnTo>
                    <a:pt x="3614" y="38575"/>
                  </a:lnTo>
                  <a:lnTo>
                    <a:pt x="3614" y="40573"/>
                  </a:lnTo>
                  <a:cubicBezTo>
                    <a:pt x="3614" y="40672"/>
                    <a:pt x="3694" y="40743"/>
                    <a:pt x="3783" y="40743"/>
                  </a:cubicBezTo>
                  <a:cubicBezTo>
                    <a:pt x="3872" y="40743"/>
                    <a:pt x="3953" y="40672"/>
                    <a:pt x="3953" y="40573"/>
                  </a:cubicBezTo>
                  <a:lnTo>
                    <a:pt x="3953" y="38575"/>
                  </a:lnTo>
                  <a:lnTo>
                    <a:pt x="5068" y="38575"/>
                  </a:lnTo>
                  <a:lnTo>
                    <a:pt x="5068" y="78648"/>
                  </a:lnTo>
                  <a:lnTo>
                    <a:pt x="7583" y="78648"/>
                  </a:lnTo>
                  <a:lnTo>
                    <a:pt x="7583" y="22723"/>
                  </a:lnTo>
                  <a:lnTo>
                    <a:pt x="6790" y="22723"/>
                  </a:lnTo>
                  <a:lnTo>
                    <a:pt x="6790" y="16737"/>
                  </a:lnTo>
                  <a:cubicBezTo>
                    <a:pt x="6790" y="16166"/>
                    <a:pt x="6326" y="15711"/>
                    <a:pt x="5764" y="15711"/>
                  </a:cubicBezTo>
                  <a:lnTo>
                    <a:pt x="3953" y="15711"/>
                  </a:lnTo>
                  <a:lnTo>
                    <a:pt x="3953" y="161"/>
                  </a:lnTo>
                  <a:cubicBezTo>
                    <a:pt x="3953" y="72"/>
                    <a:pt x="3872" y="1"/>
                    <a:pt x="3783"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5175900" y="3488525"/>
              <a:ext cx="62925" cy="1166450"/>
            </a:xfrm>
            <a:custGeom>
              <a:rect b="b" l="l" r="r" t="t"/>
              <a:pathLst>
                <a:path extrusionOk="0" h="46658" w="2517">
                  <a:moveTo>
                    <a:pt x="1" y="0"/>
                  </a:moveTo>
                  <a:lnTo>
                    <a:pt x="1" y="46657"/>
                  </a:lnTo>
                  <a:lnTo>
                    <a:pt x="2517" y="46657"/>
                  </a:lnTo>
                  <a:lnTo>
                    <a:pt x="2517" y="1178"/>
                  </a:lnTo>
                  <a:lnTo>
                    <a:pt x="1"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5302600" y="3547625"/>
              <a:ext cx="62900" cy="1107350"/>
            </a:xfrm>
            <a:custGeom>
              <a:rect b="b" l="l" r="r" t="t"/>
              <a:pathLst>
                <a:path extrusionOk="0" h="44294" w="2516">
                  <a:moveTo>
                    <a:pt x="0" y="1"/>
                  </a:moveTo>
                  <a:lnTo>
                    <a:pt x="0" y="44293"/>
                  </a:lnTo>
                  <a:lnTo>
                    <a:pt x="2516" y="44293"/>
                  </a:lnTo>
                  <a:lnTo>
                    <a:pt x="2516" y="1169"/>
                  </a:lnTo>
                  <a:lnTo>
                    <a:pt x="0"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5049225" y="4072400"/>
              <a:ext cx="62925" cy="582575"/>
            </a:xfrm>
            <a:custGeom>
              <a:rect b="b" l="l" r="r" t="t"/>
              <a:pathLst>
                <a:path extrusionOk="0" h="23303" w="2517">
                  <a:moveTo>
                    <a:pt x="1" y="1"/>
                  </a:moveTo>
                  <a:lnTo>
                    <a:pt x="1" y="23302"/>
                  </a:lnTo>
                  <a:lnTo>
                    <a:pt x="2517" y="23302"/>
                  </a:lnTo>
                  <a:lnTo>
                    <a:pt x="251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4801450" y="4106525"/>
              <a:ext cx="62925" cy="548450"/>
            </a:xfrm>
            <a:custGeom>
              <a:rect b="b" l="l" r="r" t="t"/>
              <a:pathLst>
                <a:path extrusionOk="0" h="21938" w="2517">
                  <a:moveTo>
                    <a:pt x="1" y="1"/>
                  </a:moveTo>
                  <a:lnTo>
                    <a:pt x="1" y="21937"/>
                  </a:lnTo>
                  <a:lnTo>
                    <a:pt x="2516" y="21937"/>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4677675" y="4381300"/>
              <a:ext cx="62925" cy="273675"/>
            </a:xfrm>
            <a:custGeom>
              <a:rect b="b" l="l" r="r" t="t"/>
              <a:pathLst>
                <a:path extrusionOk="0" h="10947" w="2517">
                  <a:moveTo>
                    <a:pt x="0" y="0"/>
                  </a:moveTo>
                  <a:lnTo>
                    <a:pt x="0" y="10946"/>
                  </a:lnTo>
                  <a:lnTo>
                    <a:pt x="2516" y="10946"/>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5"/>
            <p:cNvSpPr/>
            <p:nvPr/>
          </p:nvSpPr>
          <p:spPr>
            <a:xfrm>
              <a:off x="4553900" y="4281825"/>
              <a:ext cx="62900" cy="373150"/>
            </a:xfrm>
            <a:custGeom>
              <a:rect b="b" l="l" r="r" t="t"/>
              <a:pathLst>
                <a:path extrusionOk="0" h="14926" w="2516">
                  <a:moveTo>
                    <a:pt x="0" y="0"/>
                  </a:moveTo>
                  <a:lnTo>
                    <a:pt x="0" y="14925"/>
                  </a:lnTo>
                  <a:lnTo>
                    <a:pt x="2516" y="14925"/>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5"/>
            <p:cNvSpPr/>
            <p:nvPr/>
          </p:nvSpPr>
          <p:spPr>
            <a:xfrm>
              <a:off x="5429275" y="3684125"/>
              <a:ext cx="62900" cy="970850"/>
            </a:xfrm>
            <a:custGeom>
              <a:rect b="b" l="l" r="r" t="t"/>
              <a:pathLst>
                <a:path extrusionOk="0" h="38834" w="2516">
                  <a:moveTo>
                    <a:pt x="0" y="0"/>
                  </a:moveTo>
                  <a:lnTo>
                    <a:pt x="0" y="38833"/>
                  </a:lnTo>
                  <a:lnTo>
                    <a:pt x="2516" y="38833"/>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5555950" y="4156700"/>
              <a:ext cx="62925" cy="498275"/>
            </a:xfrm>
            <a:custGeom>
              <a:rect b="b" l="l" r="r" t="t"/>
              <a:pathLst>
                <a:path extrusionOk="0" h="19931" w="2517">
                  <a:moveTo>
                    <a:pt x="0" y="1"/>
                  </a:moveTo>
                  <a:lnTo>
                    <a:pt x="0" y="19930"/>
                  </a:lnTo>
                  <a:lnTo>
                    <a:pt x="2516" y="19930"/>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5682625" y="4024000"/>
              <a:ext cx="62925" cy="630975"/>
            </a:xfrm>
            <a:custGeom>
              <a:rect b="b" l="l" r="r" t="t"/>
              <a:pathLst>
                <a:path extrusionOk="0" h="25239" w="2517">
                  <a:moveTo>
                    <a:pt x="1" y="1"/>
                  </a:moveTo>
                  <a:lnTo>
                    <a:pt x="1" y="25238"/>
                  </a:lnTo>
                  <a:lnTo>
                    <a:pt x="2516" y="25238"/>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5809300" y="3767300"/>
              <a:ext cx="62925" cy="887675"/>
            </a:xfrm>
            <a:custGeom>
              <a:rect b="b" l="l" r="r" t="t"/>
              <a:pathLst>
                <a:path extrusionOk="0" h="35507" w="2517">
                  <a:moveTo>
                    <a:pt x="1" y="1"/>
                  </a:moveTo>
                  <a:lnTo>
                    <a:pt x="1" y="35506"/>
                  </a:lnTo>
                  <a:lnTo>
                    <a:pt x="2516" y="35506"/>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5"/>
            <p:cNvSpPr/>
            <p:nvPr/>
          </p:nvSpPr>
          <p:spPr>
            <a:xfrm>
              <a:off x="5935975" y="4031600"/>
              <a:ext cx="62925" cy="623375"/>
            </a:xfrm>
            <a:custGeom>
              <a:rect b="b" l="l" r="r" t="t"/>
              <a:pathLst>
                <a:path extrusionOk="0" h="24935" w="2517">
                  <a:moveTo>
                    <a:pt x="1" y="0"/>
                  </a:moveTo>
                  <a:lnTo>
                    <a:pt x="1" y="24934"/>
                  </a:lnTo>
                  <a:lnTo>
                    <a:pt x="2517" y="24934"/>
                  </a:lnTo>
                  <a:lnTo>
                    <a:pt x="2517"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5"/>
            <p:cNvSpPr/>
            <p:nvPr/>
          </p:nvSpPr>
          <p:spPr>
            <a:xfrm>
              <a:off x="3263250" y="2561400"/>
              <a:ext cx="3722100" cy="2093575"/>
            </a:xfrm>
            <a:custGeom>
              <a:rect b="b" l="l" r="r" t="t"/>
              <a:pathLst>
                <a:path extrusionOk="0" h="83743" w="148884">
                  <a:moveTo>
                    <a:pt x="147902" y="1"/>
                  </a:moveTo>
                  <a:lnTo>
                    <a:pt x="88220" y="41573"/>
                  </a:lnTo>
                  <a:lnTo>
                    <a:pt x="72823" y="34168"/>
                  </a:lnTo>
                  <a:lnTo>
                    <a:pt x="0" y="83733"/>
                  </a:lnTo>
                  <a:lnTo>
                    <a:pt x="3988" y="83742"/>
                  </a:lnTo>
                  <a:lnTo>
                    <a:pt x="73037" y="36764"/>
                  </a:lnTo>
                  <a:lnTo>
                    <a:pt x="88434" y="44169"/>
                  </a:lnTo>
                  <a:lnTo>
                    <a:pt x="148883" y="2053"/>
                  </a:lnTo>
                  <a:lnTo>
                    <a:pt x="1479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6827425" y="2446775"/>
              <a:ext cx="315825" cy="298875"/>
            </a:xfrm>
            <a:custGeom>
              <a:rect b="b" l="l" r="r" t="t"/>
              <a:pathLst>
                <a:path extrusionOk="0" h="11955" w="12633">
                  <a:moveTo>
                    <a:pt x="12632" y="0"/>
                  </a:moveTo>
                  <a:lnTo>
                    <a:pt x="0" y="4158"/>
                  </a:lnTo>
                  <a:lnTo>
                    <a:pt x="5059" y="6611"/>
                  </a:lnTo>
                  <a:lnTo>
                    <a:pt x="6798" y="11955"/>
                  </a:lnTo>
                  <a:lnTo>
                    <a:pt x="126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0" name="Google Shape;710;p15"/>
          <p:cNvGrpSpPr/>
          <p:nvPr/>
        </p:nvGrpSpPr>
        <p:grpSpPr>
          <a:xfrm>
            <a:off x="904563" y="1680262"/>
            <a:ext cx="4570289" cy="4570198"/>
            <a:chOff x="1846563" y="182687"/>
            <a:chExt cx="4570289" cy="4570198"/>
          </a:xfrm>
        </p:grpSpPr>
        <p:grpSp>
          <p:nvGrpSpPr>
            <p:cNvPr id="711" name="Google Shape;711;p15"/>
            <p:cNvGrpSpPr/>
            <p:nvPr/>
          </p:nvGrpSpPr>
          <p:grpSpPr>
            <a:xfrm>
              <a:off x="1846563" y="182687"/>
              <a:ext cx="4570289" cy="4570198"/>
              <a:chOff x="878425" y="-785450"/>
              <a:chExt cx="6506675" cy="6506546"/>
            </a:xfrm>
          </p:grpSpPr>
          <p:sp>
            <p:nvSpPr>
              <p:cNvPr id="712" name="Google Shape;712;p15"/>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5"/>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5"/>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5" name="Google Shape;715;p15"/>
            <p:cNvGrpSpPr/>
            <p:nvPr/>
          </p:nvGrpSpPr>
          <p:grpSpPr>
            <a:xfrm>
              <a:off x="3185908" y="718741"/>
              <a:ext cx="3124599" cy="2544437"/>
              <a:chOff x="4104846" y="2798475"/>
              <a:chExt cx="895480" cy="729211"/>
            </a:xfrm>
          </p:grpSpPr>
          <p:sp>
            <p:nvSpPr>
              <p:cNvPr id="716" name="Google Shape;716;p15"/>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5"/>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5"/>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5"/>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0" name="Google Shape;720;p15"/>
          <p:cNvGrpSpPr/>
          <p:nvPr/>
        </p:nvGrpSpPr>
        <p:grpSpPr>
          <a:xfrm flipH="1">
            <a:off x="8344628" y="2246320"/>
            <a:ext cx="547707" cy="495785"/>
            <a:chOff x="470050" y="3731100"/>
            <a:chExt cx="179800" cy="162750"/>
          </a:xfrm>
        </p:grpSpPr>
        <p:sp>
          <p:nvSpPr>
            <p:cNvPr id="721" name="Google Shape;721;p15"/>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5"/>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5"/>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5"/>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5" name="Google Shape;725;p15"/>
          <p:cNvGrpSpPr/>
          <p:nvPr/>
        </p:nvGrpSpPr>
        <p:grpSpPr>
          <a:xfrm>
            <a:off x="8418142" y="-5"/>
            <a:ext cx="1013699" cy="886245"/>
            <a:chOff x="895150" y="3894725"/>
            <a:chExt cx="332775" cy="290925"/>
          </a:xfrm>
        </p:grpSpPr>
        <p:sp>
          <p:nvSpPr>
            <p:cNvPr id="726" name="Google Shape;726;p15"/>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5"/>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5"/>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5"/>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 name="Google Shape;730;p15"/>
          <p:cNvGrpSpPr/>
          <p:nvPr/>
        </p:nvGrpSpPr>
        <p:grpSpPr>
          <a:xfrm flipH="1">
            <a:off x="-99922" y="4294607"/>
            <a:ext cx="547707" cy="495785"/>
            <a:chOff x="470050" y="3731100"/>
            <a:chExt cx="179800" cy="162750"/>
          </a:xfrm>
        </p:grpSpPr>
        <p:sp>
          <p:nvSpPr>
            <p:cNvPr id="731" name="Google Shape;731;p15"/>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5"/>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5"/>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5"/>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5" name="Google Shape;735;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
    <p:spTree>
      <p:nvGrpSpPr>
        <p:cNvPr id="736" name="Shape 736"/>
        <p:cNvGrpSpPr/>
        <p:nvPr/>
      </p:nvGrpSpPr>
      <p:grpSpPr>
        <a:xfrm>
          <a:off x="0" y="0"/>
          <a:ext cx="0" cy="0"/>
          <a:chOff x="0" y="0"/>
          <a:chExt cx="0" cy="0"/>
        </a:xfrm>
      </p:grpSpPr>
      <p:grpSp>
        <p:nvGrpSpPr>
          <p:cNvPr id="737" name="Google Shape;737;p16"/>
          <p:cNvGrpSpPr/>
          <p:nvPr/>
        </p:nvGrpSpPr>
        <p:grpSpPr>
          <a:xfrm>
            <a:off x="1" y="-11"/>
            <a:ext cx="4570262" cy="2674788"/>
            <a:chOff x="2256275" y="1054425"/>
            <a:chExt cx="1212625" cy="709700"/>
          </a:xfrm>
        </p:grpSpPr>
        <p:sp>
          <p:nvSpPr>
            <p:cNvPr id="738" name="Google Shape;738;p16"/>
            <p:cNvSpPr/>
            <p:nvPr/>
          </p:nvSpPr>
          <p:spPr>
            <a:xfrm>
              <a:off x="2256275" y="1054425"/>
              <a:ext cx="1212625" cy="699875"/>
            </a:xfrm>
            <a:custGeom>
              <a:rect b="b" l="l" r="r" t="t"/>
              <a:pathLst>
                <a:path extrusionOk="0" h="27995" w="48505">
                  <a:moveTo>
                    <a:pt x="48504" y="1"/>
                  </a:moveTo>
                  <a:lnTo>
                    <a:pt x="1" y="10"/>
                  </a:lnTo>
                  <a:lnTo>
                    <a:pt x="1" y="27995"/>
                  </a:lnTo>
                  <a:lnTo>
                    <a:pt x="22366" y="12838"/>
                  </a:lnTo>
                  <a:lnTo>
                    <a:pt x="27352" y="14997"/>
                  </a:lnTo>
                  <a:lnTo>
                    <a:pt x="485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3031300" y="1292625"/>
              <a:ext cx="19200" cy="72050"/>
            </a:xfrm>
            <a:custGeom>
              <a:rect b="b" l="l" r="r" t="t"/>
              <a:pathLst>
                <a:path extrusionOk="0" h="2882" w="768">
                  <a:moveTo>
                    <a:pt x="0" y="0"/>
                  </a:moveTo>
                  <a:lnTo>
                    <a:pt x="0" y="2882"/>
                  </a:lnTo>
                  <a:lnTo>
                    <a:pt x="767" y="2338"/>
                  </a:lnTo>
                  <a:lnTo>
                    <a:pt x="767" y="63"/>
                  </a:lnTo>
                  <a:cubicBezTo>
                    <a:pt x="714" y="27"/>
                    <a:pt x="642" y="0"/>
                    <a:pt x="571"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3004750" y="1292625"/>
              <a:ext cx="6500" cy="87675"/>
            </a:xfrm>
            <a:custGeom>
              <a:rect b="b" l="l" r="r" t="t"/>
              <a:pathLst>
                <a:path extrusionOk="0" h="3507" w="260">
                  <a:moveTo>
                    <a:pt x="259" y="0"/>
                  </a:moveTo>
                  <a:cubicBezTo>
                    <a:pt x="117" y="27"/>
                    <a:pt x="1" y="161"/>
                    <a:pt x="1" y="321"/>
                  </a:cubicBezTo>
                  <a:lnTo>
                    <a:pt x="1" y="3221"/>
                  </a:lnTo>
                  <a:cubicBezTo>
                    <a:pt x="1" y="3346"/>
                    <a:pt x="72" y="3453"/>
                    <a:pt x="179" y="3506"/>
                  </a:cubicBezTo>
                  <a:lnTo>
                    <a:pt x="259" y="3453"/>
                  </a:lnTo>
                  <a:lnTo>
                    <a:pt x="259"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6"/>
            <p:cNvSpPr/>
            <p:nvPr/>
          </p:nvSpPr>
          <p:spPr>
            <a:xfrm>
              <a:off x="2861800" y="1083650"/>
              <a:ext cx="49075" cy="191600"/>
            </a:xfrm>
            <a:custGeom>
              <a:rect b="b" l="l" r="r" t="t"/>
              <a:pathLst>
                <a:path extrusionOk="0" h="7664" w="1963">
                  <a:moveTo>
                    <a:pt x="955" y="0"/>
                  </a:moveTo>
                  <a:cubicBezTo>
                    <a:pt x="928" y="0"/>
                    <a:pt x="901" y="18"/>
                    <a:pt x="901" y="54"/>
                  </a:cubicBezTo>
                  <a:lnTo>
                    <a:pt x="901" y="687"/>
                  </a:lnTo>
                  <a:lnTo>
                    <a:pt x="330" y="687"/>
                  </a:lnTo>
                  <a:cubicBezTo>
                    <a:pt x="152" y="687"/>
                    <a:pt x="0" y="830"/>
                    <a:pt x="0" y="1008"/>
                  </a:cubicBezTo>
                  <a:lnTo>
                    <a:pt x="0" y="5175"/>
                  </a:lnTo>
                  <a:cubicBezTo>
                    <a:pt x="0" y="5353"/>
                    <a:pt x="152" y="5496"/>
                    <a:pt x="330" y="5496"/>
                  </a:cubicBezTo>
                  <a:lnTo>
                    <a:pt x="901" y="5496"/>
                  </a:lnTo>
                  <a:lnTo>
                    <a:pt x="901" y="7619"/>
                  </a:lnTo>
                  <a:cubicBezTo>
                    <a:pt x="901" y="7646"/>
                    <a:pt x="928" y="7663"/>
                    <a:pt x="955" y="7663"/>
                  </a:cubicBezTo>
                  <a:cubicBezTo>
                    <a:pt x="981" y="7663"/>
                    <a:pt x="1008" y="7646"/>
                    <a:pt x="1008" y="7619"/>
                  </a:cubicBezTo>
                  <a:lnTo>
                    <a:pt x="1008" y="5496"/>
                  </a:lnTo>
                  <a:lnTo>
                    <a:pt x="1276" y="5496"/>
                  </a:lnTo>
                  <a:lnTo>
                    <a:pt x="1276" y="1847"/>
                  </a:lnTo>
                  <a:lnTo>
                    <a:pt x="1963" y="1847"/>
                  </a:lnTo>
                  <a:lnTo>
                    <a:pt x="1963" y="1008"/>
                  </a:lnTo>
                  <a:cubicBezTo>
                    <a:pt x="1963" y="830"/>
                    <a:pt x="1811" y="687"/>
                    <a:pt x="1633" y="687"/>
                  </a:cubicBezTo>
                  <a:lnTo>
                    <a:pt x="1008" y="687"/>
                  </a:lnTo>
                  <a:lnTo>
                    <a:pt x="1008" y="54"/>
                  </a:lnTo>
                  <a:cubicBezTo>
                    <a:pt x="1008" y="18"/>
                    <a:pt x="981" y="0"/>
                    <a:pt x="955" y="0"/>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6"/>
            <p:cNvSpPr/>
            <p:nvPr/>
          </p:nvSpPr>
          <p:spPr>
            <a:xfrm>
              <a:off x="2933375" y="1159025"/>
              <a:ext cx="48875" cy="195625"/>
            </a:xfrm>
            <a:custGeom>
              <a:rect b="b" l="l" r="r" t="t"/>
              <a:pathLst>
                <a:path extrusionOk="0" h="7825" w="1955">
                  <a:moveTo>
                    <a:pt x="946" y="1"/>
                  </a:moveTo>
                  <a:cubicBezTo>
                    <a:pt x="920" y="1"/>
                    <a:pt x="893" y="19"/>
                    <a:pt x="893" y="54"/>
                  </a:cubicBezTo>
                  <a:lnTo>
                    <a:pt x="893" y="1374"/>
                  </a:lnTo>
                  <a:lnTo>
                    <a:pt x="322" y="1374"/>
                  </a:lnTo>
                  <a:cubicBezTo>
                    <a:pt x="144" y="1374"/>
                    <a:pt x="1" y="1517"/>
                    <a:pt x="1" y="1696"/>
                  </a:cubicBezTo>
                  <a:lnTo>
                    <a:pt x="1" y="5442"/>
                  </a:lnTo>
                  <a:cubicBezTo>
                    <a:pt x="1" y="5621"/>
                    <a:pt x="144" y="5764"/>
                    <a:pt x="322" y="5764"/>
                  </a:cubicBezTo>
                  <a:lnTo>
                    <a:pt x="893" y="5764"/>
                  </a:lnTo>
                  <a:lnTo>
                    <a:pt x="893" y="7771"/>
                  </a:lnTo>
                  <a:cubicBezTo>
                    <a:pt x="893" y="7807"/>
                    <a:pt x="920" y="7824"/>
                    <a:pt x="946" y="7824"/>
                  </a:cubicBezTo>
                  <a:cubicBezTo>
                    <a:pt x="982" y="7824"/>
                    <a:pt x="1000" y="7807"/>
                    <a:pt x="1000" y="7771"/>
                  </a:cubicBezTo>
                  <a:lnTo>
                    <a:pt x="1000" y="5764"/>
                  </a:lnTo>
                  <a:lnTo>
                    <a:pt x="1553" y="5764"/>
                  </a:lnTo>
                  <a:lnTo>
                    <a:pt x="1553" y="5032"/>
                  </a:lnTo>
                  <a:lnTo>
                    <a:pt x="1955" y="5032"/>
                  </a:lnTo>
                  <a:lnTo>
                    <a:pt x="1955" y="1696"/>
                  </a:lnTo>
                  <a:cubicBezTo>
                    <a:pt x="1955" y="1517"/>
                    <a:pt x="1812" y="1374"/>
                    <a:pt x="1633" y="1374"/>
                  </a:cubicBezTo>
                  <a:lnTo>
                    <a:pt x="1000" y="1374"/>
                  </a:lnTo>
                  <a:lnTo>
                    <a:pt x="1000" y="54"/>
                  </a:lnTo>
                  <a:cubicBezTo>
                    <a:pt x="1000" y="19"/>
                    <a:pt x="982" y="1"/>
                    <a:pt x="946"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3190075" y="1054650"/>
              <a:ext cx="20100" cy="119350"/>
            </a:xfrm>
            <a:custGeom>
              <a:rect b="b" l="l" r="r" t="t"/>
              <a:pathLst>
                <a:path extrusionOk="0" h="4774" w="804">
                  <a:moveTo>
                    <a:pt x="1" y="1"/>
                  </a:moveTo>
                  <a:lnTo>
                    <a:pt x="1" y="4086"/>
                  </a:lnTo>
                  <a:lnTo>
                    <a:pt x="349" y="4086"/>
                  </a:lnTo>
                  <a:lnTo>
                    <a:pt x="349" y="4720"/>
                  </a:lnTo>
                  <a:cubicBezTo>
                    <a:pt x="349" y="4747"/>
                    <a:pt x="376" y="4773"/>
                    <a:pt x="402" y="4773"/>
                  </a:cubicBezTo>
                  <a:cubicBezTo>
                    <a:pt x="429" y="4773"/>
                    <a:pt x="456" y="4747"/>
                    <a:pt x="456" y="4720"/>
                  </a:cubicBezTo>
                  <a:lnTo>
                    <a:pt x="456" y="4086"/>
                  </a:lnTo>
                  <a:lnTo>
                    <a:pt x="804" y="4086"/>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3070550" y="1054650"/>
              <a:ext cx="39950" cy="143425"/>
            </a:xfrm>
            <a:custGeom>
              <a:rect b="b" l="l" r="r" t="t"/>
              <a:pathLst>
                <a:path extrusionOk="0" h="5737" w="1598">
                  <a:moveTo>
                    <a:pt x="0" y="1"/>
                  </a:moveTo>
                  <a:lnTo>
                    <a:pt x="0" y="5050"/>
                  </a:lnTo>
                  <a:lnTo>
                    <a:pt x="544" y="5050"/>
                  </a:lnTo>
                  <a:lnTo>
                    <a:pt x="544" y="5683"/>
                  </a:lnTo>
                  <a:cubicBezTo>
                    <a:pt x="544" y="5710"/>
                    <a:pt x="562" y="5737"/>
                    <a:pt x="598" y="5737"/>
                  </a:cubicBezTo>
                  <a:cubicBezTo>
                    <a:pt x="625" y="5737"/>
                    <a:pt x="643" y="5710"/>
                    <a:pt x="643" y="5683"/>
                  </a:cubicBezTo>
                  <a:lnTo>
                    <a:pt x="643" y="5050"/>
                  </a:lnTo>
                  <a:lnTo>
                    <a:pt x="767" y="5050"/>
                  </a:lnTo>
                  <a:lnTo>
                    <a:pt x="767" y="607"/>
                  </a:lnTo>
                  <a:lnTo>
                    <a:pt x="1570" y="607"/>
                  </a:lnTo>
                  <a:lnTo>
                    <a:pt x="1570" y="4863"/>
                  </a:lnTo>
                  <a:cubicBezTo>
                    <a:pt x="1588" y="4818"/>
                    <a:pt x="1597" y="4773"/>
                    <a:pt x="1597" y="4720"/>
                  </a:cubicBezTo>
                  <a:lnTo>
                    <a:pt x="159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2323625" y="1103500"/>
              <a:ext cx="49100" cy="144100"/>
            </a:xfrm>
            <a:custGeom>
              <a:rect b="b" l="l" r="r" t="t"/>
              <a:pathLst>
                <a:path extrusionOk="0" h="5764" w="1964">
                  <a:moveTo>
                    <a:pt x="955" y="0"/>
                  </a:moveTo>
                  <a:cubicBezTo>
                    <a:pt x="928" y="0"/>
                    <a:pt x="902" y="18"/>
                    <a:pt x="902" y="54"/>
                  </a:cubicBezTo>
                  <a:lnTo>
                    <a:pt x="902" y="687"/>
                  </a:lnTo>
                  <a:lnTo>
                    <a:pt x="331" y="687"/>
                  </a:lnTo>
                  <a:cubicBezTo>
                    <a:pt x="152" y="687"/>
                    <a:pt x="1" y="830"/>
                    <a:pt x="1" y="1008"/>
                  </a:cubicBezTo>
                  <a:lnTo>
                    <a:pt x="1" y="3908"/>
                  </a:lnTo>
                  <a:cubicBezTo>
                    <a:pt x="1" y="4086"/>
                    <a:pt x="152" y="4229"/>
                    <a:pt x="331" y="4229"/>
                  </a:cubicBezTo>
                  <a:lnTo>
                    <a:pt x="902" y="4229"/>
                  </a:lnTo>
                  <a:lnTo>
                    <a:pt x="902" y="5710"/>
                  </a:lnTo>
                  <a:cubicBezTo>
                    <a:pt x="902" y="5737"/>
                    <a:pt x="928" y="5763"/>
                    <a:pt x="955" y="5763"/>
                  </a:cubicBezTo>
                  <a:cubicBezTo>
                    <a:pt x="982" y="5763"/>
                    <a:pt x="1009" y="5737"/>
                    <a:pt x="1009" y="5710"/>
                  </a:cubicBezTo>
                  <a:lnTo>
                    <a:pt x="1009" y="4229"/>
                  </a:lnTo>
                  <a:lnTo>
                    <a:pt x="1633" y="4229"/>
                  </a:lnTo>
                  <a:cubicBezTo>
                    <a:pt x="1812" y="4229"/>
                    <a:pt x="1963" y="4086"/>
                    <a:pt x="1963" y="3908"/>
                  </a:cubicBezTo>
                  <a:lnTo>
                    <a:pt x="1963" y="1008"/>
                  </a:lnTo>
                  <a:cubicBezTo>
                    <a:pt x="1963" y="830"/>
                    <a:pt x="1812" y="687"/>
                    <a:pt x="1633" y="687"/>
                  </a:cubicBezTo>
                  <a:lnTo>
                    <a:pt x="1009" y="687"/>
                  </a:lnTo>
                  <a:lnTo>
                    <a:pt x="1009" y="54"/>
                  </a:lnTo>
                  <a:cubicBezTo>
                    <a:pt x="1009" y="18"/>
                    <a:pt x="982" y="0"/>
                    <a:pt x="955"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6"/>
            <p:cNvSpPr/>
            <p:nvPr/>
          </p:nvSpPr>
          <p:spPr>
            <a:xfrm>
              <a:off x="2291300" y="1198725"/>
              <a:ext cx="11175" cy="120250"/>
            </a:xfrm>
            <a:custGeom>
              <a:rect b="b" l="l" r="r" t="t"/>
              <a:pathLst>
                <a:path extrusionOk="0" h="4810" w="447">
                  <a:moveTo>
                    <a:pt x="0" y="1"/>
                  </a:moveTo>
                  <a:lnTo>
                    <a:pt x="0" y="4809"/>
                  </a:lnTo>
                  <a:lnTo>
                    <a:pt x="125" y="4809"/>
                  </a:lnTo>
                  <a:cubicBezTo>
                    <a:pt x="303" y="4809"/>
                    <a:pt x="446" y="4666"/>
                    <a:pt x="446" y="4488"/>
                  </a:cubicBezTo>
                  <a:lnTo>
                    <a:pt x="446" y="322"/>
                  </a:lnTo>
                  <a:cubicBezTo>
                    <a:pt x="446" y="143"/>
                    <a:pt x="303" y="1"/>
                    <a:pt x="125"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6"/>
            <p:cNvSpPr/>
            <p:nvPr/>
          </p:nvSpPr>
          <p:spPr>
            <a:xfrm>
              <a:off x="2256275" y="1198725"/>
              <a:ext cx="14975" cy="120250"/>
            </a:xfrm>
            <a:custGeom>
              <a:rect b="b" l="l" r="r" t="t"/>
              <a:pathLst>
                <a:path extrusionOk="0" h="4810" w="599">
                  <a:moveTo>
                    <a:pt x="215" y="1"/>
                  </a:moveTo>
                  <a:cubicBezTo>
                    <a:pt x="134" y="1"/>
                    <a:pt x="54" y="27"/>
                    <a:pt x="1" y="81"/>
                  </a:cubicBezTo>
                  <a:lnTo>
                    <a:pt x="1" y="4729"/>
                  </a:lnTo>
                  <a:cubicBezTo>
                    <a:pt x="54" y="4782"/>
                    <a:pt x="134" y="4809"/>
                    <a:pt x="215" y="4809"/>
                  </a:cubicBezTo>
                  <a:lnTo>
                    <a:pt x="598" y="4809"/>
                  </a:lnTo>
                  <a:lnTo>
                    <a:pt x="598"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2769900" y="1054650"/>
              <a:ext cx="49100" cy="114875"/>
            </a:xfrm>
            <a:custGeom>
              <a:rect b="b" l="l" r="r" t="t"/>
              <a:pathLst>
                <a:path extrusionOk="0" h="4595" w="1964">
                  <a:moveTo>
                    <a:pt x="1" y="1"/>
                  </a:moveTo>
                  <a:lnTo>
                    <a:pt x="1" y="3587"/>
                  </a:lnTo>
                  <a:cubicBezTo>
                    <a:pt x="1" y="3765"/>
                    <a:pt x="152" y="3908"/>
                    <a:pt x="331" y="3908"/>
                  </a:cubicBezTo>
                  <a:lnTo>
                    <a:pt x="955" y="3908"/>
                  </a:lnTo>
                  <a:lnTo>
                    <a:pt x="955" y="4541"/>
                  </a:lnTo>
                  <a:cubicBezTo>
                    <a:pt x="955" y="4568"/>
                    <a:pt x="982" y="4595"/>
                    <a:pt x="1009" y="4595"/>
                  </a:cubicBezTo>
                  <a:cubicBezTo>
                    <a:pt x="1036" y="4595"/>
                    <a:pt x="1062" y="4568"/>
                    <a:pt x="1062" y="4541"/>
                  </a:cubicBezTo>
                  <a:lnTo>
                    <a:pt x="1062" y="3908"/>
                  </a:lnTo>
                  <a:lnTo>
                    <a:pt x="1633" y="3908"/>
                  </a:lnTo>
                  <a:cubicBezTo>
                    <a:pt x="1812" y="3908"/>
                    <a:pt x="1963" y="3765"/>
                    <a:pt x="1963" y="3587"/>
                  </a:cubicBezTo>
                  <a:lnTo>
                    <a:pt x="196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2699200" y="1054650"/>
              <a:ext cx="47750" cy="39500"/>
            </a:xfrm>
            <a:custGeom>
              <a:rect b="b" l="l" r="r" t="t"/>
              <a:pathLst>
                <a:path extrusionOk="0" h="1580" w="1910">
                  <a:moveTo>
                    <a:pt x="1" y="1"/>
                  </a:moveTo>
                  <a:cubicBezTo>
                    <a:pt x="45" y="117"/>
                    <a:pt x="161" y="206"/>
                    <a:pt x="304" y="206"/>
                  </a:cubicBezTo>
                  <a:lnTo>
                    <a:pt x="929" y="206"/>
                  </a:lnTo>
                  <a:lnTo>
                    <a:pt x="929" y="1526"/>
                  </a:lnTo>
                  <a:cubicBezTo>
                    <a:pt x="929" y="1553"/>
                    <a:pt x="955" y="1580"/>
                    <a:pt x="982" y="1580"/>
                  </a:cubicBezTo>
                  <a:cubicBezTo>
                    <a:pt x="1009" y="1580"/>
                    <a:pt x="1036" y="1553"/>
                    <a:pt x="1036" y="1526"/>
                  </a:cubicBezTo>
                  <a:lnTo>
                    <a:pt x="1036" y="206"/>
                  </a:lnTo>
                  <a:lnTo>
                    <a:pt x="1607" y="206"/>
                  </a:lnTo>
                  <a:cubicBezTo>
                    <a:pt x="1740" y="206"/>
                    <a:pt x="1865" y="117"/>
                    <a:pt x="1910"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6"/>
            <p:cNvSpPr/>
            <p:nvPr/>
          </p:nvSpPr>
          <p:spPr>
            <a:xfrm>
              <a:off x="2396550" y="1054650"/>
              <a:ext cx="48875" cy="110875"/>
            </a:xfrm>
            <a:custGeom>
              <a:rect b="b" l="l" r="r" t="t"/>
              <a:pathLst>
                <a:path extrusionOk="0" h="4435" w="1955">
                  <a:moveTo>
                    <a:pt x="1" y="1"/>
                  </a:moveTo>
                  <a:lnTo>
                    <a:pt x="1" y="2525"/>
                  </a:lnTo>
                  <a:cubicBezTo>
                    <a:pt x="1" y="2704"/>
                    <a:pt x="144" y="2846"/>
                    <a:pt x="322" y="2846"/>
                  </a:cubicBezTo>
                  <a:lnTo>
                    <a:pt x="893" y="2846"/>
                  </a:lnTo>
                  <a:lnTo>
                    <a:pt x="893" y="4381"/>
                  </a:lnTo>
                  <a:cubicBezTo>
                    <a:pt x="893" y="4417"/>
                    <a:pt x="920" y="4434"/>
                    <a:pt x="947" y="4434"/>
                  </a:cubicBezTo>
                  <a:cubicBezTo>
                    <a:pt x="982" y="4434"/>
                    <a:pt x="1000" y="4417"/>
                    <a:pt x="1000" y="4381"/>
                  </a:cubicBezTo>
                  <a:lnTo>
                    <a:pt x="1000" y="2846"/>
                  </a:lnTo>
                  <a:lnTo>
                    <a:pt x="1625" y="2846"/>
                  </a:lnTo>
                  <a:cubicBezTo>
                    <a:pt x="1812" y="2846"/>
                    <a:pt x="1955" y="2704"/>
                    <a:pt x="1955" y="2525"/>
                  </a:cubicBezTo>
                  <a:lnTo>
                    <a:pt x="195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6"/>
            <p:cNvSpPr/>
            <p:nvPr/>
          </p:nvSpPr>
          <p:spPr>
            <a:xfrm>
              <a:off x="2521450" y="1054650"/>
              <a:ext cx="48875" cy="173550"/>
            </a:xfrm>
            <a:custGeom>
              <a:rect b="b" l="l" r="r" t="t"/>
              <a:pathLst>
                <a:path extrusionOk="0" h="6942" w="1955">
                  <a:moveTo>
                    <a:pt x="1" y="1"/>
                  </a:moveTo>
                  <a:lnTo>
                    <a:pt x="1" y="5041"/>
                  </a:lnTo>
                  <a:cubicBezTo>
                    <a:pt x="1" y="5184"/>
                    <a:pt x="99" y="5309"/>
                    <a:pt x="233" y="5353"/>
                  </a:cubicBezTo>
                  <a:lnTo>
                    <a:pt x="233" y="3061"/>
                  </a:lnTo>
                  <a:lnTo>
                    <a:pt x="1036" y="3061"/>
                  </a:lnTo>
                  <a:lnTo>
                    <a:pt x="1036" y="6941"/>
                  </a:lnTo>
                  <a:cubicBezTo>
                    <a:pt x="1044" y="6932"/>
                    <a:pt x="1053" y="6914"/>
                    <a:pt x="1053" y="6897"/>
                  </a:cubicBezTo>
                  <a:lnTo>
                    <a:pt x="1053" y="5362"/>
                  </a:lnTo>
                  <a:lnTo>
                    <a:pt x="1624" y="5362"/>
                  </a:lnTo>
                  <a:cubicBezTo>
                    <a:pt x="1812" y="5362"/>
                    <a:pt x="1954" y="5219"/>
                    <a:pt x="1954" y="5041"/>
                  </a:cubicBezTo>
                  <a:lnTo>
                    <a:pt x="195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2271225" y="1101500"/>
              <a:ext cx="20100" cy="642775"/>
            </a:xfrm>
            <a:custGeom>
              <a:rect b="b" l="l" r="r" t="t"/>
              <a:pathLst>
                <a:path extrusionOk="0" h="25711" w="804">
                  <a:moveTo>
                    <a:pt x="0" y="0"/>
                  </a:moveTo>
                  <a:lnTo>
                    <a:pt x="0" y="3890"/>
                  </a:lnTo>
                  <a:lnTo>
                    <a:pt x="0" y="8698"/>
                  </a:lnTo>
                  <a:lnTo>
                    <a:pt x="0" y="25710"/>
                  </a:lnTo>
                  <a:lnTo>
                    <a:pt x="803" y="25166"/>
                  </a:lnTo>
                  <a:lnTo>
                    <a:pt x="803" y="8698"/>
                  </a:lnTo>
                  <a:lnTo>
                    <a:pt x="803" y="3890"/>
                  </a:lnTo>
                  <a:lnTo>
                    <a:pt x="803"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2311375" y="1307775"/>
              <a:ext cx="20075" cy="409275"/>
            </a:xfrm>
            <a:custGeom>
              <a:rect b="b" l="l" r="r" t="t"/>
              <a:pathLst>
                <a:path extrusionOk="0" h="16371" w="803">
                  <a:moveTo>
                    <a:pt x="0" y="1"/>
                  </a:moveTo>
                  <a:lnTo>
                    <a:pt x="0" y="16371"/>
                  </a:lnTo>
                  <a:lnTo>
                    <a:pt x="803" y="1582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6"/>
            <p:cNvSpPr/>
            <p:nvPr/>
          </p:nvSpPr>
          <p:spPr>
            <a:xfrm>
              <a:off x="2351500" y="1218800"/>
              <a:ext cx="20100" cy="471050"/>
            </a:xfrm>
            <a:custGeom>
              <a:rect b="b" l="l" r="r" t="t"/>
              <a:pathLst>
                <a:path extrusionOk="0" h="18842" w="804">
                  <a:moveTo>
                    <a:pt x="1" y="0"/>
                  </a:moveTo>
                  <a:lnTo>
                    <a:pt x="1" y="18842"/>
                  </a:lnTo>
                  <a:lnTo>
                    <a:pt x="804" y="18297"/>
                  </a:lnTo>
                  <a:lnTo>
                    <a:pt x="80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6"/>
            <p:cNvSpPr/>
            <p:nvPr/>
          </p:nvSpPr>
          <p:spPr>
            <a:xfrm>
              <a:off x="3129875" y="1088325"/>
              <a:ext cx="20100" cy="206550"/>
            </a:xfrm>
            <a:custGeom>
              <a:rect b="b" l="l" r="r" t="t"/>
              <a:pathLst>
                <a:path extrusionOk="0" h="8262" w="804">
                  <a:moveTo>
                    <a:pt x="0" y="1"/>
                  </a:moveTo>
                  <a:lnTo>
                    <a:pt x="0" y="8262"/>
                  </a:lnTo>
                  <a:lnTo>
                    <a:pt x="803" y="7691"/>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6"/>
            <p:cNvSpPr/>
            <p:nvPr/>
          </p:nvSpPr>
          <p:spPr>
            <a:xfrm>
              <a:off x="3170025" y="1054650"/>
              <a:ext cx="20075" cy="211675"/>
            </a:xfrm>
            <a:custGeom>
              <a:rect b="b" l="l" r="r" t="t"/>
              <a:pathLst>
                <a:path extrusionOk="0" h="8467" w="803">
                  <a:moveTo>
                    <a:pt x="0" y="1"/>
                  </a:moveTo>
                  <a:lnTo>
                    <a:pt x="0" y="8467"/>
                  </a:lnTo>
                  <a:lnTo>
                    <a:pt x="803" y="7905"/>
                  </a:lnTo>
                  <a:lnTo>
                    <a:pt x="803" y="40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6"/>
            <p:cNvSpPr/>
            <p:nvPr/>
          </p:nvSpPr>
          <p:spPr>
            <a:xfrm>
              <a:off x="3089725" y="1069825"/>
              <a:ext cx="20100" cy="253375"/>
            </a:xfrm>
            <a:custGeom>
              <a:rect b="b" l="l" r="r" t="t"/>
              <a:pathLst>
                <a:path extrusionOk="0" h="10135" w="804">
                  <a:moveTo>
                    <a:pt x="0" y="0"/>
                  </a:moveTo>
                  <a:lnTo>
                    <a:pt x="0" y="4443"/>
                  </a:lnTo>
                  <a:lnTo>
                    <a:pt x="0" y="10135"/>
                  </a:lnTo>
                  <a:lnTo>
                    <a:pt x="803" y="9572"/>
                  </a:lnTo>
                  <a:lnTo>
                    <a:pt x="803" y="4256"/>
                  </a:lnTo>
                  <a:lnTo>
                    <a:pt x="803"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6"/>
            <p:cNvSpPr/>
            <p:nvPr/>
          </p:nvSpPr>
          <p:spPr>
            <a:xfrm>
              <a:off x="3050475" y="1054650"/>
              <a:ext cx="20100" cy="296425"/>
            </a:xfrm>
            <a:custGeom>
              <a:rect b="b" l="l" r="r" t="t"/>
              <a:pathLst>
                <a:path extrusionOk="0" h="11857" w="804">
                  <a:moveTo>
                    <a:pt x="0" y="1"/>
                  </a:moveTo>
                  <a:lnTo>
                    <a:pt x="0" y="9582"/>
                  </a:lnTo>
                  <a:lnTo>
                    <a:pt x="0" y="11857"/>
                  </a:lnTo>
                  <a:lnTo>
                    <a:pt x="803" y="11295"/>
                  </a:lnTo>
                  <a:lnTo>
                    <a:pt x="803" y="50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6"/>
            <p:cNvSpPr/>
            <p:nvPr/>
          </p:nvSpPr>
          <p:spPr>
            <a:xfrm>
              <a:off x="3011225" y="1153225"/>
              <a:ext cx="20100" cy="225725"/>
            </a:xfrm>
            <a:custGeom>
              <a:rect b="b" l="l" r="r" t="t"/>
              <a:pathLst>
                <a:path extrusionOk="0" h="9029" w="804">
                  <a:moveTo>
                    <a:pt x="0" y="1"/>
                  </a:moveTo>
                  <a:lnTo>
                    <a:pt x="0" y="5576"/>
                  </a:lnTo>
                  <a:lnTo>
                    <a:pt x="0" y="9029"/>
                  </a:lnTo>
                  <a:lnTo>
                    <a:pt x="803" y="8458"/>
                  </a:lnTo>
                  <a:lnTo>
                    <a:pt x="803" y="5576"/>
                  </a:lnTo>
                  <a:lnTo>
                    <a:pt x="803"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6"/>
            <p:cNvSpPr/>
            <p:nvPr/>
          </p:nvSpPr>
          <p:spPr>
            <a:xfrm>
              <a:off x="2972200" y="1284825"/>
              <a:ext cx="19875" cy="121775"/>
            </a:xfrm>
            <a:custGeom>
              <a:rect b="b" l="l" r="r" t="t"/>
              <a:pathLst>
                <a:path extrusionOk="0" h="4871" w="795">
                  <a:moveTo>
                    <a:pt x="0" y="0"/>
                  </a:moveTo>
                  <a:lnTo>
                    <a:pt x="0" y="732"/>
                  </a:lnTo>
                  <a:lnTo>
                    <a:pt x="0" y="4871"/>
                  </a:lnTo>
                  <a:lnTo>
                    <a:pt x="794" y="4309"/>
                  </a:lnTo>
                  <a:lnTo>
                    <a:pt x="79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6"/>
            <p:cNvSpPr/>
            <p:nvPr/>
          </p:nvSpPr>
          <p:spPr>
            <a:xfrm>
              <a:off x="2932925" y="1347250"/>
              <a:ext cx="19875" cy="82100"/>
            </a:xfrm>
            <a:custGeom>
              <a:rect b="b" l="l" r="r" t="t"/>
              <a:pathLst>
                <a:path extrusionOk="0" h="3284" w="795">
                  <a:moveTo>
                    <a:pt x="1" y="1"/>
                  </a:moveTo>
                  <a:lnTo>
                    <a:pt x="1" y="3159"/>
                  </a:lnTo>
                  <a:lnTo>
                    <a:pt x="286" y="3284"/>
                  </a:lnTo>
                  <a:lnTo>
                    <a:pt x="795" y="2927"/>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6"/>
            <p:cNvSpPr/>
            <p:nvPr/>
          </p:nvSpPr>
          <p:spPr>
            <a:xfrm>
              <a:off x="2893675" y="1129825"/>
              <a:ext cx="19875" cy="287950"/>
            </a:xfrm>
            <a:custGeom>
              <a:rect b="b" l="l" r="r" t="t"/>
              <a:pathLst>
                <a:path extrusionOk="0" h="11518" w="795">
                  <a:moveTo>
                    <a:pt x="1" y="0"/>
                  </a:moveTo>
                  <a:lnTo>
                    <a:pt x="1" y="3649"/>
                  </a:lnTo>
                  <a:lnTo>
                    <a:pt x="1" y="11178"/>
                  </a:lnTo>
                  <a:lnTo>
                    <a:pt x="795" y="11517"/>
                  </a:lnTo>
                  <a:lnTo>
                    <a:pt x="795"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6"/>
            <p:cNvSpPr/>
            <p:nvPr/>
          </p:nvSpPr>
          <p:spPr>
            <a:xfrm>
              <a:off x="3210150" y="1054650"/>
              <a:ext cx="20100" cy="183125"/>
            </a:xfrm>
            <a:custGeom>
              <a:rect b="b" l="l" r="r" t="t"/>
              <a:pathLst>
                <a:path extrusionOk="0" h="7325" w="804">
                  <a:moveTo>
                    <a:pt x="1" y="1"/>
                  </a:moveTo>
                  <a:lnTo>
                    <a:pt x="1" y="4086"/>
                  </a:lnTo>
                  <a:lnTo>
                    <a:pt x="1" y="7325"/>
                  </a:lnTo>
                  <a:lnTo>
                    <a:pt x="804" y="676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6"/>
            <p:cNvSpPr/>
            <p:nvPr/>
          </p:nvSpPr>
          <p:spPr>
            <a:xfrm>
              <a:off x="3250300" y="1083425"/>
              <a:ext cx="20100" cy="126025"/>
            </a:xfrm>
            <a:custGeom>
              <a:rect b="b" l="l" r="r" t="t"/>
              <a:pathLst>
                <a:path extrusionOk="0" h="5041" w="804">
                  <a:moveTo>
                    <a:pt x="1" y="0"/>
                  </a:moveTo>
                  <a:lnTo>
                    <a:pt x="1" y="5041"/>
                  </a:lnTo>
                  <a:lnTo>
                    <a:pt x="804" y="4470"/>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6"/>
            <p:cNvSpPr/>
            <p:nvPr/>
          </p:nvSpPr>
          <p:spPr>
            <a:xfrm>
              <a:off x="3290450" y="1068700"/>
              <a:ext cx="20100" cy="112200"/>
            </a:xfrm>
            <a:custGeom>
              <a:rect b="b" l="l" r="r" t="t"/>
              <a:pathLst>
                <a:path extrusionOk="0" h="4488" w="804">
                  <a:moveTo>
                    <a:pt x="0" y="1"/>
                  </a:moveTo>
                  <a:lnTo>
                    <a:pt x="0" y="4488"/>
                  </a:lnTo>
                  <a:lnTo>
                    <a:pt x="803" y="392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6"/>
            <p:cNvSpPr/>
            <p:nvPr/>
          </p:nvSpPr>
          <p:spPr>
            <a:xfrm>
              <a:off x="3330600" y="1054650"/>
              <a:ext cx="20100" cy="97725"/>
            </a:xfrm>
            <a:custGeom>
              <a:rect b="b" l="l" r="r" t="t"/>
              <a:pathLst>
                <a:path extrusionOk="0" h="3909" w="804">
                  <a:moveTo>
                    <a:pt x="0" y="1"/>
                  </a:moveTo>
                  <a:lnTo>
                    <a:pt x="0" y="3908"/>
                  </a:lnTo>
                  <a:lnTo>
                    <a:pt x="803" y="334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6"/>
            <p:cNvSpPr/>
            <p:nvPr/>
          </p:nvSpPr>
          <p:spPr>
            <a:xfrm>
              <a:off x="3370950" y="1054425"/>
              <a:ext cx="19875" cy="69625"/>
            </a:xfrm>
            <a:custGeom>
              <a:rect b="b" l="l" r="r" t="t"/>
              <a:pathLst>
                <a:path extrusionOk="0" h="2785" w="795">
                  <a:moveTo>
                    <a:pt x="1" y="1"/>
                  </a:moveTo>
                  <a:lnTo>
                    <a:pt x="1" y="2784"/>
                  </a:lnTo>
                  <a:lnTo>
                    <a:pt x="795" y="2213"/>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6"/>
            <p:cNvSpPr/>
            <p:nvPr/>
          </p:nvSpPr>
          <p:spPr>
            <a:xfrm>
              <a:off x="3410000" y="1054425"/>
              <a:ext cx="20075" cy="41725"/>
            </a:xfrm>
            <a:custGeom>
              <a:rect b="b" l="l" r="r" t="t"/>
              <a:pathLst>
                <a:path extrusionOk="0" h="1669" w="803">
                  <a:moveTo>
                    <a:pt x="803" y="1"/>
                  </a:moveTo>
                  <a:lnTo>
                    <a:pt x="0" y="10"/>
                  </a:lnTo>
                  <a:lnTo>
                    <a:pt x="0" y="1669"/>
                  </a:lnTo>
                  <a:lnTo>
                    <a:pt x="803" y="110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6"/>
            <p:cNvSpPr/>
            <p:nvPr/>
          </p:nvSpPr>
          <p:spPr>
            <a:xfrm>
              <a:off x="2606650" y="1054650"/>
              <a:ext cx="20100" cy="462125"/>
            </a:xfrm>
            <a:custGeom>
              <a:rect b="b" l="l" r="r" t="t"/>
              <a:pathLst>
                <a:path extrusionOk="0" h="18485" w="804">
                  <a:moveTo>
                    <a:pt x="1" y="1"/>
                  </a:moveTo>
                  <a:lnTo>
                    <a:pt x="1" y="18485"/>
                  </a:lnTo>
                  <a:lnTo>
                    <a:pt x="803" y="179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6"/>
            <p:cNvSpPr/>
            <p:nvPr/>
          </p:nvSpPr>
          <p:spPr>
            <a:xfrm>
              <a:off x="2646800" y="1099250"/>
              <a:ext cx="20100" cy="390325"/>
            </a:xfrm>
            <a:custGeom>
              <a:rect b="b" l="l" r="r" t="t"/>
              <a:pathLst>
                <a:path extrusionOk="0" h="15613" w="804">
                  <a:moveTo>
                    <a:pt x="0" y="1"/>
                  </a:moveTo>
                  <a:lnTo>
                    <a:pt x="0" y="15613"/>
                  </a:lnTo>
                  <a:lnTo>
                    <a:pt x="803" y="15068"/>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6"/>
            <p:cNvSpPr/>
            <p:nvPr/>
          </p:nvSpPr>
          <p:spPr>
            <a:xfrm>
              <a:off x="2566500" y="1289725"/>
              <a:ext cx="20100" cy="254275"/>
            </a:xfrm>
            <a:custGeom>
              <a:rect b="b" l="l" r="r" t="t"/>
              <a:pathLst>
                <a:path extrusionOk="0" h="10171" w="804">
                  <a:moveTo>
                    <a:pt x="1" y="0"/>
                  </a:moveTo>
                  <a:lnTo>
                    <a:pt x="1" y="10170"/>
                  </a:lnTo>
                  <a:lnTo>
                    <a:pt x="804" y="9635"/>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6"/>
            <p:cNvSpPr/>
            <p:nvPr/>
          </p:nvSpPr>
          <p:spPr>
            <a:xfrm>
              <a:off x="2527250" y="1131150"/>
              <a:ext cx="20100" cy="439375"/>
            </a:xfrm>
            <a:custGeom>
              <a:rect b="b" l="l" r="r" t="t"/>
              <a:pathLst>
                <a:path extrusionOk="0" h="17575" w="804">
                  <a:moveTo>
                    <a:pt x="1" y="1"/>
                  </a:moveTo>
                  <a:lnTo>
                    <a:pt x="1" y="2293"/>
                  </a:lnTo>
                  <a:lnTo>
                    <a:pt x="1" y="17575"/>
                  </a:lnTo>
                  <a:lnTo>
                    <a:pt x="804" y="17040"/>
                  </a:lnTo>
                  <a:lnTo>
                    <a:pt x="804" y="3881"/>
                  </a:lnTo>
                  <a:lnTo>
                    <a:pt x="804"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6"/>
            <p:cNvSpPr/>
            <p:nvPr/>
          </p:nvSpPr>
          <p:spPr>
            <a:xfrm>
              <a:off x="2488000" y="1300425"/>
              <a:ext cx="20100" cy="296875"/>
            </a:xfrm>
            <a:custGeom>
              <a:rect b="b" l="l" r="r" t="t"/>
              <a:pathLst>
                <a:path extrusionOk="0" h="11875" w="804">
                  <a:moveTo>
                    <a:pt x="1" y="1"/>
                  </a:moveTo>
                  <a:lnTo>
                    <a:pt x="1" y="11874"/>
                  </a:lnTo>
                  <a:lnTo>
                    <a:pt x="803" y="1133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6"/>
            <p:cNvSpPr/>
            <p:nvPr/>
          </p:nvSpPr>
          <p:spPr>
            <a:xfrm>
              <a:off x="2448750" y="1387625"/>
              <a:ext cx="20100" cy="236225"/>
            </a:xfrm>
            <a:custGeom>
              <a:rect b="b" l="l" r="r" t="t"/>
              <a:pathLst>
                <a:path extrusionOk="0" h="9449" w="804">
                  <a:moveTo>
                    <a:pt x="0" y="1"/>
                  </a:moveTo>
                  <a:lnTo>
                    <a:pt x="0" y="9448"/>
                  </a:lnTo>
                  <a:lnTo>
                    <a:pt x="803" y="8904"/>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6"/>
            <p:cNvSpPr/>
            <p:nvPr/>
          </p:nvSpPr>
          <p:spPr>
            <a:xfrm>
              <a:off x="2409725" y="1355950"/>
              <a:ext cx="19875" cy="293975"/>
            </a:xfrm>
            <a:custGeom>
              <a:rect b="b" l="l" r="r" t="t"/>
              <a:pathLst>
                <a:path extrusionOk="0" h="11759" w="795">
                  <a:moveTo>
                    <a:pt x="0" y="1"/>
                  </a:moveTo>
                  <a:lnTo>
                    <a:pt x="0" y="11759"/>
                  </a:lnTo>
                  <a:lnTo>
                    <a:pt x="27" y="11759"/>
                  </a:lnTo>
                  <a:lnTo>
                    <a:pt x="794" y="11241"/>
                  </a:lnTo>
                  <a:lnTo>
                    <a:pt x="79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6"/>
            <p:cNvSpPr/>
            <p:nvPr/>
          </p:nvSpPr>
          <p:spPr>
            <a:xfrm>
              <a:off x="2686950" y="1166600"/>
              <a:ext cx="20075" cy="295775"/>
            </a:xfrm>
            <a:custGeom>
              <a:rect b="b" l="l" r="r" t="t"/>
              <a:pathLst>
                <a:path extrusionOk="0" h="11831" w="803">
                  <a:moveTo>
                    <a:pt x="0" y="1"/>
                  </a:moveTo>
                  <a:lnTo>
                    <a:pt x="0" y="11830"/>
                  </a:lnTo>
                  <a:lnTo>
                    <a:pt x="803" y="112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6"/>
            <p:cNvSpPr/>
            <p:nvPr/>
          </p:nvSpPr>
          <p:spPr>
            <a:xfrm>
              <a:off x="2727075" y="1316475"/>
              <a:ext cx="20100" cy="118675"/>
            </a:xfrm>
            <a:custGeom>
              <a:rect b="b" l="l" r="r" t="t"/>
              <a:pathLst>
                <a:path extrusionOk="0" h="4747" w="804">
                  <a:moveTo>
                    <a:pt x="1" y="1"/>
                  </a:moveTo>
                  <a:lnTo>
                    <a:pt x="1" y="4747"/>
                  </a:lnTo>
                  <a:lnTo>
                    <a:pt x="804" y="420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6"/>
            <p:cNvSpPr/>
            <p:nvPr/>
          </p:nvSpPr>
          <p:spPr>
            <a:xfrm>
              <a:off x="2767225" y="1274325"/>
              <a:ext cx="20100" cy="133625"/>
            </a:xfrm>
            <a:custGeom>
              <a:rect b="b" l="l" r="r" t="t"/>
              <a:pathLst>
                <a:path extrusionOk="0" h="5345" w="804">
                  <a:moveTo>
                    <a:pt x="1" y="1"/>
                  </a:moveTo>
                  <a:lnTo>
                    <a:pt x="1" y="5344"/>
                  </a:lnTo>
                  <a:lnTo>
                    <a:pt x="804" y="4800"/>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6"/>
            <p:cNvSpPr/>
            <p:nvPr/>
          </p:nvSpPr>
          <p:spPr>
            <a:xfrm>
              <a:off x="2807375" y="1192925"/>
              <a:ext cx="20100" cy="187825"/>
            </a:xfrm>
            <a:custGeom>
              <a:rect b="b" l="l" r="r" t="t"/>
              <a:pathLst>
                <a:path extrusionOk="0" h="7513" w="804">
                  <a:moveTo>
                    <a:pt x="0" y="1"/>
                  </a:moveTo>
                  <a:lnTo>
                    <a:pt x="0" y="7512"/>
                  </a:lnTo>
                  <a:lnTo>
                    <a:pt x="322" y="7298"/>
                  </a:lnTo>
                  <a:lnTo>
                    <a:pt x="803" y="7503"/>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6"/>
            <p:cNvSpPr/>
            <p:nvPr/>
          </p:nvSpPr>
          <p:spPr>
            <a:xfrm>
              <a:off x="2847525" y="1276775"/>
              <a:ext cx="20100" cy="121150"/>
            </a:xfrm>
            <a:custGeom>
              <a:rect b="b" l="l" r="r" t="t"/>
              <a:pathLst>
                <a:path extrusionOk="0" h="4846" w="804">
                  <a:moveTo>
                    <a:pt x="0" y="1"/>
                  </a:moveTo>
                  <a:lnTo>
                    <a:pt x="0" y="4497"/>
                  </a:lnTo>
                  <a:lnTo>
                    <a:pt x="803" y="4845"/>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6"/>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6"/>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3" name="Google Shape;783;p16"/>
          <p:cNvGrpSpPr/>
          <p:nvPr/>
        </p:nvGrpSpPr>
        <p:grpSpPr>
          <a:xfrm>
            <a:off x="4198688" y="787287"/>
            <a:ext cx="4570289" cy="4570198"/>
            <a:chOff x="1846563" y="182687"/>
            <a:chExt cx="4570289" cy="4570198"/>
          </a:xfrm>
        </p:grpSpPr>
        <p:grpSp>
          <p:nvGrpSpPr>
            <p:cNvPr id="784" name="Google Shape;784;p16"/>
            <p:cNvGrpSpPr/>
            <p:nvPr/>
          </p:nvGrpSpPr>
          <p:grpSpPr>
            <a:xfrm>
              <a:off x="1846563" y="182687"/>
              <a:ext cx="4570289" cy="4570198"/>
              <a:chOff x="878425" y="-785450"/>
              <a:chExt cx="6506675" cy="6506546"/>
            </a:xfrm>
          </p:grpSpPr>
          <p:sp>
            <p:nvSpPr>
              <p:cNvPr id="785" name="Google Shape;785;p16"/>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6"/>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6"/>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16"/>
            <p:cNvGrpSpPr/>
            <p:nvPr/>
          </p:nvGrpSpPr>
          <p:grpSpPr>
            <a:xfrm>
              <a:off x="3185908" y="718741"/>
              <a:ext cx="3124599" cy="2544437"/>
              <a:chOff x="4104846" y="2798475"/>
              <a:chExt cx="895480" cy="729211"/>
            </a:xfrm>
          </p:grpSpPr>
          <p:sp>
            <p:nvSpPr>
              <p:cNvPr id="789" name="Google Shape;789;p16"/>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6"/>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6"/>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6"/>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93" name="Google Shape;793;p16"/>
          <p:cNvSpPr txBox="1"/>
          <p:nvPr>
            <p:ph type="title"/>
          </p:nvPr>
        </p:nvSpPr>
        <p:spPr>
          <a:xfrm>
            <a:off x="713225" y="3268250"/>
            <a:ext cx="4598400" cy="783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94" name="Google Shape;794;p16"/>
          <p:cNvSpPr txBox="1"/>
          <p:nvPr>
            <p:ph idx="1" type="subTitle"/>
          </p:nvPr>
        </p:nvSpPr>
        <p:spPr>
          <a:xfrm>
            <a:off x="713225" y="3975200"/>
            <a:ext cx="4598400" cy="6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795" name="Google Shape;795;p16"/>
          <p:cNvSpPr/>
          <p:nvPr>
            <p:ph idx="2" type="pic"/>
          </p:nvPr>
        </p:nvSpPr>
        <p:spPr>
          <a:xfrm>
            <a:off x="5311625" y="-801150"/>
            <a:ext cx="6745800" cy="6745800"/>
          </a:xfrm>
          <a:prstGeom prst="ellipse">
            <a:avLst/>
          </a:prstGeom>
          <a:noFill/>
          <a:ln>
            <a:noFill/>
          </a:ln>
        </p:spPr>
      </p:sp>
      <p:sp>
        <p:nvSpPr>
          <p:cNvPr id="796" name="Google Shape;796;p16"/>
          <p:cNvSpPr/>
          <p:nvPr>
            <p:ph idx="3" type="pic"/>
          </p:nvPr>
        </p:nvSpPr>
        <p:spPr>
          <a:xfrm>
            <a:off x="991025" y="318950"/>
            <a:ext cx="2873100" cy="2873100"/>
          </a:xfrm>
          <a:prstGeom prst="ellipse">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797" name="Shape 797"/>
        <p:cNvGrpSpPr/>
        <p:nvPr/>
      </p:nvGrpSpPr>
      <p:grpSpPr>
        <a:xfrm>
          <a:off x="0" y="0"/>
          <a:ext cx="0" cy="0"/>
          <a:chOff x="0" y="0"/>
          <a:chExt cx="0" cy="0"/>
        </a:xfrm>
      </p:grpSpPr>
      <p:grpSp>
        <p:nvGrpSpPr>
          <p:cNvPr id="798" name="Google Shape;798;p17"/>
          <p:cNvGrpSpPr/>
          <p:nvPr/>
        </p:nvGrpSpPr>
        <p:grpSpPr>
          <a:xfrm>
            <a:off x="1127938" y="539512"/>
            <a:ext cx="4570289" cy="4570198"/>
            <a:chOff x="1846563" y="182687"/>
            <a:chExt cx="4570289" cy="4570198"/>
          </a:xfrm>
        </p:grpSpPr>
        <p:grpSp>
          <p:nvGrpSpPr>
            <p:cNvPr id="799" name="Google Shape;799;p17"/>
            <p:cNvGrpSpPr/>
            <p:nvPr/>
          </p:nvGrpSpPr>
          <p:grpSpPr>
            <a:xfrm>
              <a:off x="1846563" y="182687"/>
              <a:ext cx="4570289" cy="4570198"/>
              <a:chOff x="878425" y="-785450"/>
              <a:chExt cx="6506675" cy="6506546"/>
            </a:xfrm>
          </p:grpSpPr>
          <p:sp>
            <p:nvSpPr>
              <p:cNvPr id="800" name="Google Shape;800;p17"/>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7"/>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3" name="Google Shape;803;p17"/>
            <p:cNvGrpSpPr/>
            <p:nvPr/>
          </p:nvGrpSpPr>
          <p:grpSpPr>
            <a:xfrm>
              <a:off x="3185908" y="718741"/>
              <a:ext cx="3124599" cy="2544437"/>
              <a:chOff x="4104846" y="2798475"/>
              <a:chExt cx="895480" cy="729211"/>
            </a:xfrm>
          </p:grpSpPr>
          <p:sp>
            <p:nvSpPr>
              <p:cNvPr id="804" name="Google Shape;804;p17"/>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7"/>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7"/>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08" name="Google Shape;808;p17"/>
          <p:cNvGrpSpPr/>
          <p:nvPr/>
        </p:nvGrpSpPr>
        <p:grpSpPr>
          <a:xfrm rot="10800000">
            <a:off x="6811674" y="-1893482"/>
            <a:ext cx="2520972" cy="3082298"/>
            <a:chOff x="0" y="4208000"/>
            <a:chExt cx="2238079" cy="2736415"/>
          </a:xfrm>
        </p:grpSpPr>
        <p:sp>
          <p:nvSpPr>
            <p:cNvPr id="809" name="Google Shape;809;p17"/>
            <p:cNvSpPr/>
            <p:nvPr/>
          </p:nvSpPr>
          <p:spPr>
            <a:xfrm>
              <a:off x="1720138" y="5167740"/>
              <a:ext cx="88302" cy="1159170"/>
            </a:xfrm>
            <a:custGeom>
              <a:rect b="b" l="l" r="r" t="t"/>
              <a:pathLst>
                <a:path extrusionOk="0" h="11723" w="893">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7"/>
            <p:cNvSpPr/>
            <p:nvPr/>
          </p:nvSpPr>
          <p:spPr>
            <a:xfrm>
              <a:off x="1591395" y="4999246"/>
              <a:ext cx="72382" cy="1244800"/>
            </a:xfrm>
            <a:custGeom>
              <a:rect b="b" l="l" r="r" t="t"/>
              <a:pathLst>
                <a:path extrusionOk="0" h="12589" w="732">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1881611" y="5289462"/>
              <a:ext cx="72382" cy="1318861"/>
            </a:xfrm>
            <a:custGeom>
              <a:rect b="b" l="l" r="r" t="t"/>
              <a:pathLst>
                <a:path extrusionOk="0" h="13338" w="732">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2023605" y="5118398"/>
              <a:ext cx="72481" cy="1826017"/>
            </a:xfrm>
            <a:custGeom>
              <a:rect b="b" l="l" r="r" t="t"/>
              <a:pathLst>
                <a:path extrusionOk="0" h="18467" w="733">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2165598" y="5401495"/>
              <a:ext cx="72481" cy="645785"/>
            </a:xfrm>
            <a:custGeom>
              <a:rect b="b" l="l" r="r" t="t"/>
              <a:pathLst>
                <a:path extrusionOk="0" h="6531" w="733">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1445842" y="5162499"/>
              <a:ext cx="72382" cy="1372652"/>
            </a:xfrm>
            <a:custGeom>
              <a:rect b="b" l="l" r="r" t="t"/>
              <a:pathLst>
                <a:path extrusionOk="0" h="13882" w="732">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1301178" y="5286002"/>
              <a:ext cx="71492" cy="1125650"/>
            </a:xfrm>
            <a:custGeom>
              <a:rect b="b" l="l" r="r" t="t"/>
              <a:pathLst>
                <a:path extrusionOk="0" h="11384" w="723">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7"/>
            <p:cNvSpPr/>
            <p:nvPr/>
          </p:nvSpPr>
          <p:spPr>
            <a:xfrm>
              <a:off x="1155625" y="4965726"/>
              <a:ext cx="72382" cy="1237681"/>
            </a:xfrm>
            <a:custGeom>
              <a:rect b="b" l="l" r="r" t="t"/>
              <a:pathLst>
                <a:path extrusionOk="0" h="12517" w="732">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7"/>
            <p:cNvSpPr/>
            <p:nvPr/>
          </p:nvSpPr>
          <p:spPr>
            <a:xfrm>
              <a:off x="1010072" y="4768161"/>
              <a:ext cx="72382" cy="1602845"/>
            </a:xfrm>
            <a:custGeom>
              <a:rect b="b" l="l" r="r" t="t"/>
              <a:pathLst>
                <a:path extrusionOk="0" h="16210" w="732">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865409" y="4652569"/>
              <a:ext cx="72382" cy="1627565"/>
            </a:xfrm>
            <a:custGeom>
              <a:rect b="b" l="l" r="r" t="t"/>
              <a:pathLst>
                <a:path extrusionOk="0" h="16460" w="732">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419059" y="5167740"/>
              <a:ext cx="89192" cy="1159170"/>
            </a:xfrm>
            <a:custGeom>
              <a:rect b="b" l="l" r="r" t="t"/>
              <a:pathLst>
                <a:path extrusionOk="0" h="11723" w="902">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291106" y="4470035"/>
              <a:ext cx="71591" cy="1599285"/>
            </a:xfrm>
            <a:custGeom>
              <a:rect b="b" l="l" r="r" t="t"/>
              <a:pathLst>
                <a:path extrusionOk="0" h="16174" w="724">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7"/>
            <p:cNvSpPr/>
            <p:nvPr/>
          </p:nvSpPr>
          <p:spPr>
            <a:xfrm>
              <a:off x="581323" y="5100698"/>
              <a:ext cx="72481" cy="1318861"/>
            </a:xfrm>
            <a:custGeom>
              <a:rect b="b" l="l" r="r" t="t"/>
              <a:pathLst>
                <a:path extrusionOk="0" h="13338" w="733">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7"/>
            <p:cNvSpPr/>
            <p:nvPr/>
          </p:nvSpPr>
          <p:spPr>
            <a:xfrm>
              <a:off x="723415" y="4934875"/>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145553" y="4470035"/>
              <a:ext cx="72481" cy="1727236"/>
            </a:xfrm>
            <a:custGeom>
              <a:rect b="b" l="l" r="r" t="t"/>
              <a:pathLst>
                <a:path extrusionOk="0" h="17468" w="733">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0" y="4208000"/>
              <a:ext cx="72481" cy="1715766"/>
            </a:xfrm>
            <a:custGeom>
              <a:rect b="b" l="l" r="r" t="t"/>
              <a:pathLst>
                <a:path extrusionOk="0" h="17352" w="733">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5" name="Google Shape;825;p17"/>
          <p:cNvGrpSpPr/>
          <p:nvPr/>
        </p:nvGrpSpPr>
        <p:grpSpPr>
          <a:xfrm>
            <a:off x="8695803" y="2576707"/>
            <a:ext cx="547707" cy="495785"/>
            <a:chOff x="470050" y="3731100"/>
            <a:chExt cx="179800" cy="162750"/>
          </a:xfrm>
        </p:grpSpPr>
        <p:sp>
          <p:nvSpPr>
            <p:cNvPr id="826" name="Google Shape;826;p17"/>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0" name="Google Shape;830;p17"/>
          <p:cNvSpPr txBox="1"/>
          <p:nvPr>
            <p:ph type="title"/>
          </p:nvPr>
        </p:nvSpPr>
        <p:spPr>
          <a:xfrm>
            <a:off x="5919175" y="539500"/>
            <a:ext cx="2511600" cy="1146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1" name="Google Shape;831;p17"/>
          <p:cNvSpPr txBox="1"/>
          <p:nvPr>
            <p:ph idx="1" type="subTitle"/>
          </p:nvPr>
        </p:nvSpPr>
        <p:spPr>
          <a:xfrm>
            <a:off x="5919175" y="1603450"/>
            <a:ext cx="2511600" cy="81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832" name="Google Shape;832;p17"/>
          <p:cNvSpPr/>
          <p:nvPr>
            <p:ph idx="2" type="pic"/>
          </p:nvPr>
        </p:nvSpPr>
        <p:spPr>
          <a:xfrm>
            <a:off x="-2659050" y="-418489"/>
            <a:ext cx="5980500" cy="5980500"/>
          </a:xfrm>
          <a:prstGeom prst="ellipse">
            <a:avLst/>
          </a:prstGeom>
          <a:noFill/>
          <a:ln>
            <a:noFill/>
          </a:ln>
        </p:spPr>
      </p:sp>
      <p:sp>
        <p:nvSpPr>
          <p:cNvPr id="833" name="Google Shape;833;p17"/>
          <p:cNvSpPr/>
          <p:nvPr>
            <p:ph idx="3" type="pic"/>
          </p:nvPr>
        </p:nvSpPr>
        <p:spPr>
          <a:xfrm>
            <a:off x="3073053" y="2908709"/>
            <a:ext cx="6452100" cy="6452100"/>
          </a:xfrm>
          <a:prstGeom prst="ellipse">
            <a:avLst/>
          </a:prstGeom>
          <a:noFill/>
          <a:ln>
            <a:noFill/>
          </a:ln>
        </p:spPr>
      </p:sp>
      <p:sp>
        <p:nvSpPr>
          <p:cNvPr id="834" name="Google Shape;834;p17"/>
          <p:cNvSpPr/>
          <p:nvPr>
            <p:ph idx="4" type="pic"/>
          </p:nvPr>
        </p:nvSpPr>
        <p:spPr>
          <a:xfrm>
            <a:off x="3496338" y="539507"/>
            <a:ext cx="1973100" cy="1973100"/>
          </a:xfrm>
          <a:prstGeom prst="ellipse">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_1">
    <p:spTree>
      <p:nvGrpSpPr>
        <p:cNvPr id="835" name="Shape 835"/>
        <p:cNvGrpSpPr/>
        <p:nvPr/>
      </p:nvGrpSpPr>
      <p:grpSpPr>
        <a:xfrm>
          <a:off x="0" y="0"/>
          <a:ext cx="0" cy="0"/>
          <a:chOff x="0" y="0"/>
          <a:chExt cx="0" cy="0"/>
        </a:xfrm>
      </p:grpSpPr>
      <p:grpSp>
        <p:nvGrpSpPr>
          <p:cNvPr id="836" name="Google Shape;836;p18"/>
          <p:cNvGrpSpPr/>
          <p:nvPr/>
        </p:nvGrpSpPr>
        <p:grpSpPr>
          <a:xfrm>
            <a:off x="1962063" y="-1252588"/>
            <a:ext cx="4570289" cy="4570198"/>
            <a:chOff x="1846563" y="182687"/>
            <a:chExt cx="4570289" cy="4570198"/>
          </a:xfrm>
        </p:grpSpPr>
        <p:grpSp>
          <p:nvGrpSpPr>
            <p:cNvPr id="837" name="Google Shape;837;p18"/>
            <p:cNvGrpSpPr/>
            <p:nvPr/>
          </p:nvGrpSpPr>
          <p:grpSpPr>
            <a:xfrm>
              <a:off x="1846563" y="182687"/>
              <a:ext cx="4570289" cy="4570198"/>
              <a:chOff x="878425" y="-785450"/>
              <a:chExt cx="6506675" cy="6506546"/>
            </a:xfrm>
          </p:grpSpPr>
          <p:sp>
            <p:nvSpPr>
              <p:cNvPr id="838" name="Google Shape;838;p18"/>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8"/>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8"/>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1" name="Google Shape;841;p18"/>
            <p:cNvGrpSpPr/>
            <p:nvPr/>
          </p:nvGrpSpPr>
          <p:grpSpPr>
            <a:xfrm>
              <a:off x="3185908" y="718741"/>
              <a:ext cx="3124599" cy="2544437"/>
              <a:chOff x="4104846" y="2798475"/>
              <a:chExt cx="895480" cy="729211"/>
            </a:xfrm>
          </p:grpSpPr>
          <p:sp>
            <p:nvSpPr>
              <p:cNvPr id="842" name="Google Shape;842;p18"/>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8"/>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8"/>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8"/>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46" name="Google Shape;846;p18"/>
          <p:cNvGrpSpPr/>
          <p:nvPr/>
        </p:nvGrpSpPr>
        <p:grpSpPr>
          <a:xfrm flipH="1">
            <a:off x="-8" y="3936225"/>
            <a:ext cx="3106059" cy="2956030"/>
            <a:chOff x="6037942" y="4208000"/>
            <a:chExt cx="3106059" cy="2956030"/>
          </a:xfrm>
        </p:grpSpPr>
        <p:sp>
          <p:nvSpPr>
            <p:cNvPr id="847" name="Google Shape;847;p18"/>
            <p:cNvSpPr/>
            <p:nvPr/>
          </p:nvSpPr>
          <p:spPr>
            <a:xfrm>
              <a:off x="6325489" y="5386564"/>
              <a:ext cx="88302" cy="1159170"/>
            </a:xfrm>
            <a:custGeom>
              <a:rect b="b" l="l" r="r" t="t"/>
              <a:pathLst>
                <a:path extrusionOk="0" h="11723" w="893">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6470152" y="5063618"/>
              <a:ext cx="72481" cy="1245690"/>
            </a:xfrm>
            <a:custGeom>
              <a:rect b="b" l="l" r="r" t="t"/>
              <a:pathLst>
                <a:path extrusionOk="0" h="12598" w="733">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6179936" y="5319522"/>
              <a:ext cx="72481" cy="1318763"/>
            </a:xfrm>
            <a:custGeom>
              <a:rect b="b" l="l" r="r" t="t"/>
              <a:pathLst>
                <a:path extrusionOk="0" h="13337" w="733">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6037942" y="5337123"/>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8"/>
            <p:cNvSpPr/>
            <p:nvPr/>
          </p:nvSpPr>
          <p:spPr>
            <a:xfrm>
              <a:off x="6615705" y="5180100"/>
              <a:ext cx="72481" cy="1372652"/>
            </a:xfrm>
            <a:custGeom>
              <a:rect b="b" l="l" r="r" t="t"/>
              <a:pathLst>
                <a:path extrusionOk="0" h="13882" w="733">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8"/>
            <p:cNvSpPr/>
            <p:nvPr/>
          </p:nvSpPr>
          <p:spPr>
            <a:xfrm>
              <a:off x="6761259" y="5368864"/>
              <a:ext cx="71591" cy="1125650"/>
            </a:xfrm>
            <a:custGeom>
              <a:rect b="b" l="l" r="r" t="t"/>
              <a:pathLst>
                <a:path extrusionOk="0" h="11384" w="724">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a:off x="6905922" y="5185440"/>
              <a:ext cx="72481" cy="1237681"/>
            </a:xfrm>
            <a:custGeom>
              <a:rect b="b" l="l" r="r" t="t"/>
              <a:pathLst>
                <a:path extrusionOk="0" h="12517" w="733">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a:off x="7051475" y="4786652"/>
              <a:ext cx="72481" cy="1602944"/>
            </a:xfrm>
            <a:custGeom>
              <a:rect b="b" l="l" r="r" t="t"/>
              <a:pathLst>
                <a:path extrusionOk="0" h="16211" w="733">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a:off x="7197028" y="4872283"/>
              <a:ext cx="71591" cy="1627565"/>
            </a:xfrm>
            <a:custGeom>
              <a:rect b="b" l="l" r="r" t="t"/>
              <a:pathLst>
                <a:path extrusionOk="0" h="16460" w="724">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a:off x="7625777" y="5386564"/>
              <a:ext cx="89192" cy="1159170"/>
            </a:xfrm>
            <a:custGeom>
              <a:rect b="b" l="l" r="r" t="t"/>
              <a:pathLst>
                <a:path extrusionOk="0" h="11723" w="902">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a:off x="7771330" y="5180990"/>
              <a:ext cx="71492" cy="1245591"/>
            </a:xfrm>
            <a:custGeom>
              <a:rect b="b" l="l" r="r" t="t"/>
              <a:pathLst>
                <a:path extrusionOk="0" h="12597" w="723">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8"/>
            <p:cNvSpPr/>
            <p:nvPr/>
          </p:nvSpPr>
          <p:spPr>
            <a:xfrm>
              <a:off x="7480224" y="5319522"/>
              <a:ext cx="72382" cy="1318763"/>
            </a:xfrm>
            <a:custGeom>
              <a:rect b="b" l="l" r="r" t="t"/>
              <a:pathLst>
                <a:path extrusionOk="0" h="13337" w="732">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8"/>
            <p:cNvSpPr/>
            <p:nvPr/>
          </p:nvSpPr>
          <p:spPr>
            <a:xfrm>
              <a:off x="7338132" y="5337123"/>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7915994" y="5424435"/>
              <a:ext cx="72382" cy="1372652"/>
            </a:xfrm>
            <a:custGeom>
              <a:rect b="b" l="l" r="r" t="t"/>
              <a:pathLst>
                <a:path extrusionOk="0" h="13882" w="732">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8061547" y="5065398"/>
              <a:ext cx="72382" cy="1362072"/>
            </a:xfrm>
            <a:custGeom>
              <a:rect b="b" l="l" r="r" t="t"/>
              <a:pathLst>
                <a:path extrusionOk="0" h="13775" w="732">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8"/>
            <p:cNvSpPr/>
            <p:nvPr/>
          </p:nvSpPr>
          <p:spPr>
            <a:xfrm>
              <a:off x="8207100" y="4904914"/>
              <a:ext cx="71492" cy="1238571"/>
            </a:xfrm>
            <a:custGeom>
              <a:rect b="b" l="l" r="r" t="t"/>
              <a:pathLst>
                <a:path extrusionOk="0" h="12526" w="723">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8"/>
            <p:cNvSpPr/>
            <p:nvPr/>
          </p:nvSpPr>
          <p:spPr>
            <a:xfrm>
              <a:off x="8351763" y="5108609"/>
              <a:ext cx="72382" cy="1034878"/>
            </a:xfrm>
            <a:custGeom>
              <a:rect b="b" l="l" r="r" t="t"/>
              <a:pathLst>
                <a:path extrusionOk="0" h="10466" w="732">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8"/>
            <p:cNvSpPr/>
            <p:nvPr/>
          </p:nvSpPr>
          <p:spPr>
            <a:xfrm>
              <a:off x="8497317" y="4872283"/>
              <a:ext cx="72382" cy="1863987"/>
            </a:xfrm>
            <a:custGeom>
              <a:rect b="b" l="l" r="r" t="t"/>
              <a:pathLst>
                <a:path extrusionOk="0" h="18851" w="732">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925967" y="4997467"/>
              <a:ext cx="72481" cy="1758185"/>
            </a:xfrm>
            <a:custGeom>
              <a:rect b="b" l="l" r="r" t="t"/>
              <a:pathLst>
                <a:path extrusionOk="0" h="17781" w="733">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9071520" y="4253881"/>
              <a:ext cx="72481" cy="1813756"/>
            </a:xfrm>
            <a:custGeom>
              <a:rect b="b" l="l" r="r" t="t"/>
              <a:pathLst>
                <a:path extrusionOk="0" h="18343" w="733">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781304" y="4208000"/>
              <a:ext cx="71591" cy="2123349"/>
            </a:xfrm>
            <a:custGeom>
              <a:rect b="b" l="l" r="r" t="t"/>
              <a:pathLst>
                <a:path extrusionOk="0" h="21474" w="724">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639310" y="4568817"/>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9" name="Google Shape;869;p18"/>
          <p:cNvGrpSpPr/>
          <p:nvPr/>
        </p:nvGrpSpPr>
        <p:grpSpPr>
          <a:xfrm flipH="1">
            <a:off x="-617658" y="430520"/>
            <a:ext cx="1013699" cy="886245"/>
            <a:chOff x="895150" y="3894725"/>
            <a:chExt cx="332775" cy="290925"/>
          </a:xfrm>
        </p:grpSpPr>
        <p:sp>
          <p:nvSpPr>
            <p:cNvPr id="870" name="Google Shape;870;p18"/>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8"/>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4" name="Google Shape;874;p18"/>
          <p:cNvGrpSpPr/>
          <p:nvPr/>
        </p:nvGrpSpPr>
        <p:grpSpPr>
          <a:xfrm>
            <a:off x="8733728" y="1416545"/>
            <a:ext cx="547707" cy="495785"/>
            <a:chOff x="470050" y="3731100"/>
            <a:chExt cx="179800" cy="162750"/>
          </a:xfrm>
        </p:grpSpPr>
        <p:sp>
          <p:nvSpPr>
            <p:cNvPr id="875" name="Google Shape;875;p18"/>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8"/>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9" name="Google Shape;879;p18"/>
          <p:cNvSpPr txBox="1"/>
          <p:nvPr>
            <p:ph type="title"/>
          </p:nvPr>
        </p:nvSpPr>
        <p:spPr>
          <a:xfrm>
            <a:off x="713250" y="445025"/>
            <a:ext cx="4635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80" name="Google Shape;880;p18"/>
          <p:cNvSpPr txBox="1"/>
          <p:nvPr>
            <p:ph idx="1" type="body"/>
          </p:nvPr>
        </p:nvSpPr>
        <p:spPr>
          <a:xfrm>
            <a:off x="713250" y="1257575"/>
            <a:ext cx="7717500" cy="26031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120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881" name="Shape 881"/>
        <p:cNvGrpSpPr/>
        <p:nvPr/>
      </p:nvGrpSpPr>
      <p:grpSpPr>
        <a:xfrm>
          <a:off x="0" y="0"/>
          <a:ext cx="0" cy="0"/>
          <a:chOff x="0" y="0"/>
          <a:chExt cx="0" cy="0"/>
        </a:xfrm>
      </p:grpSpPr>
      <p:grpSp>
        <p:nvGrpSpPr>
          <p:cNvPr id="882" name="Google Shape;882;p19"/>
          <p:cNvGrpSpPr/>
          <p:nvPr/>
        </p:nvGrpSpPr>
        <p:grpSpPr>
          <a:xfrm>
            <a:off x="2107538" y="-300088"/>
            <a:ext cx="4570289" cy="4570198"/>
            <a:chOff x="1846563" y="182687"/>
            <a:chExt cx="4570289" cy="4570198"/>
          </a:xfrm>
        </p:grpSpPr>
        <p:grpSp>
          <p:nvGrpSpPr>
            <p:cNvPr id="883" name="Google Shape;883;p19"/>
            <p:cNvGrpSpPr/>
            <p:nvPr/>
          </p:nvGrpSpPr>
          <p:grpSpPr>
            <a:xfrm>
              <a:off x="1846563" y="182687"/>
              <a:ext cx="4570289" cy="4570198"/>
              <a:chOff x="878425" y="-785450"/>
              <a:chExt cx="6506675" cy="6506546"/>
            </a:xfrm>
          </p:grpSpPr>
          <p:sp>
            <p:nvSpPr>
              <p:cNvPr id="884" name="Google Shape;884;p19"/>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9"/>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9"/>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7" name="Google Shape;887;p19"/>
            <p:cNvGrpSpPr/>
            <p:nvPr/>
          </p:nvGrpSpPr>
          <p:grpSpPr>
            <a:xfrm>
              <a:off x="3185908" y="718741"/>
              <a:ext cx="3124599" cy="2544437"/>
              <a:chOff x="4104846" y="2798475"/>
              <a:chExt cx="895480" cy="729211"/>
            </a:xfrm>
          </p:grpSpPr>
          <p:sp>
            <p:nvSpPr>
              <p:cNvPr id="888" name="Google Shape;888;p19"/>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9"/>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9"/>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9"/>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92" name="Google Shape;892;p19"/>
          <p:cNvGrpSpPr/>
          <p:nvPr/>
        </p:nvGrpSpPr>
        <p:grpSpPr>
          <a:xfrm>
            <a:off x="-3850272" y="34202"/>
            <a:ext cx="4570263" cy="2675285"/>
            <a:chOff x="2256275" y="1054425"/>
            <a:chExt cx="1212400" cy="709700"/>
          </a:xfrm>
        </p:grpSpPr>
        <p:sp>
          <p:nvSpPr>
            <p:cNvPr id="893" name="Google Shape;893;p19"/>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9"/>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9"/>
          <p:cNvGrpSpPr/>
          <p:nvPr/>
        </p:nvGrpSpPr>
        <p:grpSpPr>
          <a:xfrm flipH="1">
            <a:off x="-159783" y="3936225"/>
            <a:ext cx="3106059" cy="2956030"/>
            <a:chOff x="6037942" y="4208000"/>
            <a:chExt cx="3106059" cy="2956030"/>
          </a:xfrm>
        </p:grpSpPr>
        <p:sp>
          <p:nvSpPr>
            <p:cNvPr id="896" name="Google Shape;896;p19"/>
            <p:cNvSpPr/>
            <p:nvPr/>
          </p:nvSpPr>
          <p:spPr>
            <a:xfrm>
              <a:off x="6325489" y="5386564"/>
              <a:ext cx="88302" cy="1159170"/>
            </a:xfrm>
            <a:custGeom>
              <a:rect b="b" l="l" r="r" t="t"/>
              <a:pathLst>
                <a:path extrusionOk="0" h="11723" w="893">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9"/>
            <p:cNvSpPr/>
            <p:nvPr/>
          </p:nvSpPr>
          <p:spPr>
            <a:xfrm>
              <a:off x="6470152" y="5063618"/>
              <a:ext cx="72481" cy="1245690"/>
            </a:xfrm>
            <a:custGeom>
              <a:rect b="b" l="l" r="r" t="t"/>
              <a:pathLst>
                <a:path extrusionOk="0" h="12598" w="733">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9"/>
            <p:cNvSpPr/>
            <p:nvPr/>
          </p:nvSpPr>
          <p:spPr>
            <a:xfrm>
              <a:off x="6179936" y="5319522"/>
              <a:ext cx="72481" cy="1318763"/>
            </a:xfrm>
            <a:custGeom>
              <a:rect b="b" l="l" r="r" t="t"/>
              <a:pathLst>
                <a:path extrusionOk="0" h="13337" w="733">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9"/>
            <p:cNvSpPr/>
            <p:nvPr/>
          </p:nvSpPr>
          <p:spPr>
            <a:xfrm>
              <a:off x="6037942" y="5337123"/>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9"/>
            <p:cNvSpPr/>
            <p:nvPr/>
          </p:nvSpPr>
          <p:spPr>
            <a:xfrm>
              <a:off x="6615705" y="5180100"/>
              <a:ext cx="72481" cy="1372652"/>
            </a:xfrm>
            <a:custGeom>
              <a:rect b="b" l="l" r="r" t="t"/>
              <a:pathLst>
                <a:path extrusionOk="0" h="13882" w="733">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9"/>
            <p:cNvSpPr/>
            <p:nvPr/>
          </p:nvSpPr>
          <p:spPr>
            <a:xfrm>
              <a:off x="6761259" y="5368864"/>
              <a:ext cx="71591" cy="1125650"/>
            </a:xfrm>
            <a:custGeom>
              <a:rect b="b" l="l" r="r" t="t"/>
              <a:pathLst>
                <a:path extrusionOk="0" h="11384" w="724">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9"/>
            <p:cNvSpPr/>
            <p:nvPr/>
          </p:nvSpPr>
          <p:spPr>
            <a:xfrm>
              <a:off x="6905922" y="5185440"/>
              <a:ext cx="72481" cy="1237681"/>
            </a:xfrm>
            <a:custGeom>
              <a:rect b="b" l="l" r="r" t="t"/>
              <a:pathLst>
                <a:path extrusionOk="0" h="12517" w="733">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9"/>
            <p:cNvSpPr/>
            <p:nvPr/>
          </p:nvSpPr>
          <p:spPr>
            <a:xfrm>
              <a:off x="7051475" y="4786652"/>
              <a:ext cx="72481" cy="1602944"/>
            </a:xfrm>
            <a:custGeom>
              <a:rect b="b" l="l" r="r" t="t"/>
              <a:pathLst>
                <a:path extrusionOk="0" h="16211" w="733">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9"/>
            <p:cNvSpPr/>
            <p:nvPr/>
          </p:nvSpPr>
          <p:spPr>
            <a:xfrm>
              <a:off x="7197028" y="4872283"/>
              <a:ext cx="71591" cy="1627565"/>
            </a:xfrm>
            <a:custGeom>
              <a:rect b="b" l="l" r="r" t="t"/>
              <a:pathLst>
                <a:path extrusionOk="0" h="16460" w="724">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9"/>
            <p:cNvSpPr/>
            <p:nvPr/>
          </p:nvSpPr>
          <p:spPr>
            <a:xfrm>
              <a:off x="7625777" y="5386564"/>
              <a:ext cx="89192" cy="1159170"/>
            </a:xfrm>
            <a:custGeom>
              <a:rect b="b" l="l" r="r" t="t"/>
              <a:pathLst>
                <a:path extrusionOk="0" h="11723" w="902">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9"/>
            <p:cNvSpPr/>
            <p:nvPr/>
          </p:nvSpPr>
          <p:spPr>
            <a:xfrm>
              <a:off x="7771330" y="5180990"/>
              <a:ext cx="71492" cy="1245591"/>
            </a:xfrm>
            <a:custGeom>
              <a:rect b="b" l="l" r="r" t="t"/>
              <a:pathLst>
                <a:path extrusionOk="0" h="12597" w="723">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9"/>
            <p:cNvSpPr/>
            <p:nvPr/>
          </p:nvSpPr>
          <p:spPr>
            <a:xfrm>
              <a:off x="7480224" y="5319522"/>
              <a:ext cx="72382" cy="1318763"/>
            </a:xfrm>
            <a:custGeom>
              <a:rect b="b" l="l" r="r" t="t"/>
              <a:pathLst>
                <a:path extrusionOk="0" h="13337" w="732">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9"/>
            <p:cNvSpPr/>
            <p:nvPr/>
          </p:nvSpPr>
          <p:spPr>
            <a:xfrm>
              <a:off x="7338132" y="5337123"/>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9"/>
            <p:cNvSpPr/>
            <p:nvPr/>
          </p:nvSpPr>
          <p:spPr>
            <a:xfrm>
              <a:off x="7915994" y="5424435"/>
              <a:ext cx="72382" cy="1372652"/>
            </a:xfrm>
            <a:custGeom>
              <a:rect b="b" l="l" r="r" t="t"/>
              <a:pathLst>
                <a:path extrusionOk="0" h="13882" w="732">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9"/>
            <p:cNvSpPr/>
            <p:nvPr/>
          </p:nvSpPr>
          <p:spPr>
            <a:xfrm>
              <a:off x="8061547" y="5065398"/>
              <a:ext cx="72382" cy="1362072"/>
            </a:xfrm>
            <a:custGeom>
              <a:rect b="b" l="l" r="r" t="t"/>
              <a:pathLst>
                <a:path extrusionOk="0" h="13775" w="732">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9"/>
            <p:cNvSpPr/>
            <p:nvPr/>
          </p:nvSpPr>
          <p:spPr>
            <a:xfrm>
              <a:off x="8207100" y="4904914"/>
              <a:ext cx="71492" cy="1238571"/>
            </a:xfrm>
            <a:custGeom>
              <a:rect b="b" l="l" r="r" t="t"/>
              <a:pathLst>
                <a:path extrusionOk="0" h="12526" w="723">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9"/>
            <p:cNvSpPr/>
            <p:nvPr/>
          </p:nvSpPr>
          <p:spPr>
            <a:xfrm>
              <a:off x="8351763" y="5108609"/>
              <a:ext cx="72382" cy="1034878"/>
            </a:xfrm>
            <a:custGeom>
              <a:rect b="b" l="l" r="r" t="t"/>
              <a:pathLst>
                <a:path extrusionOk="0" h="10466" w="732">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9"/>
            <p:cNvSpPr/>
            <p:nvPr/>
          </p:nvSpPr>
          <p:spPr>
            <a:xfrm>
              <a:off x="8497317" y="4872283"/>
              <a:ext cx="72382" cy="1863987"/>
            </a:xfrm>
            <a:custGeom>
              <a:rect b="b" l="l" r="r" t="t"/>
              <a:pathLst>
                <a:path extrusionOk="0" h="18851" w="732">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9"/>
            <p:cNvSpPr/>
            <p:nvPr/>
          </p:nvSpPr>
          <p:spPr>
            <a:xfrm>
              <a:off x="8925967" y="4997467"/>
              <a:ext cx="72481" cy="1758185"/>
            </a:xfrm>
            <a:custGeom>
              <a:rect b="b" l="l" r="r" t="t"/>
              <a:pathLst>
                <a:path extrusionOk="0" h="17781" w="733">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9"/>
            <p:cNvSpPr/>
            <p:nvPr/>
          </p:nvSpPr>
          <p:spPr>
            <a:xfrm>
              <a:off x="9071520" y="4253881"/>
              <a:ext cx="72481" cy="1813756"/>
            </a:xfrm>
            <a:custGeom>
              <a:rect b="b" l="l" r="r" t="t"/>
              <a:pathLst>
                <a:path extrusionOk="0" h="18343" w="733">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9"/>
            <p:cNvSpPr/>
            <p:nvPr/>
          </p:nvSpPr>
          <p:spPr>
            <a:xfrm>
              <a:off x="8781304" y="4208000"/>
              <a:ext cx="71591" cy="2123349"/>
            </a:xfrm>
            <a:custGeom>
              <a:rect b="b" l="l" r="r" t="t"/>
              <a:pathLst>
                <a:path extrusionOk="0" h="21474" w="724">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9"/>
            <p:cNvSpPr/>
            <p:nvPr/>
          </p:nvSpPr>
          <p:spPr>
            <a:xfrm>
              <a:off x="8639310" y="4568817"/>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8" name="Google Shape;918;p19"/>
          <p:cNvGrpSpPr/>
          <p:nvPr/>
        </p:nvGrpSpPr>
        <p:grpSpPr>
          <a:xfrm>
            <a:off x="7995228" y="-195280"/>
            <a:ext cx="547707" cy="495785"/>
            <a:chOff x="470050" y="3731100"/>
            <a:chExt cx="179800" cy="162750"/>
          </a:xfrm>
        </p:grpSpPr>
        <p:sp>
          <p:nvSpPr>
            <p:cNvPr id="919" name="Google Shape;919;p19"/>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9"/>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3" name="Google Shape;923;p19"/>
          <p:cNvGrpSpPr/>
          <p:nvPr/>
        </p:nvGrpSpPr>
        <p:grpSpPr>
          <a:xfrm>
            <a:off x="8423992" y="928720"/>
            <a:ext cx="1013699" cy="886245"/>
            <a:chOff x="895150" y="3894725"/>
            <a:chExt cx="332775" cy="290925"/>
          </a:xfrm>
        </p:grpSpPr>
        <p:sp>
          <p:nvSpPr>
            <p:cNvPr id="924" name="Google Shape;924;p19"/>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9"/>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9"/>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8" name="Google Shape;928;p19"/>
          <p:cNvGrpSpPr/>
          <p:nvPr/>
        </p:nvGrpSpPr>
        <p:grpSpPr>
          <a:xfrm>
            <a:off x="7877723" y="4141400"/>
            <a:ext cx="1207215" cy="1092048"/>
            <a:chOff x="431250" y="4269675"/>
            <a:chExt cx="623175" cy="563725"/>
          </a:xfrm>
        </p:grpSpPr>
        <p:sp>
          <p:nvSpPr>
            <p:cNvPr id="929" name="Google Shape;929;p19"/>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9"/>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9"/>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3" name="Google Shape;933;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34" name="Google Shape;934;p19"/>
          <p:cNvSpPr txBox="1"/>
          <p:nvPr>
            <p:ph idx="1" type="subTitle"/>
          </p:nvPr>
        </p:nvSpPr>
        <p:spPr>
          <a:xfrm>
            <a:off x="851225" y="2633325"/>
            <a:ext cx="2348100" cy="13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935" name="Google Shape;935;p19"/>
          <p:cNvSpPr txBox="1"/>
          <p:nvPr>
            <p:ph idx="2" type="subTitle"/>
          </p:nvPr>
        </p:nvSpPr>
        <p:spPr>
          <a:xfrm>
            <a:off x="3397950" y="2633325"/>
            <a:ext cx="2348100" cy="13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936" name="Google Shape;936;p19"/>
          <p:cNvSpPr txBox="1"/>
          <p:nvPr>
            <p:ph idx="3" type="subTitle"/>
          </p:nvPr>
        </p:nvSpPr>
        <p:spPr>
          <a:xfrm>
            <a:off x="5944675" y="2633326"/>
            <a:ext cx="2348100" cy="13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937" name="Google Shape;937;p19"/>
          <p:cNvSpPr txBox="1"/>
          <p:nvPr>
            <p:ph idx="4" type="subTitle"/>
          </p:nvPr>
        </p:nvSpPr>
        <p:spPr>
          <a:xfrm>
            <a:off x="851225" y="1968175"/>
            <a:ext cx="2348100" cy="74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38" name="Google Shape;938;p19"/>
          <p:cNvSpPr txBox="1"/>
          <p:nvPr>
            <p:ph idx="5" type="subTitle"/>
          </p:nvPr>
        </p:nvSpPr>
        <p:spPr>
          <a:xfrm>
            <a:off x="3397954" y="1968175"/>
            <a:ext cx="2348100" cy="74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39" name="Google Shape;939;p19"/>
          <p:cNvSpPr txBox="1"/>
          <p:nvPr>
            <p:ph idx="6" type="subTitle"/>
          </p:nvPr>
        </p:nvSpPr>
        <p:spPr>
          <a:xfrm>
            <a:off x="5944675" y="1968175"/>
            <a:ext cx="2348100" cy="74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940" name="Shape 940"/>
        <p:cNvGrpSpPr/>
        <p:nvPr/>
      </p:nvGrpSpPr>
      <p:grpSpPr>
        <a:xfrm>
          <a:off x="0" y="0"/>
          <a:ext cx="0" cy="0"/>
          <a:chOff x="0" y="0"/>
          <a:chExt cx="0" cy="0"/>
        </a:xfrm>
      </p:grpSpPr>
      <p:grpSp>
        <p:nvGrpSpPr>
          <p:cNvPr id="941" name="Google Shape;941;p20"/>
          <p:cNvGrpSpPr/>
          <p:nvPr/>
        </p:nvGrpSpPr>
        <p:grpSpPr>
          <a:xfrm>
            <a:off x="2976063" y="1284862"/>
            <a:ext cx="4570289" cy="4570198"/>
            <a:chOff x="1846563" y="182687"/>
            <a:chExt cx="4570289" cy="4570198"/>
          </a:xfrm>
        </p:grpSpPr>
        <p:grpSp>
          <p:nvGrpSpPr>
            <p:cNvPr id="942" name="Google Shape;942;p20"/>
            <p:cNvGrpSpPr/>
            <p:nvPr/>
          </p:nvGrpSpPr>
          <p:grpSpPr>
            <a:xfrm>
              <a:off x="1846563" y="182687"/>
              <a:ext cx="4570289" cy="4570198"/>
              <a:chOff x="878425" y="-785450"/>
              <a:chExt cx="6506675" cy="6506546"/>
            </a:xfrm>
          </p:grpSpPr>
          <p:sp>
            <p:nvSpPr>
              <p:cNvPr id="943" name="Google Shape;943;p20"/>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0"/>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0"/>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6" name="Google Shape;946;p20"/>
            <p:cNvGrpSpPr/>
            <p:nvPr/>
          </p:nvGrpSpPr>
          <p:grpSpPr>
            <a:xfrm>
              <a:off x="3185908" y="718741"/>
              <a:ext cx="3124599" cy="2544437"/>
              <a:chOff x="4104846" y="2798475"/>
              <a:chExt cx="895480" cy="729211"/>
            </a:xfrm>
          </p:grpSpPr>
          <p:sp>
            <p:nvSpPr>
              <p:cNvPr id="947" name="Google Shape;947;p20"/>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0"/>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0"/>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0"/>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1" name="Google Shape;951;p20"/>
          <p:cNvGrpSpPr/>
          <p:nvPr/>
        </p:nvGrpSpPr>
        <p:grpSpPr>
          <a:xfrm>
            <a:off x="6037942" y="4049950"/>
            <a:ext cx="3106059" cy="2956030"/>
            <a:chOff x="6037942" y="4208000"/>
            <a:chExt cx="3106059" cy="2956030"/>
          </a:xfrm>
        </p:grpSpPr>
        <p:sp>
          <p:nvSpPr>
            <p:cNvPr id="952" name="Google Shape;952;p20"/>
            <p:cNvSpPr/>
            <p:nvPr/>
          </p:nvSpPr>
          <p:spPr>
            <a:xfrm>
              <a:off x="6325489" y="5386564"/>
              <a:ext cx="88302" cy="1159170"/>
            </a:xfrm>
            <a:custGeom>
              <a:rect b="b" l="l" r="r" t="t"/>
              <a:pathLst>
                <a:path extrusionOk="0" h="11723" w="893">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0"/>
            <p:cNvSpPr/>
            <p:nvPr/>
          </p:nvSpPr>
          <p:spPr>
            <a:xfrm>
              <a:off x="6470152" y="5063618"/>
              <a:ext cx="72481" cy="1245690"/>
            </a:xfrm>
            <a:custGeom>
              <a:rect b="b" l="l" r="r" t="t"/>
              <a:pathLst>
                <a:path extrusionOk="0" h="12598" w="733">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0"/>
            <p:cNvSpPr/>
            <p:nvPr/>
          </p:nvSpPr>
          <p:spPr>
            <a:xfrm>
              <a:off x="6179936" y="5319522"/>
              <a:ext cx="72481" cy="1318763"/>
            </a:xfrm>
            <a:custGeom>
              <a:rect b="b" l="l" r="r" t="t"/>
              <a:pathLst>
                <a:path extrusionOk="0" h="13337" w="733">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0"/>
            <p:cNvSpPr/>
            <p:nvPr/>
          </p:nvSpPr>
          <p:spPr>
            <a:xfrm>
              <a:off x="6037942" y="5337123"/>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0"/>
            <p:cNvSpPr/>
            <p:nvPr/>
          </p:nvSpPr>
          <p:spPr>
            <a:xfrm>
              <a:off x="6615705" y="5180100"/>
              <a:ext cx="72481" cy="1372652"/>
            </a:xfrm>
            <a:custGeom>
              <a:rect b="b" l="l" r="r" t="t"/>
              <a:pathLst>
                <a:path extrusionOk="0" h="13882" w="733">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0"/>
            <p:cNvSpPr/>
            <p:nvPr/>
          </p:nvSpPr>
          <p:spPr>
            <a:xfrm>
              <a:off x="6761259" y="5368864"/>
              <a:ext cx="71591" cy="1125650"/>
            </a:xfrm>
            <a:custGeom>
              <a:rect b="b" l="l" r="r" t="t"/>
              <a:pathLst>
                <a:path extrusionOk="0" h="11384" w="724">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0"/>
            <p:cNvSpPr/>
            <p:nvPr/>
          </p:nvSpPr>
          <p:spPr>
            <a:xfrm>
              <a:off x="6905922" y="5185440"/>
              <a:ext cx="72481" cy="1237681"/>
            </a:xfrm>
            <a:custGeom>
              <a:rect b="b" l="l" r="r" t="t"/>
              <a:pathLst>
                <a:path extrusionOk="0" h="12517" w="733">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0"/>
            <p:cNvSpPr/>
            <p:nvPr/>
          </p:nvSpPr>
          <p:spPr>
            <a:xfrm>
              <a:off x="7051475" y="4786652"/>
              <a:ext cx="72481" cy="1602944"/>
            </a:xfrm>
            <a:custGeom>
              <a:rect b="b" l="l" r="r" t="t"/>
              <a:pathLst>
                <a:path extrusionOk="0" h="16211" w="733">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0"/>
            <p:cNvSpPr/>
            <p:nvPr/>
          </p:nvSpPr>
          <p:spPr>
            <a:xfrm>
              <a:off x="7197028" y="4872283"/>
              <a:ext cx="71591" cy="1627565"/>
            </a:xfrm>
            <a:custGeom>
              <a:rect b="b" l="l" r="r" t="t"/>
              <a:pathLst>
                <a:path extrusionOk="0" h="16460" w="724">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0"/>
            <p:cNvSpPr/>
            <p:nvPr/>
          </p:nvSpPr>
          <p:spPr>
            <a:xfrm>
              <a:off x="7625777" y="5386564"/>
              <a:ext cx="89192" cy="1159170"/>
            </a:xfrm>
            <a:custGeom>
              <a:rect b="b" l="l" r="r" t="t"/>
              <a:pathLst>
                <a:path extrusionOk="0" h="11723" w="902">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0"/>
            <p:cNvSpPr/>
            <p:nvPr/>
          </p:nvSpPr>
          <p:spPr>
            <a:xfrm>
              <a:off x="7771330" y="5180990"/>
              <a:ext cx="71492" cy="1245591"/>
            </a:xfrm>
            <a:custGeom>
              <a:rect b="b" l="l" r="r" t="t"/>
              <a:pathLst>
                <a:path extrusionOk="0" h="12597" w="723">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0"/>
            <p:cNvSpPr/>
            <p:nvPr/>
          </p:nvSpPr>
          <p:spPr>
            <a:xfrm>
              <a:off x="7480224" y="5319522"/>
              <a:ext cx="72382" cy="1318763"/>
            </a:xfrm>
            <a:custGeom>
              <a:rect b="b" l="l" r="r" t="t"/>
              <a:pathLst>
                <a:path extrusionOk="0" h="13337" w="732">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0"/>
            <p:cNvSpPr/>
            <p:nvPr/>
          </p:nvSpPr>
          <p:spPr>
            <a:xfrm>
              <a:off x="7338132" y="5337123"/>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0"/>
            <p:cNvSpPr/>
            <p:nvPr/>
          </p:nvSpPr>
          <p:spPr>
            <a:xfrm>
              <a:off x="7915994" y="5424435"/>
              <a:ext cx="72382" cy="1372652"/>
            </a:xfrm>
            <a:custGeom>
              <a:rect b="b" l="l" r="r" t="t"/>
              <a:pathLst>
                <a:path extrusionOk="0" h="13882" w="732">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0"/>
            <p:cNvSpPr/>
            <p:nvPr/>
          </p:nvSpPr>
          <p:spPr>
            <a:xfrm>
              <a:off x="8061547" y="5065398"/>
              <a:ext cx="72382" cy="1362072"/>
            </a:xfrm>
            <a:custGeom>
              <a:rect b="b" l="l" r="r" t="t"/>
              <a:pathLst>
                <a:path extrusionOk="0" h="13775" w="732">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0"/>
            <p:cNvSpPr/>
            <p:nvPr/>
          </p:nvSpPr>
          <p:spPr>
            <a:xfrm>
              <a:off x="8207100" y="4904914"/>
              <a:ext cx="71492" cy="1238571"/>
            </a:xfrm>
            <a:custGeom>
              <a:rect b="b" l="l" r="r" t="t"/>
              <a:pathLst>
                <a:path extrusionOk="0" h="12526" w="723">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0"/>
            <p:cNvSpPr/>
            <p:nvPr/>
          </p:nvSpPr>
          <p:spPr>
            <a:xfrm>
              <a:off x="8351763" y="5108609"/>
              <a:ext cx="72382" cy="1034878"/>
            </a:xfrm>
            <a:custGeom>
              <a:rect b="b" l="l" r="r" t="t"/>
              <a:pathLst>
                <a:path extrusionOk="0" h="10466" w="732">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0"/>
            <p:cNvSpPr/>
            <p:nvPr/>
          </p:nvSpPr>
          <p:spPr>
            <a:xfrm>
              <a:off x="8497317" y="4872283"/>
              <a:ext cx="72382" cy="1863987"/>
            </a:xfrm>
            <a:custGeom>
              <a:rect b="b" l="l" r="r" t="t"/>
              <a:pathLst>
                <a:path extrusionOk="0" h="18851" w="732">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0"/>
            <p:cNvSpPr/>
            <p:nvPr/>
          </p:nvSpPr>
          <p:spPr>
            <a:xfrm>
              <a:off x="8925967" y="4997467"/>
              <a:ext cx="72481" cy="1758185"/>
            </a:xfrm>
            <a:custGeom>
              <a:rect b="b" l="l" r="r" t="t"/>
              <a:pathLst>
                <a:path extrusionOk="0" h="17781" w="733">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0"/>
            <p:cNvSpPr/>
            <p:nvPr/>
          </p:nvSpPr>
          <p:spPr>
            <a:xfrm>
              <a:off x="9071520" y="4253881"/>
              <a:ext cx="72481" cy="1813756"/>
            </a:xfrm>
            <a:custGeom>
              <a:rect b="b" l="l" r="r" t="t"/>
              <a:pathLst>
                <a:path extrusionOk="0" h="18343" w="733">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0"/>
            <p:cNvSpPr/>
            <p:nvPr/>
          </p:nvSpPr>
          <p:spPr>
            <a:xfrm>
              <a:off x="8781304" y="4208000"/>
              <a:ext cx="71591" cy="2123349"/>
            </a:xfrm>
            <a:custGeom>
              <a:rect b="b" l="l" r="r" t="t"/>
              <a:pathLst>
                <a:path extrusionOk="0" h="21474" w="724">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0"/>
            <p:cNvSpPr/>
            <p:nvPr/>
          </p:nvSpPr>
          <p:spPr>
            <a:xfrm>
              <a:off x="8639310" y="4568817"/>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4" name="Google Shape;974;p20"/>
          <p:cNvGrpSpPr/>
          <p:nvPr/>
        </p:nvGrpSpPr>
        <p:grpSpPr>
          <a:xfrm>
            <a:off x="-3850272" y="34202"/>
            <a:ext cx="4570263" cy="2675285"/>
            <a:chOff x="2256275" y="1054425"/>
            <a:chExt cx="1212400" cy="709700"/>
          </a:xfrm>
        </p:grpSpPr>
        <p:sp>
          <p:nvSpPr>
            <p:cNvPr id="975" name="Google Shape;975;p20"/>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0"/>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20"/>
          <p:cNvGrpSpPr/>
          <p:nvPr/>
        </p:nvGrpSpPr>
        <p:grpSpPr>
          <a:xfrm>
            <a:off x="8423992" y="96370"/>
            <a:ext cx="1013699" cy="886245"/>
            <a:chOff x="895150" y="3894725"/>
            <a:chExt cx="332775" cy="290925"/>
          </a:xfrm>
        </p:grpSpPr>
        <p:sp>
          <p:nvSpPr>
            <p:cNvPr id="978" name="Google Shape;978;p20"/>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0"/>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0"/>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0"/>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2" name="Google Shape;982;p20"/>
          <p:cNvGrpSpPr/>
          <p:nvPr/>
        </p:nvGrpSpPr>
        <p:grpSpPr>
          <a:xfrm>
            <a:off x="8430778" y="2468245"/>
            <a:ext cx="547707" cy="495785"/>
            <a:chOff x="470050" y="3731100"/>
            <a:chExt cx="179800" cy="162750"/>
          </a:xfrm>
        </p:grpSpPr>
        <p:sp>
          <p:nvSpPr>
            <p:cNvPr id="983" name="Google Shape;983;p20"/>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0"/>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0"/>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0"/>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7" name="Google Shape;987;p20"/>
          <p:cNvGrpSpPr/>
          <p:nvPr/>
        </p:nvGrpSpPr>
        <p:grpSpPr>
          <a:xfrm flipH="1">
            <a:off x="-397616" y="3966118"/>
            <a:ext cx="819079" cy="741424"/>
            <a:chOff x="470050" y="3731100"/>
            <a:chExt cx="179800" cy="162750"/>
          </a:xfrm>
        </p:grpSpPr>
        <p:sp>
          <p:nvSpPr>
            <p:cNvPr id="988" name="Google Shape;988;p20"/>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0"/>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0"/>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0"/>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2" name="Google Shape;992;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93" name="Google Shape;993;p20"/>
          <p:cNvSpPr txBox="1"/>
          <p:nvPr>
            <p:ph idx="1" type="subTitle"/>
          </p:nvPr>
        </p:nvSpPr>
        <p:spPr>
          <a:xfrm>
            <a:off x="974139" y="1781912"/>
            <a:ext cx="32298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994" name="Google Shape;994;p20"/>
          <p:cNvSpPr txBox="1"/>
          <p:nvPr>
            <p:ph idx="2" type="subTitle"/>
          </p:nvPr>
        </p:nvSpPr>
        <p:spPr>
          <a:xfrm>
            <a:off x="4832953" y="1781906"/>
            <a:ext cx="33369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995" name="Google Shape;995;p20"/>
          <p:cNvSpPr txBox="1"/>
          <p:nvPr>
            <p:ph idx="3" type="subTitle"/>
          </p:nvPr>
        </p:nvSpPr>
        <p:spPr>
          <a:xfrm>
            <a:off x="974139" y="3470100"/>
            <a:ext cx="32298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996" name="Google Shape;996;p20"/>
          <p:cNvSpPr txBox="1"/>
          <p:nvPr>
            <p:ph idx="4" type="subTitle"/>
          </p:nvPr>
        </p:nvSpPr>
        <p:spPr>
          <a:xfrm>
            <a:off x="4832951" y="3470100"/>
            <a:ext cx="33369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997" name="Google Shape;997;p20"/>
          <p:cNvSpPr txBox="1"/>
          <p:nvPr>
            <p:ph idx="5" type="subTitle"/>
          </p:nvPr>
        </p:nvSpPr>
        <p:spPr>
          <a:xfrm>
            <a:off x="974138" y="1477354"/>
            <a:ext cx="32298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98" name="Google Shape;998;p20"/>
          <p:cNvSpPr txBox="1"/>
          <p:nvPr>
            <p:ph idx="6" type="subTitle"/>
          </p:nvPr>
        </p:nvSpPr>
        <p:spPr>
          <a:xfrm>
            <a:off x="974138" y="3165617"/>
            <a:ext cx="32298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99" name="Google Shape;999;p20"/>
          <p:cNvSpPr txBox="1"/>
          <p:nvPr>
            <p:ph idx="7" type="subTitle"/>
          </p:nvPr>
        </p:nvSpPr>
        <p:spPr>
          <a:xfrm>
            <a:off x="4832921" y="1477350"/>
            <a:ext cx="3336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00" name="Google Shape;1000;p20"/>
          <p:cNvSpPr txBox="1"/>
          <p:nvPr>
            <p:ph idx="8" type="subTitle"/>
          </p:nvPr>
        </p:nvSpPr>
        <p:spPr>
          <a:xfrm>
            <a:off x="4832922" y="3165617"/>
            <a:ext cx="3336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5" name="Shape 85"/>
        <p:cNvGrpSpPr/>
        <p:nvPr/>
      </p:nvGrpSpPr>
      <p:grpSpPr>
        <a:xfrm>
          <a:off x="0" y="0"/>
          <a:ext cx="0" cy="0"/>
          <a:chOff x="0" y="0"/>
          <a:chExt cx="0" cy="0"/>
        </a:xfrm>
      </p:grpSpPr>
      <p:grpSp>
        <p:nvGrpSpPr>
          <p:cNvPr id="86" name="Google Shape;86;p3"/>
          <p:cNvGrpSpPr/>
          <p:nvPr/>
        </p:nvGrpSpPr>
        <p:grpSpPr>
          <a:xfrm rot="10800000">
            <a:off x="2743024" y="4347518"/>
            <a:ext cx="2520972" cy="3082298"/>
            <a:chOff x="0" y="4208000"/>
            <a:chExt cx="2238079" cy="2736415"/>
          </a:xfrm>
        </p:grpSpPr>
        <p:sp>
          <p:nvSpPr>
            <p:cNvPr id="87" name="Google Shape;87;p3"/>
            <p:cNvSpPr/>
            <p:nvPr/>
          </p:nvSpPr>
          <p:spPr>
            <a:xfrm>
              <a:off x="1720138" y="5167740"/>
              <a:ext cx="88302" cy="1159170"/>
            </a:xfrm>
            <a:custGeom>
              <a:rect b="b" l="l" r="r" t="t"/>
              <a:pathLst>
                <a:path extrusionOk="0" h="11723" w="893">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1591395" y="4999246"/>
              <a:ext cx="72382" cy="1244800"/>
            </a:xfrm>
            <a:custGeom>
              <a:rect b="b" l="l" r="r" t="t"/>
              <a:pathLst>
                <a:path extrusionOk="0" h="12589" w="732">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1881611" y="5289462"/>
              <a:ext cx="72382" cy="1318861"/>
            </a:xfrm>
            <a:custGeom>
              <a:rect b="b" l="l" r="r" t="t"/>
              <a:pathLst>
                <a:path extrusionOk="0" h="13338" w="732">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2023605" y="5118398"/>
              <a:ext cx="72481" cy="1826017"/>
            </a:xfrm>
            <a:custGeom>
              <a:rect b="b" l="l" r="r" t="t"/>
              <a:pathLst>
                <a:path extrusionOk="0" h="18467" w="733">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2165598" y="5401495"/>
              <a:ext cx="72481" cy="645785"/>
            </a:xfrm>
            <a:custGeom>
              <a:rect b="b" l="l" r="r" t="t"/>
              <a:pathLst>
                <a:path extrusionOk="0" h="6531" w="733">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1445842" y="5162499"/>
              <a:ext cx="72382" cy="1372652"/>
            </a:xfrm>
            <a:custGeom>
              <a:rect b="b" l="l" r="r" t="t"/>
              <a:pathLst>
                <a:path extrusionOk="0" h="13882" w="732">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1301178" y="5286002"/>
              <a:ext cx="71492" cy="1125650"/>
            </a:xfrm>
            <a:custGeom>
              <a:rect b="b" l="l" r="r" t="t"/>
              <a:pathLst>
                <a:path extrusionOk="0" h="11384" w="723">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1155625" y="4965726"/>
              <a:ext cx="72382" cy="1237681"/>
            </a:xfrm>
            <a:custGeom>
              <a:rect b="b" l="l" r="r" t="t"/>
              <a:pathLst>
                <a:path extrusionOk="0" h="12517" w="732">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1010072" y="4768161"/>
              <a:ext cx="72382" cy="1602845"/>
            </a:xfrm>
            <a:custGeom>
              <a:rect b="b" l="l" r="r" t="t"/>
              <a:pathLst>
                <a:path extrusionOk="0" h="16210" w="732">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865409" y="4652569"/>
              <a:ext cx="72382" cy="1627565"/>
            </a:xfrm>
            <a:custGeom>
              <a:rect b="b" l="l" r="r" t="t"/>
              <a:pathLst>
                <a:path extrusionOk="0" h="16460" w="732">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19059" y="5167740"/>
              <a:ext cx="89192" cy="1159170"/>
            </a:xfrm>
            <a:custGeom>
              <a:rect b="b" l="l" r="r" t="t"/>
              <a:pathLst>
                <a:path extrusionOk="0" h="11723" w="902">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291106" y="4470035"/>
              <a:ext cx="71591" cy="1599285"/>
            </a:xfrm>
            <a:custGeom>
              <a:rect b="b" l="l" r="r" t="t"/>
              <a:pathLst>
                <a:path extrusionOk="0" h="16174" w="724">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81323" y="5100698"/>
              <a:ext cx="72481" cy="1318861"/>
            </a:xfrm>
            <a:custGeom>
              <a:rect b="b" l="l" r="r" t="t"/>
              <a:pathLst>
                <a:path extrusionOk="0" h="13338" w="733">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723415" y="4934875"/>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145553" y="4470035"/>
              <a:ext cx="72481" cy="1727236"/>
            </a:xfrm>
            <a:custGeom>
              <a:rect b="b" l="l" r="r" t="t"/>
              <a:pathLst>
                <a:path extrusionOk="0" h="17468" w="733">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0" y="4208000"/>
              <a:ext cx="72481" cy="1715766"/>
            </a:xfrm>
            <a:custGeom>
              <a:rect b="b" l="l" r="r" t="t"/>
              <a:pathLst>
                <a:path extrusionOk="0" h="17352" w="733">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3"/>
          <p:cNvGrpSpPr/>
          <p:nvPr/>
        </p:nvGrpSpPr>
        <p:grpSpPr>
          <a:xfrm rot="10800000">
            <a:off x="5745449" y="-1893482"/>
            <a:ext cx="2520972" cy="3082298"/>
            <a:chOff x="0" y="4208000"/>
            <a:chExt cx="2238079" cy="2736415"/>
          </a:xfrm>
        </p:grpSpPr>
        <p:sp>
          <p:nvSpPr>
            <p:cNvPr id="104" name="Google Shape;104;p3"/>
            <p:cNvSpPr/>
            <p:nvPr/>
          </p:nvSpPr>
          <p:spPr>
            <a:xfrm>
              <a:off x="1720138" y="5167740"/>
              <a:ext cx="88302" cy="1159170"/>
            </a:xfrm>
            <a:custGeom>
              <a:rect b="b" l="l" r="r" t="t"/>
              <a:pathLst>
                <a:path extrusionOk="0" h="11723" w="893">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591395" y="4999246"/>
              <a:ext cx="72382" cy="1244800"/>
            </a:xfrm>
            <a:custGeom>
              <a:rect b="b" l="l" r="r" t="t"/>
              <a:pathLst>
                <a:path extrusionOk="0" h="12589" w="732">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1881611" y="5289462"/>
              <a:ext cx="72382" cy="1318861"/>
            </a:xfrm>
            <a:custGeom>
              <a:rect b="b" l="l" r="r" t="t"/>
              <a:pathLst>
                <a:path extrusionOk="0" h="13338" w="732">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2023605" y="5118398"/>
              <a:ext cx="72481" cy="1826017"/>
            </a:xfrm>
            <a:custGeom>
              <a:rect b="b" l="l" r="r" t="t"/>
              <a:pathLst>
                <a:path extrusionOk="0" h="18467" w="733">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2165598" y="5401495"/>
              <a:ext cx="72481" cy="645785"/>
            </a:xfrm>
            <a:custGeom>
              <a:rect b="b" l="l" r="r" t="t"/>
              <a:pathLst>
                <a:path extrusionOk="0" h="6531" w="733">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445842" y="5162499"/>
              <a:ext cx="72382" cy="1372652"/>
            </a:xfrm>
            <a:custGeom>
              <a:rect b="b" l="l" r="r" t="t"/>
              <a:pathLst>
                <a:path extrusionOk="0" h="13882" w="732">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1301178" y="5286002"/>
              <a:ext cx="71492" cy="1125650"/>
            </a:xfrm>
            <a:custGeom>
              <a:rect b="b" l="l" r="r" t="t"/>
              <a:pathLst>
                <a:path extrusionOk="0" h="11384" w="723">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155625" y="4965726"/>
              <a:ext cx="72382" cy="1237681"/>
            </a:xfrm>
            <a:custGeom>
              <a:rect b="b" l="l" r="r" t="t"/>
              <a:pathLst>
                <a:path extrusionOk="0" h="12517" w="732">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1010072" y="4768161"/>
              <a:ext cx="72382" cy="1602845"/>
            </a:xfrm>
            <a:custGeom>
              <a:rect b="b" l="l" r="r" t="t"/>
              <a:pathLst>
                <a:path extrusionOk="0" h="16210" w="732">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865409" y="4652569"/>
              <a:ext cx="72382" cy="1627565"/>
            </a:xfrm>
            <a:custGeom>
              <a:rect b="b" l="l" r="r" t="t"/>
              <a:pathLst>
                <a:path extrusionOk="0" h="16460" w="732">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419059" y="5167740"/>
              <a:ext cx="89192" cy="1159170"/>
            </a:xfrm>
            <a:custGeom>
              <a:rect b="b" l="l" r="r" t="t"/>
              <a:pathLst>
                <a:path extrusionOk="0" h="11723" w="902">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91106" y="4470035"/>
              <a:ext cx="71591" cy="1599285"/>
            </a:xfrm>
            <a:custGeom>
              <a:rect b="b" l="l" r="r" t="t"/>
              <a:pathLst>
                <a:path extrusionOk="0" h="16174" w="724">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581323" y="5100698"/>
              <a:ext cx="72481" cy="1318861"/>
            </a:xfrm>
            <a:custGeom>
              <a:rect b="b" l="l" r="r" t="t"/>
              <a:pathLst>
                <a:path extrusionOk="0" h="13338" w="733">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723415" y="4934875"/>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145553" y="4470035"/>
              <a:ext cx="72481" cy="1727236"/>
            </a:xfrm>
            <a:custGeom>
              <a:rect b="b" l="l" r="r" t="t"/>
              <a:pathLst>
                <a:path extrusionOk="0" h="17468" w="733">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0" y="4208000"/>
              <a:ext cx="72481" cy="1715766"/>
            </a:xfrm>
            <a:custGeom>
              <a:rect b="b" l="l" r="r" t="t"/>
              <a:pathLst>
                <a:path extrusionOk="0" h="17352" w="733">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 name="Google Shape;120;p3"/>
          <p:cNvGrpSpPr/>
          <p:nvPr/>
        </p:nvGrpSpPr>
        <p:grpSpPr>
          <a:xfrm>
            <a:off x="2286851" y="286662"/>
            <a:ext cx="4570289" cy="4570198"/>
            <a:chOff x="1846563" y="182687"/>
            <a:chExt cx="4570289" cy="4570198"/>
          </a:xfrm>
        </p:grpSpPr>
        <p:grpSp>
          <p:nvGrpSpPr>
            <p:cNvPr id="121" name="Google Shape;121;p3"/>
            <p:cNvGrpSpPr/>
            <p:nvPr/>
          </p:nvGrpSpPr>
          <p:grpSpPr>
            <a:xfrm>
              <a:off x="1846563" y="182687"/>
              <a:ext cx="4570289" cy="4570198"/>
              <a:chOff x="878425" y="-785450"/>
              <a:chExt cx="6506675" cy="6506546"/>
            </a:xfrm>
          </p:grpSpPr>
          <p:sp>
            <p:nvSpPr>
              <p:cNvPr id="122" name="Google Shape;122;p3"/>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3"/>
            <p:cNvGrpSpPr/>
            <p:nvPr/>
          </p:nvGrpSpPr>
          <p:grpSpPr>
            <a:xfrm>
              <a:off x="3185908" y="718741"/>
              <a:ext cx="3124599" cy="2544437"/>
              <a:chOff x="4104846" y="2798475"/>
              <a:chExt cx="895480" cy="729211"/>
            </a:xfrm>
          </p:grpSpPr>
          <p:sp>
            <p:nvSpPr>
              <p:cNvPr id="126" name="Google Shape;126;p3"/>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0" name="Google Shape;130;p3"/>
          <p:cNvGrpSpPr/>
          <p:nvPr/>
        </p:nvGrpSpPr>
        <p:grpSpPr>
          <a:xfrm>
            <a:off x="1" y="-11"/>
            <a:ext cx="4570262" cy="2674788"/>
            <a:chOff x="2256275" y="1054425"/>
            <a:chExt cx="1212625" cy="709700"/>
          </a:xfrm>
        </p:grpSpPr>
        <p:sp>
          <p:nvSpPr>
            <p:cNvPr id="131" name="Google Shape;131;p3"/>
            <p:cNvSpPr/>
            <p:nvPr/>
          </p:nvSpPr>
          <p:spPr>
            <a:xfrm>
              <a:off x="2256275" y="1054425"/>
              <a:ext cx="1212625" cy="699875"/>
            </a:xfrm>
            <a:custGeom>
              <a:rect b="b" l="l" r="r" t="t"/>
              <a:pathLst>
                <a:path extrusionOk="0" h="27995" w="48505">
                  <a:moveTo>
                    <a:pt x="48504" y="1"/>
                  </a:moveTo>
                  <a:lnTo>
                    <a:pt x="1" y="10"/>
                  </a:lnTo>
                  <a:lnTo>
                    <a:pt x="1" y="27995"/>
                  </a:lnTo>
                  <a:lnTo>
                    <a:pt x="22366" y="12838"/>
                  </a:lnTo>
                  <a:lnTo>
                    <a:pt x="27352" y="14997"/>
                  </a:lnTo>
                  <a:lnTo>
                    <a:pt x="485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031300" y="1292625"/>
              <a:ext cx="19200" cy="72050"/>
            </a:xfrm>
            <a:custGeom>
              <a:rect b="b" l="l" r="r" t="t"/>
              <a:pathLst>
                <a:path extrusionOk="0" h="2882" w="768">
                  <a:moveTo>
                    <a:pt x="0" y="0"/>
                  </a:moveTo>
                  <a:lnTo>
                    <a:pt x="0" y="2882"/>
                  </a:lnTo>
                  <a:lnTo>
                    <a:pt x="767" y="2338"/>
                  </a:lnTo>
                  <a:lnTo>
                    <a:pt x="767" y="63"/>
                  </a:lnTo>
                  <a:cubicBezTo>
                    <a:pt x="714" y="27"/>
                    <a:pt x="642" y="0"/>
                    <a:pt x="571"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3004750" y="1292625"/>
              <a:ext cx="6500" cy="87675"/>
            </a:xfrm>
            <a:custGeom>
              <a:rect b="b" l="l" r="r" t="t"/>
              <a:pathLst>
                <a:path extrusionOk="0" h="3507" w="260">
                  <a:moveTo>
                    <a:pt x="259" y="0"/>
                  </a:moveTo>
                  <a:cubicBezTo>
                    <a:pt x="117" y="27"/>
                    <a:pt x="1" y="161"/>
                    <a:pt x="1" y="321"/>
                  </a:cubicBezTo>
                  <a:lnTo>
                    <a:pt x="1" y="3221"/>
                  </a:lnTo>
                  <a:cubicBezTo>
                    <a:pt x="1" y="3346"/>
                    <a:pt x="72" y="3453"/>
                    <a:pt x="179" y="3506"/>
                  </a:cubicBezTo>
                  <a:lnTo>
                    <a:pt x="259" y="3453"/>
                  </a:lnTo>
                  <a:lnTo>
                    <a:pt x="259"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2861800" y="1083650"/>
              <a:ext cx="49075" cy="191600"/>
            </a:xfrm>
            <a:custGeom>
              <a:rect b="b" l="l" r="r" t="t"/>
              <a:pathLst>
                <a:path extrusionOk="0" h="7664" w="1963">
                  <a:moveTo>
                    <a:pt x="955" y="0"/>
                  </a:moveTo>
                  <a:cubicBezTo>
                    <a:pt x="928" y="0"/>
                    <a:pt x="901" y="18"/>
                    <a:pt x="901" y="54"/>
                  </a:cubicBezTo>
                  <a:lnTo>
                    <a:pt x="901" y="687"/>
                  </a:lnTo>
                  <a:lnTo>
                    <a:pt x="330" y="687"/>
                  </a:lnTo>
                  <a:cubicBezTo>
                    <a:pt x="152" y="687"/>
                    <a:pt x="0" y="830"/>
                    <a:pt x="0" y="1008"/>
                  </a:cubicBezTo>
                  <a:lnTo>
                    <a:pt x="0" y="5175"/>
                  </a:lnTo>
                  <a:cubicBezTo>
                    <a:pt x="0" y="5353"/>
                    <a:pt x="152" y="5496"/>
                    <a:pt x="330" y="5496"/>
                  </a:cubicBezTo>
                  <a:lnTo>
                    <a:pt x="901" y="5496"/>
                  </a:lnTo>
                  <a:lnTo>
                    <a:pt x="901" y="7619"/>
                  </a:lnTo>
                  <a:cubicBezTo>
                    <a:pt x="901" y="7646"/>
                    <a:pt x="928" y="7663"/>
                    <a:pt x="955" y="7663"/>
                  </a:cubicBezTo>
                  <a:cubicBezTo>
                    <a:pt x="981" y="7663"/>
                    <a:pt x="1008" y="7646"/>
                    <a:pt x="1008" y="7619"/>
                  </a:cubicBezTo>
                  <a:lnTo>
                    <a:pt x="1008" y="5496"/>
                  </a:lnTo>
                  <a:lnTo>
                    <a:pt x="1276" y="5496"/>
                  </a:lnTo>
                  <a:lnTo>
                    <a:pt x="1276" y="1847"/>
                  </a:lnTo>
                  <a:lnTo>
                    <a:pt x="1963" y="1847"/>
                  </a:lnTo>
                  <a:lnTo>
                    <a:pt x="1963" y="1008"/>
                  </a:lnTo>
                  <a:cubicBezTo>
                    <a:pt x="1963" y="830"/>
                    <a:pt x="1811" y="687"/>
                    <a:pt x="1633" y="687"/>
                  </a:cubicBezTo>
                  <a:lnTo>
                    <a:pt x="1008" y="687"/>
                  </a:lnTo>
                  <a:lnTo>
                    <a:pt x="1008" y="54"/>
                  </a:lnTo>
                  <a:cubicBezTo>
                    <a:pt x="1008" y="18"/>
                    <a:pt x="981" y="0"/>
                    <a:pt x="955" y="0"/>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2933375" y="1159025"/>
              <a:ext cx="48875" cy="195625"/>
            </a:xfrm>
            <a:custGeom>
              <a:rect b="b" l="l" r="r" t="t"/>
              <a:pathLst>
                <a:path extrusionOk="0" h="7825" w="1955">
                  <a:moveTo>
                    <a:pt x="946" y="1"/>
                  </a:moveTo>
                  <a:cubicBezTo>
                    <a:pt x="920" y="1"/>
                    <a:pt x="893" y="19"/>
                    <a:pt x="893" y="54"/>
                  </a:cubicBezTo>
                  <a:lnTo>
                    <a:pt x="893" y="1374"/>
                  </a:lnTo>
                  <a:lnTo>
                    <a:pt x="322" y="1374"/>
                  </a:lnTo>
                  <a:cubicBezTo>
                    <a:pt x="144" y="1374"/>
                    <a:pt x="1" y="1517"/>
                    <a:pt x="1" y="1696"/>
                  </a:cubicBezTo>
                  <a:lnTo>
                    <a:pt x="1" y="5442"/>
                  </a:lnTo>
                  <a:cubicBezTo>
                    <a:pt x="1" y="5621"/>
                    <a:pt x="144" y="5764"/>
                    <a:pt x="322" y="5764"/>
                  </a:cubicBezTo>
                  <a:lnTo>
                    <a:pt x="893" y="5764"/>
                  </a:lnTo>
                  <a:lnTo>
                    <a:pt x="893" y="7771"/>
                  </a:lnTo>
                  <a:cubicBezTo>
                    <a:pt x="893" y="7807"/>
                    <a:pt x="920" y="7824"/>
                    <a:pt x="946" y="7824"/>
                  </a:cubicBezTo>
                  <a:cubicBezTo>
                    <a:pt x="982" y="7824"/>
                    <a:pt x="1000" y="7807"/>
                    <a:pt x="1000" y="7771"/>
                  </a:cubicBezTo>
                  <a:lnTo>
                    <a:pt x="1000" y="5764"/>
                  </a:lnTo>
                  <a:lnTo>
                    <a:pt x="1553" y="5764"/>
                  </a:lnTo>
                  <a:lnTo>
                    <a:pt x="1553" y="5032"/>
                  </a:lnTo>
                  <a:lnTo>
                    <a:pt x="1955" y="5032"/>
                  </a:lnTo>
                  <a:lnTo>
                    <a:pt x="1955" y="1696"/>
                  </a:lnTo>
                  <a:cubicBezTo>
                    <a:pt x="1955" y="1517"/>
                    <a:pt x="1812" y="1374"/>
                    <a:pt x="1633" y="1374"/>
                  </a:cubicBezTo>
                  <a:lnTo>
                    <a:pt x="1000" y="1374"/>
                  </a:lnTo>
                  <a:lnTo>
                    <a:pt x="1000" y="54"/>
                  </a:lnTo>
                  <a:cubicBezTo>
                    <a:pt x="1000" y="19"/>
                    <a:pt x="982" y="1"/>
                    <a:pt x="946"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3190075" y="1054650"/>
              <a:ext cx="20100" cy="119350"/>
            </a:xfrm>
            <a:custGeom>
              <a:rect b="b" l="l" r="r" t="t"/>
              <a:pathLst>
                <a:path extrusionOk="0" h="4774" w="804">
                  <a:moveTo>
                    <a:pt x="1" y="1"/>
                  </a:moveTo>
                  <a:lnTo>
                    <a:pt x="1" y="4086"/>
                  </a:lnTo>
                  <a:lnTo>
                    <a:pt x="349" y="4086"/>
                  </a:lnTo>
                  <a:lnTo>
                    <a:pt x="349" y="4720"/>
                  </a:lnTo>
                  <a:cubicBezTo>
                    <a:pt x="349" y="4747"/>
                    <a:pt x="376" y="4773"/>
                    <a:pt x="402" y="4773"/>
                  </a:cubicBezTo>
                  <a:cubicBezTo>
                    <a:pt x="429" y="4773"/>
                    <a:pt x="456" y="4747"/>
                    <a:pt x="456" y="4720"/>
                  </a:cubicBezTo>
                  <a:lnTo>
                    <a:pt x="456" y="4086"/>
                  </a:lnTo>
                  <a:lnTo>
                    <a:pt x="804" y="4086"/>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3070550" y="1054650"/>
              <a:ext cx="39950" cy="143425"/>
            </a:xfrm>
            <a:custGeom>
              <a:rect b="b" l="l" r="r" t="t"/>
              <a:pathLst>
                <a:path extrusionOk="0" h="5737" w="1598">
                  <a:moveTo>
                    <a:pt x="0" y="1"/>
                  </a:moveTo>
                  <a:lnTo>
                    <a:pt x="0" y="5050"/>
                  </a:lnTo>
                  <a:lnTo>
                    <a:pt x="544" y="5050"/>
                  </a:lnTo>
                  <a:lnTo>
                    <a:pt x="544" y="5683"/>
                  </a:lnTo>
                  <a:cubicBezTo>
                    <a:pt x="544" y="5710"/>
                    <a:pt x="562" y="5737"/>
                    <a:pt x="598" y="5737"/>
                  </a:cubicBezTo>
                  <a:cubicBezTo>
                    <a:pt x="625" y="5737"/>
                    <a:pt x="643" y="5710"/>
                    <a:pt x="643" y="5683"/>
                  </a:cubicBezTo>
                  <a:lnTo>
                    <a:pt x="643" y="5050"/>
                  </a:lnTo>
                  <a:lnTo>
                    <a:pt x="767" y="5050"/>
                  </a:lnTo>
                  <a:lnTo>
                    <a:pt x="767" y="607"/>
                  </a:lnTo>
                  <a:lnTo>
                    <a:pt x="1570" y="607"/>
                  </a:lnTo>
                  <a:lnTo>
                    <a:pt x="1570" y="4863"/>
                  </a:lnTo>
                  <a:cubicBezTo>
                    <a:pt x="1588" y="4818"/>
                    <a:pt x="1597" y="4773"/>
                    <a:pt x="1597" y="4720"/>
                  </a:cubicBezTo>
                  <a:lnTo>
                    <a:pt x="159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2323625" y="1103500"/>
              <a:ext cx="49100" cy="144100"/>
            </a:xfrm>
            <a:custGeom>
              <a:rect b="b" l="l" r="r" t="t"/>
              <a:pathLst>
                <a:path extrusionOk="0" h="5764" w="1964">
                  <a:moveTo>
                    <a:pt x="955" y="0"/>
                  </a:moveTo>
                  <a:cubicBezTo>
                    <a:pt x="928" y="0"/>
                    <a:pt x="902" y="18"/>
                    <a:pt x="902" y="54"/>
                  </a:cubicBezTo>
                  <a:lnTo>
                    <a:pt x="902" y="687"/>
                  </a:lnTo>
                  <a:lnTo>
                    <a:pt x="331" y="687"/>
                  </a:lnTo>
                  <a:cubicBezTo>
                    <a:pt x="152" y="687"/>
                    <a:pt x="1" y="830"/>
                    <a:pt x="1" y="1008"/>
                  </a:cubicBezTo>
                  <a:lnTo>
                    <a:pt x="1" y="3908"/>
                  </a:lnTo>
                  <a:cubicBezTo>
                    <a:pt x="1" y="4086"/>
                    <a:pt x="152" y="4229"/>
                    <a:pt x="331" y="4229"/>
                  </a:cubicBezTo>
                  <a:lnTo>
                    <a:pt x="902" y="4229"/>
                  </a:lnTo>
                  <a:lnTo>
                    <a:pt x="902" y="5710"/>
                  </a:lnTo>
                  <a:cubicBezTo>
                    <a:pt x="902" y="5737"/>
                    <a:pt x="928" y="5763"/>
                    <a:pt x="955" y="5763"/>
                  </a:cubicBezTo>
                  <a:cubicBezTo>
                    <a:pt x="982" y="5763"/>
                    <a:pt x="1009" y="5737"/>
                    <a:pt x="1009" y="5710"/>
                  </a:cubicBezTo>
                  <a:lnTo>
                    <a:pt x="1009" y="4229"/>
                  </a:lnTo>
                  <a:lnTo>
                    <a:pt x="1633" y="4229"/>
                  </a:lnTo>
                  <a:cubicBezTo>
                    <a:pt x="1812" y="4229"/>
                    <a:pt x="1963" y="4086"/>
                    <a:pt x="1963" y="3908"/>
                  </a:cubicBezTo>
                  <a:lnTo>
                    <a:pt x="1963" y="1008"/>
                  </a:lnTo>
                  <a:cubicBezTo>
                    <a:pt x="1963" y="830"/>
                    <a:pt x="1812" y="687"/>
                    <a:pt x="1633" y="687"/>
                  </a:cubicBezTo>
                  <a:lnTo>
                    <a:pt x="1009" y="687"/>
                  </a:lnTo>
                  <a:lnTo>
                    <a:pt x="1009" y="54"/>
                  </a:lnTo>
                  <a:cubicBezTo>
                    <a:pt x="1009" y="18"/>
                    <a:pt x="982" y="0"/>
                    <a:pt x="955"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291300" y="1198725"/>
              <a:ext cx="11175" cy="120250"/>
            </a:xfrm>
            <a:custGeom>
              <a:rect b="b" l="l" r="r" t="t"/>
              <a:pathLst>
                <a:path extrusionOk="0" h="4810" w="447">
                  <a:moveTo>
                    <a:pt x="0" y="1"/>
                  </a:moveTo>
                  <a:lnTo>
                    <a:pt x="0" y="4809"/>
                  </a:lnTo>
                  <a:lnTo>
                    <a:pt x="125" y="4809"/>
                  </a:lnTo>
                  <a:cubicBezTo>
                    <a:pt x="303" y="4809"/>
                    <a:pt x="446" y="4666"/>
                    <a:pt x="446" y="4488"/>
                  </a:cubicBezTo>
                  <a:lnTo>
                    <a:pt x="446" y="322"/>
                  </a:lnTo>
                  <a:cubicBezTo>
                    <a:pt x="446" y="143"/>
                    <a:pt x="303" y="1"/>
                    <a:pt x="125"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256275" y="1198725"/>
              <a:ext cx="14975" cy="120250"/>
            </a:xfrm>
            <a:custGeom>
              <a:rect b="b" l="l" r="r" t="t"/>
              <a:pathLst>
                <a:path extrusionOk="0" h="4810" w="599">
                  <a:moveTo>
                    <a:pt x="215" y="1"/>
                  </a:moveTo>
                  <a:cubicBezTo>
                    <a:pt x="134" y="1"/>
                    <a:pt x="54" y="27"/>
                    <a:pt x="1" y="81"/>
                  </a:cubicBezTo>
                  <a:lnTo>
                    <a:pt x="1" y="4729"/>
                  </a:lnTo>
                  <a:cubicBezTo>
                    <a:pt x="54" y="4782"/>
                    <a:pt x="134" y="4809"/>
                    <a:pt x="215" y="4809"/>
                  </a:cubicBezTo>
                  <a:lnTo>
                    <a:pt x="598" y="4809"/>
                  </a:lnTo>
                  <a:lnTo>
                    <a:pt x="598"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2769900" y="1054650"/>
              <a:ext cx="49100" cy="114875"/>
            </a:xfrm>
            <a:custGeom>
              <a:rect b="b" l="l" r="r" t="t"/>
              <a:pathLst>
                <a:path extrusionOk="0" h="4595" w="1964">
                  <a:moveTo>
                    <a:pt x="1" y="1"/>
                  </a:moveTo>
                  <a:lnTo>
                    <a:pt x="1" y="3587"/>
                  </a:lnTo>
                  <a:cubicBezTo>
                    <a:pt x="1" y="3765"/>
                    <a:pt x="152" y="3908"/>
                    <a:pt x="331" y="3908"/>
                  </a:cubicBezTo>
                  <a:lnTo>
                    <a:pt x="955" y="3908"/>
                  </a:lnTo>
                  <a:lnTo>
                    <a:pt x="955" y="4541"/>
                  </a:lnTo>
                  <a:cubicBezTo>
                    <a:pt x="955" y="4568"/>
                    <a:pt x="982" y="4595"/>
                    <a:pt x="1009" y="4595"/>
                  </a:cubicBezTo>
                  <a:cubicBezTo>
                    <a:pt x="1036" y="4595"/>
                    <a:pt x="1062" y="4568"/>
                    <a:pt x="1062" y="4541"/>
                  </a:cubicBezTo>
                  <a:lnTo>
                    <a:pt x="1062" y="3908"/>
                  </a:lnTo>
                  <a:lnTo>
                    <a:pt x="1633" y="3908"/>
                  </a:lnTo>
                  <a:cubicBezTo>
                    <a:pt x="1812" y="3908"/>
                    <a:pt x="1963" y="3765"/>
                    <a:pt x="1963" y="3587"/>
                  </a:cubicBezTo>
                  <a:lnTo>
                    <a:pt x="196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2699200" y="1054650"/>
              <a:ext cx="47750" cy="39500"/>
            </a:xfrm>
            <a:custGeom>
              <a:rect b="b" l="l" r="r" t="t"/>
              <a:pathLst>
                <a:path extrusionOk="0" h="1580" w="1910">
                  <a:moveTo>
                    <a:pt x="1" y="1"/>
                  </a:moveTo>
                  <a:cubicBezTo>
                    <a:pt x="45" y="117"/>
                    <a:pt x="161" y="206"/>
                    <a:pt x="304" y="206"/>
                  </a:cubicBezTo>
                  <a:lnTo>
                    <a:pt x="929" y="206"/>
                  </a:lnTo>
                  <a:lnTo>
                    <a:pt x="929" y="1526"/>
                  </a:lnTo>
                  <a:cubicBezTo>
                    <a:pt x="929" y="1553"/>
                    <a:pt x="955" y="1580"/>
                    <a:pt x="982" y="1580"/>
                  </a:cubicBezTo>
                  <a:cubicBezTo>
                    <a:pt x="1009" y="1580"/>
                    <a:pt x="1036" y="1553"/>
                    <a:pt x="1036" y="1526"/>
                  </a:cubicBezTo>
                  <a:lnTo>
                    <a:pt x="1036" y="206"/>
                  </a:lnTo>
                  <a:lnTo>
                    <a:pt x="1607" y="206"/>
                  </a:lnTo>
                  <a:cubicBezTo>
                    <a:pt x="1740" y="206"/>
                    <a:pt x="1865" y="117"/>
                    <a:pt x="1910"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396550" y="1054650"/>
              <a:ext cx="48875" cy="110875"/>
            </a:xfrm>
            <a:custGeom>
              <a:rect b="b" l="l" r="r" t="t"/>
              <a:pathLst>
                <a:path extrusionOk="0" h="4435" w="1955">
                  <a:moveTo>
                    <a:pt x="1" y="1"/>
                  </a:moveTo>
                  <a:lnTo>
                    <a:pt x="1" y="2525"/>
                  </a:lnTo>
                  <a:cubicBezTo>
                    <a:pt x="1" y="2704"/>
                    <a:pt x="144" y="2846"/>
                    <a:pt x="322" y="2846"/>
                  </a:cubicBezTo>
                  <a:lnTo>
                    <a:pt x="893" y="2846"/>
                  </a:lnTo>
                  <a:lnTo>
                    <a:pt x="893" y="4381"/>
                  </a:lnTo>
                  <a:cubicBezTo>
                    <a:pt x="893" y="4417"/>
                    <a:pt x="920" y="4434"/>
                    <a:pt x="947" y="4434"/>
                  </a:cubicBezTo>
                  <a:cubicBezTo>
                    <a:pt x="982" y="4434"/>
                    <a:pt x="1000" y="4417"/>
                    <a:pt x="1000" y="4381"/>
                  </a:cubicBezTo>
                  <a:lnTo>
                    <a:pt x="1000" y="2846"/>
                  </a:lnTo>
                  <a:lnTo>
                    <a:pt x="1625" y="2846"/>
                  </a:lnTo>
                  <a:cubicBezTo>
                    <a:pt x="1812" y="2846"/>
                    <a:pt x="1955" y="2704"/>
                    <a:pt x="1955" y="2525"/>
                  </a:cubicBezTo>
                  <a:lnTo>
                    <a:pt x="195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2521450" y="1054650"/>
              <a:ext cx="48875" cy="173550"/>
            </a:xfrm>
            <a:custGeom>
              <a:rect b="b" l="l" r="r" t="t"/>
              <a:pathLst>
                <a:path extrusionOk="0" h="6942" w="1955">
                  <a:moveTo>
                    <a:pt x="1" y="1"/>
                  </a:moveTo>
                  <a:lnTo>
                    <a:pt x="1" y="5041"/>
                  </a:lnTo>
                  <a:cubicBezTo>
                    <a:pt x="1" y="5184"/>
                    <a:pt x="99" y="5309"/>
                    <a:pt x="233" y="5353"/>
                  </a:cubicBezTo>
                  <a:lnTo>
                    <a:pt x="233" y="3061"/>
                  </a:lnTo>
                  <a:lnTo>
                    <a:pt x="1036" y="3061"/>
                  </a:lnTo>
                  <a:lnTo>
                    <a:pt x="1036" y="6941"/>
                  </a:lnTo>
                  <a:cubicBezTo>
                    <a:pt x="1044" y="6932"/>
                    <a:pt x="1053" y="6914"/>
                    <a:pt x="1053" y="6897"/>
                  </a:cubicBezTo>
                  <a:lnTo>
                    <a:pt x="1053" y="5362"/>
                  </a:lnTo>
                  <a:lnTo>
                    <a:pt x="1624" y="5362"/>
                  </a:lnTo>
                  <a:cubicBezTo>
                    <a:pt x="1812" y="5362"/>
                    <a:pt x="1954" y="5219"/>
                    <a:pt x="1954" y="5041"/>
                  </a:cubicBezTo>
                  <a:lnTo>
                    <a:pt x="195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2271225" y="1101500"/>
              <a:ext cx="20100" cy="642775"/>
            </a:xfrm>
            <a:custGeom>
              <a:rect b="b" l="l" r="r" t="t"/>
              <a:pathLst>
                <a:path extrusionOk="0" h="25711" w="804">
                  <a:moveTo>
                    <a:pt x="0" y="0"/>
                  </a:moveTo>
                  <a:lnTo>
                    <a:pt x="0" y="3890"/>
                  </a:lnTo>
                  <a:lnTo>
                    <a:pt x="0" y="8698"/>
                  </a:lnTo>
                  <a:lnTo>
                    <a:pt x="0" y="25710"/>
                  </a:lnTo>
                  <a:lnTo>
                    <a:pt x="803" y="25166"/>
                  </a:lnTo>
                  <a:lnTo>
                    <a:pt x="803" y="8698"/>
                  </a:lnTo>
                  <a:lnTo>
                    <a:pt x="803" y="3890"/>
                  </a:lnTo>
                  <a:lnTo>
                    <a:pt x="803"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2311375" y="1307775"/>
              <a:ext cx="20075" cy="409275"/>
            </a:xfrm>
            <a:custGeom>
              <a:rect b="b" l="l" r="r" t="t"/>
              <a:pathLst>
                <a:path extrusionOk="0" h="16371" w="803">
                  <a:moveTo>
                    <a:pt x="0" y="1"/>
                  </a:moveTo>
                  <a:lnTo>
                    <a:pt x="0" y="16371"/>
                  </a:lnTo>
                  <a:lnTo>
                    <a:pt x="803" y="1582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2351500" y="1218800"/>
              <a:ext cx="20100" cy="471050"/>
            </a:xfrm>
            <a:custGeom>
              <a:rect b="b" l="l" r="r" t="t"/>
              <a:pathLst>
                <a:path extrusionOk="0" h="18842" w="804">
                  <a:moveTo>
                    <a:pt x="1" y="0"/>
                  </a:moveTo>
                  <a:lnTo>
                    <a:pt x="1" y="18842"/>
                  </a:lnTo>
                  <a:lnTo>
                    <a:pt x="804" y="18297"/>
                  </a:lnTo>
                  <a:lnTo>
                    <a:pt x="80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3129875" y="1088325"/>
              <a:ext cx="20100" cy="206550"/>
            </a:xfrm>
            <a:custGeom>
              <a:rect b="b" l="l" r="r" t="t"/>
              <a:pathLst>
                <a:path extrusionOk="0" h="8262" w="804">
                  <a:moveTo>
                    <a:pt x="0" y="1"/>
                  </a:moveTo>
                  <a:lnTo>
                    <a:pt x="0" y="8262"/>
                  </a:lnTo>
                  <a:lnTo>
                    <a:pt x="803" y="7691"/>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3170025" y="1054650"/>
              <a:ext cx="20075" cy="211675"/>
            </a:xfrm>
            <a:custGeom>
              <a:rect b="b" l="l" r="r" t="t"/>
              <a:pathLst>
                <a:path extrusionOk="0" h="8467" w="803">
                  <a:moveTo>
                    <a:pt x="0" y="1"/>
                  </a:moveTo>
                  <a:lnTo>
                    <a:pt x="0" y="8467"/>
                  </a:lnTo>
                  <a:lnTo>
                    <a:pt x="803" y="7905"/>
                  </a:lnTo>
                  <a:lnTo>
                    <a:pt x="803" y="40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3089725" y="1069825"/>
              <a:ext cx="20100" cy="253375"/>
            </a:xfrm>
            <a:custGeom>
              <a:rect b="b" l="l" r="r" t="t"/>
              <a:pathLst>
                <a:path extrusionOk="0" h="10135" w="804">
                  <a:moveTo>
                    <a:pt x="0" y="0"/>
                  </a:moveTo>
                  <a:lnTo>
                    <a:pt x="0" y="4443"/>
                  </a:lnTo>
                  <a:lnTo>
                    <a:pt x="0" y="10135"/>
                  </a:lnTo>
                  <a:lnTo>
                    <a:pt x="803" y="9572"/>
                  </a:lnTo>
                  <a:lnTo>
                    <a:pt x="803" y="4256"/>
                  </a:lnTo>
                  <a:lnTo>
                    <a:pt x="803"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3050475" y="1054650"/>
              <a:ext cx="20100" cy="296425"/>
            </a:xfrm>
            <a:custGeom>
              <a:rect b="b" l="l" r="r" t="t"/>
              <a:pathLst>
                <a:path extrusionOk="0" h="11857" w="804">
                  <a:moveTo>
                    <a:pt x="0" y="1"/>
                  </a:moveTo>
                  <a:lnTo>
                    <a:pt x="0" y="9582"/>
                  </a:lnTo>
                  <a:lnTo>
                    <a:pt x="0" y="11857"/>
                  </a:lnTo>
                  <a:lnTo>
                    <a:pt x="803" y="11295"/>
                  </a:lnTo>
                  <a:lnTo>
                    <a:pt x="803" y="50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3011225" y="1153225"/>
              <a:ext cx="20100" cy="225725"/>
            </a:xfrm>
            <a:custGeom>
              <a:rect b="b" l="l" r="r" t="t"/>
              <a:pathLst>
                <a:path extrusionOk="0" h="9029" w="804">
                  <a:moveTo>
                    <a:pt x="0" y="1"/>
                  </a:moveTo>
                  <a:lnTo>
                    <a:pt x="0" y="5576"/>
                  </a:lnTo>
                  <a:lnTo>
                    <a:pt x="0" y="9029"/>
                  </a:lnTo>
                  <a:lnTo>
                    <a:pt x="803" y="8458"/>
                  </a:lnTo>
                  <a:lnTo>
                    <a:pt x="803" y="5576"/>
                  </a:lnTo>
                  <a:lnTo>
                    <a:pt x="803"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2972200" y="1284825"/>
              <a:ext cx="19875" cy="121775"/>
            </a:xfrm>
            <a:custGeom>
              <a:rect b="b" l="l" r="r" t="t"/>
              <a:pathLst>
                <a:path extrusionOk="0" h="4871" w="795">
                  <a:moveTo>
                    <a:pt x="0" y="0"/>
                  </a:moveTo>
                  <a:lnTo>
                    <a:pt x="0" y="732"/>
                  </a:lnTo>
                  <a:lnTo>
                    <a:pt x="0" y="4871"/>
                  </a:lnTo>
                  <a:lnTo>
                    <a:pt x="794" y="4309"/>
                  </a:lnTo>
                  <a:lnTo>
                    <a:pt x="79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2932925" y="1347250"/>
              <a:ext cx="19875" cy="82100"/>
            </a:xfrm>
            <a:custGeom>
              <a:rect b="b" l="l" r="r" t="t"/>
              <a:pathLst>
                <a:path extrusionOk="0" h="3284" w="795">
                  <a:moveTo>
                    <a:pt x="1" y="1"/>
                  </a:moveTo>
                  <a:lnTo>
                    <a:pt x="1" y="3159"/>
                  </a:lnTo>
                  <a:lnTo>
                    <a:pt x="286" y="3284"/>
                  </a:lnTo>
                  <a:lnTo>
                    <a:pt x="795" y="2927"/>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893675" y="1129825"/>
              <a:ext cx="19875" cy="287950"/>
            </a:xfrm>
            <a:custGeom>
              <a:rect b="b" l="l" r="r" t="t"/>
              <a:pathLst>
                <a:path extrusionOk="0" h="11518" w="795">
                  <a:moveTo>
                    <a:pt x="1" y="0"/>
                  </a:moveTo>
                  <a:lnTo>
                    <a:pt x="1" y="3649"/>
                  </a:lnTo>
                  <a:lnTo>
                    <a:pt x="1" y="11178"/>
                  </a:lnTo>
                  <a:lnTo>
                    <a:pt x="795" y="11517"/>
                  </a:lnTo>
                  <a:lnTo>
                    <a:pt x="795"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3210150" y="1054650"/>
              <a:ext cx="20100" cy="183125"/>
            </a:xfrm>
            <a:custGeom>
              <a:rect b="b" l="l" r="r" t="t"/>
              <a:pathLst>
                <a:path extrusionOk="0" h="7325" w="804">
                  <a:moveTo>
                    <a:pt x="1" y="1"/>
                  </a:moveTo>
                  <a:lnTo>
                    <a:pt x="1" y="4086"/>
                  </a:lnTo>
                  <a:lnTo>
                    <a:pt x="1" y="7325"/>
                  </a:lnTo>
                  <a:lnTo>
                    <a:pt x="804" y="676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3250300" y="1083425"/>
              <a:ext cx="20100" cy="126025"/>
            </a:xfrm>
            <a:custGeom>
              <a:rect b="b" l="l" r="r" t="t"/>
              <a:pathLst>
                <a:path extrusionOk="0" h="5041" w="804">
                  <a:moveTo>
                    <a:pt x="1" y="0"/>
                  </a:moveTo>
                  <a:lnTo>
                    <a:pt x="1" y="5041"/>
                  </a:lnTo>
                  <a:lnTo>
                    <a:pt x="804" y="4470"/>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3290450" y="1068700"/>
              <a:ext cx="20100" cy="112200"/>
            </a:xfrm>
            <a:custGeom>
              <a:rect b="b" l="l" r="r" t="t"/>
              <a:pathLst>
                <a:path extrusionOk="0" h="4488" w="804">
                  <a:moveTo>
                    <a:pt x="0" y="1"/>
                  </a:moveTo>
                  <a:lnTo>
                    <a:pt x="0" y="4488"/>
                  </a:lnTo>
                  <a:lnTo>
                    <a:pt x="803" y="392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3330600" y="1054650"/>
              <a:ext cx="20100" cy="97725"/>
            </a:xfrm>
            <a:custGeom>
              <a:rect b="b" l="l" r="r" t="t"/>
              <a:pathLst>
                <a:path extrusionOk="0" h="3909" w="804">
                  <a:moveTo>
                    <a:pt x="0" y="1"/>
                  </a:moveTo>
                  <a:lnTo>
                    <a:pt x="0" y="3908"/>
                  </a:lnTo>
                  <a:lnTo>
                    <a:pt x="803" y="334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3370950" y="1054425"/>
              <a:ext cx="19875" cy="69625"/>
            </a:xfrm>
            <a:custGeom>
              <a:rect b="b" l="l" r="r" t="t"/>
              <a:pathLst>
                <a:path extrusionOk="0" h="2785" w="795">
                  <a:moveTo>
                    <a:pt x="1" y="1"/>
                  </a:moveTo>
                  <a:lnTo>
                    <a:pt x="1" y="2784"/>
                  </a:lnTo>
                  <a:lnTo>
                    <a:pt x="795" y="2213"/>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3410000" y="1054425"/>
              <a:ext cx="20075" cy="41725"/>
            </a:xfrm>
            <a:custGeom>
              <a:rect b="b" l="l" r="r" t="t"/>
              <a:pathLst>
                <a:path extrusionOk="0" h="1669" w="803">
                  <a:moveTo>
                    <a:pt x="803" y="1"/>
                  </a:moveTo>
                  <a:lnTo>
                    <a:pt x="0" y="10"/>
                  </a:lnTo>
                  <a:lnTo>
                    <a:pt x="0" y="1669"/>
                  </a:lnTo>
                  <a:lnTo>
                    <a:pt x="803" y="110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2606650" y="1054650"/>
              <a:ext cx="20100" cy="462125"/>
            </a:xfrm>
            <a:custGeom>
              <a:rect b="b" l="l" r="r" t="t"/>
              <a:pathLst>
                <a:path extrusionOk="0" h="18485" w="804">
                  <a:moveTo>
                    <a:pt x="1" y="1"/>
                  </a:moveTo>
                  <a:lnTo>
                    <a:pt x="1" y="18485"/>
                  </a:lnTo>
                  <a:lnTo>
                    <a:pt x="803" y="179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2646800" y="1099250"/>
              <a:ext cx="20100" cy="390325"/>
            </a:xfrm>
            <a:custGeom>
              <a:rect b="b" l="l" r="r" t="t"/>
              <a:pathLst>
                <a:path extrusionOk="0" h="15613" w="804">
                  <a:moveTo>
                    <a:pt x="0" y="1"/>
                  </a:moveTo>
                  <a:lnTo>
                    <a:pt x="0" y="15613"/>
                  </a:lnTo>
                  <a:lnTo>
                    <a:pt x="803" y="15068"/>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2566500" y="1289725"/>
              <a:ext cx="20100" cy="254275"/>
            </a:xfrm>
            <a:custGeom>
              <a:rect b="b" l="l" r="r" t="t"/>
              <a:pathLst>
                <a:path extrusionOk="0" h="10171" w="804">
                  <a:moveTo>
                    <a:pt x="1" y="0"/>
                  </a:moveTo>
                  <a:lnTo>
                    <a:pt x="1" y="10170"/>
                  </a:lnTo>
                  <a:lnTo>
                    <a:pt x="804" y="9635"/>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2527250" y="1131150"/>
              <a:ext cx="20100" cy="439375"/>
            </a:xfrm>
            <a:custGeom>
              <a:rect b="b" l="l" r="r" t="t"/>
              <a:pathLst>
                <a:path extrusionOk="0" h="17575" w="804">
                  <a:moveTo>
                    <a:pt x="1" y="1"/>
                  </a:moveTo>
                  <a:lnTo>
                    <a:pt x="1" y="2293"/>
                  </a:lnTo>
                  <a:lnTo>
                    <a:pt x="1" y="17575"/>
                  </a:lnTo>
                  <a:lnTo>
                    <a:pt x="804" y="17040"/>
                  </a:lnTo>
                  <a:lnTo>
                    <a:pt x="804" y="3881"/>
                  </a:lnTo>
                  <a:lnTo>
                    <a:pt x="804"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488000" y="1300425"/>
              <a:ext cx="20100" cy="296875"/>
            </a:xfrm>
            <a:custGeom>
              <a:rect b="b" l="l" r="r" t="t"/>
              <a:pathLst>
                <a:path extrusionOk="0" h="11875" w="804">
                  <a:moveTo>
                    <a:pt x="1" y="1"/>
                  </a:moveTo>
                  <a:lnTo>
                    <a:pt x="1" y="11874"/>
                  </a:lnTo>
                  <a:lnTo>
                    <a:pt x="803" y="1133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2448750" y="1387625"/>
              <a:ext cx="20100" cy="236225"/>
            </a:xfrm>
            <a:custGeom>
              <a:rect b="b" l="l" r="r" t="t"/>
              <a:pathLst>
                <a:path extrusionOk="0" h="9449" w="804">
                  <a:moveTo>
                    <a:pt x="0" y="1"/>
                  </a:moveTo>
                  <a:lnTo>
                    <a:pt x="0" y="9448"/>
                  </a:lnTo>
                  <a:lnTo>
                    <a:pt x="803" y="8904"/>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409725" y="1355950"/>
              <a:ext cx="19875" cy="293975"/>
            </a:xfrm>
            <a:custGeom>
              <a:rect b="b" l="l" r="r" t="t"/>
              <a:pathLst>
                <a:path extrusionOk="0" h="11759" w="795">
                  <a:moveTo>
                    <a:pt x="0" y="1"/>
                  </a:moveTo>
                  <a:lnTo>
                    <a:pt x="0" y="11759"/>
                  </a:lnTo>
                  <a:lnTo>
                    <a:pt x="27" y="11759"/>
                  </a:lnTo>
                  <a:lnTo>
                    <a:pt x="794" y="11241"/>
                  </a:lnTo>
                  <a:lnTo>
                    <a:pt x="79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686950" y="1166600"/>
              <a:ext cx="20075" cy="295775"/>
            </a:xfrm>
            <a:custGeom>
              <a:rect b="b" l="l" r="r" t="t"/>
              <a:pathLst>
                <a:path extrusionOk="0" h="11831" w="803">
                  <a:moveTo>
                    <a:pt x="0" y="1"/>
                  </a:moveTo>
                  <a:lnTo>
                    <a:pt x="0" y="11830"/>
                  </a:lnTo>
                  <a:lnTo>
                    <a:pt x="803" y="112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727075" y="1316475"/>
              <a:ext cx="20100" cy="118675"/>
            </a:xfrm>
            <a:custGeom>
              <a:rect b="b" l="l" r="r" t="t"/>
              <a:pathLst>
                <a:path extrusionOk="0" h="4747" w="804">
                  <a:moveTo>
                    <a:pt x="1" y="1"/>
                  </a:moveTo>
                  <a:lnTo>
                    <a:pt x="1" y="4747"/>
                  </a:lnTo>
                  <a:lnTo>
                    <a:pt x="804" y="420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767225" y="1274325"/>
              <a:ext cx="20100" cy="133625"/>
            </a:xfrm>
            <a:custGeom>
              <a:rect b="b" l="l" r="r" t="t"/>
              <a:pathLst>
                <a:path extrusionOk="0" h="5345" w="804">
                  <a:moveTo>
                    <a:pt x="1" y="1"/>
                  </a:moveTo>
                  <a:lnTo>
                    <a:pt x="1" y="5344"/>
                  </a:lnTo>
                  <a:lnTo>
                    <a:pt x="804" y="4800"/>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807375" y="1192925"/>
              <a:ext cx="20100" cy="187825"/>
            </a:xfrm>
            <a:custGeom>
              <a:rect b="b" l="l" r="r" t="t"/>
              <a:pathLst>
                <a:path extrusionOk="0" h="7513" w="804">
                  <a:moveTo>
                    <a:pt x="0" y="1"/>
                  </a:moveTo>
                  <a:lnTo>
                    <a:pt x="0" y="7512"/>
                  </a:lnTo>
                  <a:lnTo>
                    <a:pt x="322" y="7298"/>
                  </a:lnTo>
                  <a:lnTo>
                    <a:pt x="803" y="7503"/>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847525" y="1276775"/>
              <a:ext cx="20100" cy="121150"/>
            </a:xfrm>
            <a:custGeom>
              <a:rect b="b" l="l" r="r" t="t"/>
              <a:pathLst>
                <a:path extrusionOk="0" h="4846" w="804">
                  <a:moveTo>
                    <a:pt x="0" y="1"/>
                  </a:moveTo>
                  <a:lnTo>
                    <a:pt x="0" y="4497"/>
                  </a:lnTo>
                  <a:lnTo>
                    <a:pt x="803" y="4845"/>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3"/>
          <p:cNvGrpSpPr/>
          <p:nvPr/>
        </p:nvGrpSpPr>
        <p:grpSpPr>
          <a:xfrm>
            <a:off x="5264000" y="3773500"/>
            <a:ext cx="3880000" cy="2208200"/>
            <a:chOff x="3263250" y="2446775"/>
            <a:chExt cx="3880000" cy="2208200"/>
          </a:xfrm>
        </p:grpSpPr>
        <p:sp>
          <p:nvSpPr>
            <p:cNvPr id="177" name="Google Shape;177;p3"/>
            <p:cNvSpPr/>
            <p:nvPr/>
          </p:nvSpPr>
          <p:spPr>
            <a:xfrm>
              <a:off x="3317425" y="2446775"/>
              <a:ext cx="3825825" cy="2208200"/>
            </a:xfrm>
            <a:custGeom>
              <a:rect b="b" l="l" r="r" t="t"/>
              <a:pathLst>
                <a:path extrusionOk="0" h="88328" w="153033">
                  <a:moveTo>
                    <a:pt x="153032" y="0"/>
                  </a:moveTo>
                  <a:lnTo>
                    <a:pt x="86267" y="47219"/>
                  </a:lnTo>
                  <a:lnTo>
                    <a:pt x="70584" y="39931"/>
                  </a:lnTo>
                  <a:lnTo>
                    <a:pt x="1" y="88327"/>
                  </a:lnTo>
                  <a:lnTo>
                    <a:pt x="153032" y="88327"/>
                  </a:lnTo>
                  <a:lnTo>
                    <a:pt x="1530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5981025" y="3230050"/>
              <a:ext cx="163075" cy="1424925"/>
            </a:xfrm>
            <a:custGeom>
              <a:rect b="b" l="l" r="r" t="t"/>
              <a:pathLst>
                <a:path extrusionOk="0" h="56997" w="6523">
                  <a:moveTo>
                    <a:pt x="3007" y="0"/>
                  </a:moveTo>
                  <a:cubicBezTo>
                    <a:pt x="2909" y="0"/>
                    <a:pt x="2838" y="71"/>
                    <a:pt x="2838" y="170"/>
                  </a:cubicBezTo>
                  <a:lnTo>
                    <a:pt x="2838" y="2168"/>
                  </a:lnTo>
                  <a:lnTo>
                    <a:pt x="1027" y="2168"/>
                  </a:lnTo>
                  <a:cubicBezTo>
                    <a:pt x="465" y="2168"/>
                    <a:pt x="1" y="2632"/>
                    <a:pt x="1" y="3194"/>
                  </a:cubicBezTo>
                  <a:lnTo>
                    <a:pt x="1" y="16334"/>
                  </a:lnTo>
                  <a:cubicBezTo>
                    <a:pt x="1" y="16896"/>
                    <a:pt x="465" y="17360"/>
                    <a:pt x="1027" y="17360"/>
                  </a:cubicBezTo>
                  <a:lnTo>
                    <a:pt x="2838" y="17360"/>
                  </a:lnTo>
                  <a:lnTo>
                    <a:pt x="2838" y="24033"/>
                  </a:lnTo>
                  <a:cubicBezTo>
                    <a:pt x="2838" y="24131"/>
                    <a:pt x="2909" y="24203"/>
                    <a:pt x="3007" y="24203"/>
                  </a:cubicBezTo>
                  <a:cubicBezTo>
                    <a:pt x="3097" y="24203"/>
                    <a:pt x="3168" y="24131"/>
                    <a:pt x="3168" y="24033"/>
                  </a:cubicBezTo>
                  <a:lnTo>
                    <a:pt x="3168" y="17360"/>
                  </a:lnTo>
                  <a:lnTo>
                    <a:pt x="4006" y="17360"/>
                  </a:lnTo>
                  <a:lnTo>
                    <a:pt x="4006" y="56996"/>
                  </a:lnTo>
                  <a:lnTo>
                    <a:pt x="6522" y="56996"/>
                  </a:lnTo>
                  <a:lnTo>
                    <a:pt x="6522" y="13524"/>
                  </a:lnTo>
                  <a:lnTo>
                    <a:pt x="6174" y="13524"/>
                  </a:lnTo>
                  <a:lnTo>
                    <a:pt x="6174" y="3194"/>
                  </a:lnTo>
                  <a:cubicBezTo>
                    <a:pt x="6174" y="2632"/>
                    <a:pt x="5719" y="2168"/>
                    <a:pt x="5148" y="2168"/>
                  </a:cubicBezTo>
                  <a:lnTo>
                    <a:pt x="3168" y="2168"/>
                  </a:lnTo>
                  <a:lnTo>
                    <a:pt x="3168" y="170"/>
                  </a:lnTo>
                  <a:cubicBezTo>
                    <a:pt x="3168" y="71"/>
                    <a:pt x="3097" y="0"/>
                    <a:pt x="3007"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6206300" y="3468000"/>
              <a:ext cx="154575" cy="617575"/>
            </a:xfrm>
            <a:custGeom>
              <a:rect b="b" l="l" r="r" t="t"/>
              <a:pathLst>
                <a:path extrusionOk="0" h="24703" w="6183">
                  <a:moveTo>
                    <a:pt x="3007" y="1"/>
                  </a:moveTo>
                  <a:cubicBezTo>
                    <a:pt x="2917" y="1"/>
                    <a:pt x="2837" y="72"/>
                    <a:pt x="2837" y="161"/>
                  </a:cubicBezTo>
                  <a:lnTo>
                    <a:pt x="2837" y="4336"/>
                  </a:lnTo>
                  <a:lnTo>
                    <a:pt x="1035" y="4336"/>
                  </a:lnTo>
                  <a:cubicBezTo>
                    <a:pt x="464" y="4336"/>
                    <a:pt x="0" y="4800"/>
                    <a:pt x="0" y="5362"/>
                  </a:cubicBezTo>
                  <a:lnTo>
                    <a:pt x="0" y="17165"/>
                  </a:lnTo>
                  <a:cubicBezTo>
                    <a:pt x="0" y="17727"/>
                    <a:pt x="464" y="18191"/>
                    <a:pt x="1035" y="18191"/>
                  </a:cubicBezTo>
                  <a:lnTo>
                    <a:pt x="2837" y="18191"/>
                  </a:lnTo>
                  <a:lnTo>
                    <a:pt x="2837" y="24533"/>
                  </a:lnTo>
                  <a:cubicBezTo>
                    <a:pt x="2837" y="24623"/>
                    <a:pt x="2917" y="24703"/>
                    <a:pt x="3007" y="24703"/>
                  </a:cubicBezTo>
                  <a:cubicBezTo>
                    <a:pt x="3096" y="24703"/>
                    <a:pt x="3176" y="24623"/>
                    <a:pt x="3176" y="24533"/>
                  </a:cubicBezTo>
                  <a:lnTo>
                    <a:pt x="3176" y="18191"/>
                  </a:lnTo>
                  <a:lnTo>
                    <a:pt x="5148" y="18191"/>
                  </a:lnTo>
                  <a:cubicBezTo>
                    <a:pt x="5719" y="18191"/>
                    <a:pt x="6182" y="17727"/>
                    <a:pt x="6182" y="17165"/>
                  </a:cubicBezTo>
                  <a:lnTo>
                    <a:pt x="6182" y="5362"/>
                  </a:lnTo>
                  <a:cubicBezTo>
                    <a:pt x="6182" y="4800"/>
                    <a:pt x="5719" y="4336"/>
                    <a:pt x="5148" y="4336"/>
                  </a:cubicBezTo>
                  <a:lnTo>
                    <a:pt x="3176" y="4336"/>
                  </a:lnTo>
                  <a:lnTo>
                    <a:pt x="3176" y="161"/>
                  </a:lnTo>
                  <a:cubicBezTo>
                    <a:pt x="3176" y="72"/>
                    <a:pt x="3096" y="1"/>
                    <a:pt x="3007"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6431775" y="2790900"/>
              <a:ext cx="333900" cy="1864075"/>
            </a:xfrm>
            <a:custGeom>
              <a:rect b="b" l="l" r="r" t="t"/>
              <a:pathLst>
                <a:path extrusionOk="0" h="74563" w="13356">
                  <a:moveTo>
                    <a:pt x="10179" y="1"/>
                  </a:moveTo>
                  <a:cubicBezTo>
                    <a:pt x="10090" y="1"/>
                    <a:pt x="10010" y="72"/>
                    <a:pt x="10010" y="170"/>
                  </a:cubicBezTo>
                  <a:lnTo>
                    <a:pt x="10010" y="14649"/>
                  </a:lnTo>
                  <a:lnTo>
                    <a:pt x="8297" y="14649"/>
                  </a:lnTo>
                  <a:lnTo>
                    <a:pt x="8297" y="4809"/>
                  </a:lnTo>
                  <a:lnTo>
                    <a:pt x="5781" y="4809"/>
                  </a:lnTo>
                  <a:lnTo>
                    <a:pt x="5781" y="44160"/>
                  </a:lnTo>
                  <a:cubicBezTo>
                    <a:pt x="5612" y="44026"/>
                    <a:pt x="5389" y="43936"/>
                    <a:pt x="5148" y="43936"/>
                  </a:cubicBezTo>
                  <a:lnTo>
                    <a:pt x="3346" y="43936"/>
                  </a:lnTo>
                  <a:lnTo>
                    <a:pt x="3346" y="34025"/>
                  </a:lnTo>
                  <a:lnTo>
                    <a:pt x="830" y="34025"/>
                  </a:lnTo>
                  <a:lnTo>
                    <a:pt x="830" y="43954"/>
                  </a:lnTo>
                  <a:cubicBezTo>
                    <a:pt x="357" y="44052"/>
                    <a:pt x="0" y="44463"/>
                    <a:pt x="0" y="44962"/>
                  </a:cubicBezTo>
                  <a:lnTo>
                    <a:pt x="0" y="54098"/>
                  </a:lnTo>
                  <a:cubicBezTo>
                    <a:pt x="0" y="54597"/>
                    <a:pt x="357" y="55016"/>
                    <a:pt x="830" y="55106"/>
                  </a:cubicBezTo>
                  <a:lnTo>
                    <a:pt x="830" y="74562"/>
                  </a:lnTo>
                  <a:lnTo>
                    <a:pt x="3346" y="74562"/>
                  </a:lnTo>
                  <a:lnTo>
                    <a:pt x="3346" y="55123"/>
                  </a:lnTo>
                  <a:lnTo>
                    <a:pt x="5148" y="55123"/>
                  </a:lnTo>
                  <a:cubicBezTo>
                    <a:pt x="5389" y="55123"/>
                    <a:pt x="5612" y="55043"/>
                    <a:pt x="5781" y="54900"/>
                  </a:cubicBezTo>
                  <a:lnTo>
                    <a:pt x="5781" y="74562"/>
                  </a:lnTo>
                  <a:lnTo>
                    <a:pt x="8297" y="74562"/>
                  </a:lnTo>
                  <a:lnTo>
                    <a:pt x="8297" y="37513"/>
                  </a:lnTo>
                  <a:lnTo>
                    <a:pt x="10010" y="37513"/>
                  </a:lnTo>
                  <a:lnTo>
                    <a:pt x="10010" y="39521"/>
                  </a:lnTo>
                  <a:cubicBezTo>
                    <a:pt x="10010" y="39610"/>
                    <a:pt x="10090" y="39681"/>
                    <a:pt x="10179" y="39681"/>
                  </a:cubicBezTo>
                  <a:cubicBezTo>
                    <a:pt x="10268" y="39681"/>
                    <a:pt x="10349" y="39610"/>
                    <a:pt x="10349" y="39521"/>
                  </a:cubicBezTo>
                  <a:lnTo>
                    <a:pt x="10349" y="37513"/>
                  </a:lnTo>
                  <a:lnTo>
                    <a:pt x="10732" y="37513"/>
                  </a:lnTo>
                  <a:lnTo>
                    <a:pt x="10732" y="74562"/>
                  </a:lnTo>
                  <a:lnTo>
                    <a:pt x="13248" y="74562"/>
                  </a:lnTo>
                  <a:lnTo>
                    <a:pt x="13248" y="36925"/>
                  </a:lnTo>
                  <a:cubicBezTo>
                    <a:pt x="13319" y="36791"/>
                    <a:pt x="13355" y="36648"/>
                    <a:pt x="13355" y="36487"/>
                  </a:cubicBezTo>
                  <a:lnTo>
                    <a:pt x="13355" y="15675"/>
                  </a:lnTo>
                  <a:cubicBezTo>
                    <a:pt x="13355" y="15104"/>
                    <a:pt x="12891" y="14649"/>
                    <a:pt x="12329" y="14649"/>
                  </a:cubicBezTo>
                  <a:lnTo>
                    <a:pt x="10349" y="14649"/>
                  </a:lnTo>
                  <a:lnTo>
                    <a:pt x="10349" y="170"/>
                  </a:lnTo>
                  <a:cubicBezTo>
                    <a:pt x="10349" y="72"/>
                    <a:pt x="10268" y="1"/>
                    <a:pt x="10179" y="1"/>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4062125" y="4038725"/>
              <a:ext cx="153900" cy="616250"/>
            </a:xfrm>
            <a:custGeom>
              <a:rect b="b" l="l" r="r" t="t"/>
              <a:pathLst>
                <a:path extrusionOk="0" h="24650" w="6156">
                  <a:moveTo>
                    <a:pt x="6156" y="1"/>
                  </a:moveTo>
                  <a:lnTo>
                    <a:pt x="0" y="4220"/>
                  </a:lnTo>
                  <a:cubicBezTo>
                    <a:pt x="98" y="4693"/>
                    <a:pt x="518" y="5041"/>
                    <a:pt x="1008" y="5041"/>
                  </a:cubicBezTo>
                  <a:lnTo>
                    <a:pt x="2213" y="5041"/>
                  </a:lnTo>
                  <a:lnTo>
                    <a:pt x="2213" y="24649"/>
                  </a:lnTo>
                  <a:lnTo>
                    <a:pt x="4728" y="24649"/>
                  </a:lnTo>
                  <a:lnTo>
                    <a:pt x="4728" y="5041"/>
                  </a:lnTo>
                  <a:lnTo>
                    <a:pt x="5139" y="5041"/>
                  </a:lnTo>
                  <a:cubicBezTo>
                    <a:pt x="5701" y="5041"/>
                    <a:pt x="6156" y="4586"/>
                    <a:pt x="6156" y="4015"/>
                  </a:cubicBezTo>
                  <a:lnTo>
                    <a:pt x="615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4906500" y="3459525"/>
              <a:ext cx="154350" cy="1195450"/>
            </a:xfrm>
            <a:custGeom>
              <a:rect b="b" l="l" r="r" t="t"/>
              <a:pathLst>
                <a:path extrusionOk="0" h="47818" w="6174">
                  <a:moveTo>
                    <a:pt x="6174" y="1"/>
                  </a:moveTo>
                  <a:lnTo>
                    <a:pt x="0" y="4229"/>
                  </a:lnTo>
                  <a:lnTo>
                    <a:pt x="0" y="10742"/>
                  </a:lnTo>
                  <a:cubicBezTo>
                    <a:pt x="0" y="11214"/>
                    <a:pt x="321" y="11607"/>
                    <a:pt x="750" y="11732"/>
                  </a:cubicBezTo>
                  <a:lnTo>
                    <a:pt x="750" y="47817"/>
                  </a:lnTo>
                  <a:lnTo>
                    <a:pt x="3274" y="47817"/>
                  </a:lnTo>
                  <a:lnTo>
                    <a:pt x="3274" y="16745"/>
                  </a:lnTo>
                  <a:cubicBezTo>
                    <a:pt x="3310" y="16710"/>
                    <a:pt x="3337" y="16665"/>
                    <a:pt x="3337" y="16612"/>
                  </a:cubicBezTo>
                  <a:lnTo>
                    <a:pt x="3337" y="11768"/>
                  </a:lnTo>
                  <a:lnTo>
                    <a:pt x="5148" y="11768"/>
                  </a:lnTo>
                  <a:cubicBezTo>
                    <a:pt x="5719" y="11768"/>
                    <a:pt x="6174" y="11313"/>
                    <a:pt x="6174" y="10742"/>
                  </a:cubicBezTo>
                  <a:lnTo>
                    <a:pt x="617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3610500" y="4410950"/>
              <a:ext cx="63125" cy="244025"/>
            </a:xfrm>
            <a:custGeom>
              <a:rect b="b" l="l" r="r" t="t"/>
              <a:pathLst>
                <a:path extrusionOk="0" h="9761" w="2525">
                  <a:moveTo>
                    <a:pt x="2525" y="1"/>
                  </a:moveTo>
                  <a:lnTo>
                    <a:pt x="0" y="1722"/>
                  </a:lnTo>
                  <a:lnTo>
                    <a:pt x="0" y="9760"/>
                  </a:lnTo>
                  <a:lnTo>
                    <a:pt x="2525" y="9760"/>
                  </a:lnTo>
                  <a:lnTo>
                    <a:pt x="252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3737400" y="4323975"/>
              <a:ext cx="62900" cy="331000"/>
            </a:xfrm>
            <a:custGeom>
              <a:rect b="b" l="l" r="r" t="t"/>
              <a:pathLst>
                <a:path extrusionOk="0" h="13240" w="2516">
                  <a:moveTo>
                    <a:pt x="2516" y="1"/>
                  </a:moveTo>
                  <a:lnTo>
                    <a:pt x="0" y="1722"/>
                  </a:lnTo>
                  <a:lnTo>
                    <a:pt x="0" y="13239"/>
                  </a:lnTo>
                  <a:lnTo>
                    <a:pt x="2516" y="13239"/>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3483800" y="4497700"/>
              <a:ext cx="63150" cy="157275"/>
            </a:xfrm>
            <a:custGeom>
              <a:rect b="b" l="l" r="r" t="t"/>
              <a:pathLst>
                <a:path extrusionOk="0" h="6291" w="2526">
                  <a:moveTo>
                    <a:pt x="2526" y="1"/>
                  </a:moveTo>
                  <a:lnTo>
                    <a:pt x="1" y="1732"/>
                  </a:lnTo>
                  <a:lnTo>
                    <a:pt x="1" y="6290"/>
                  </a:lnTo>
                  <a:lnTo>
                    <a:pt x="2526" y="6290"/>
                  </a:lnTo>
                  <a:lnTo>
                    <a:pt x="252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3360025" y="4582675"/>
              <a:ext cx="62925" cy="72300"/>
            </a:xfrm>
            <a:custGeom>
              <a:rect b="b" l="l" r="r" t="t"/>
              <a:pathLst>
                <a:path extrusionOk="0" h="2892" w="2517">
                  <a:moveTo>
                    <a:pt x="2517" y="1"/>
                  </a:moveTo>
                  <a:lnTo>
                    <a:pt x="1" y="1723"/>
                  </a:lnTo>
                  <a:lnTo>
                    <a:pt x="1" y="2891"/>
                  </a:lnTo>
                  <a:lnTo>
                    <a:pt x="2517" y="2891"/>
                  </a:lnTo>
                  <a:lnTo>
                    <a:pt x="251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3836425" y="4150250"/>
              <a:ext cx="217250" cy="504725"/>
            </a:xfrm>
            <a:custGeom>
              <a:rect b="b" l="l" r="r" t="t"/>
              <a:pathLst>
                <a:path extrusionOk="0" h="20189" w="8690">
                  <a:moveTo>
                    <a:pt x="8689" y="0"/>
                  </a:moveTo>
                  <a:lnTo>
                    <a:pt x="0" y="5959"/>
                  </a:lnTo>
                  <a:lnTo>
                    <a:pt x="0" y="11071"/>
                  </a:lnTo>
                  <a:cubicBezTo>
                    <a:pt x="0" y="11642"/>
                    <a:pt x="455" y="12097"/>
                    <a:pt x="1026" y="12097"/>
                  </a:cubicBezTo>
                  <a:lnTo>
                    <a:pt x="1106" y="12097"/>
                  </a:lnTo>
                  <a:lnTo>
                    <a:pt x="1106" y="20188"/>
                  </a:lnTo>
                  <a:lnTo>
                    <a:pt x="3622" y="20188"/>
                  </a:lnTo>
                  <a:lnTo>
                    <a:pt x="3622" y="12097"/>
                  </a:lnTo>
                  <a:lnTo>
                    <a:pt x="5148" y="12097"/>
                  </a:lnTo>
                  <a:cubicBezTo>
                    <a:pt x="5692" y="12097"/>
                    <a:pt x="6138" y="11678"/>
                    <a:pt x="6174" y="11142"/>
                  </a:cubicBezTo>
                  <a:lnTo>
                    <a:pt x="6174" y="20188"/>
                  </a:lnTo>
                  <a:lnTo>
                    <a:pt x="8689" y="20188"/>
                  </a:lnTo>
                  <a:lnTo>
                    <a:pt x="8689"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4244100" y="4129500"/>
              <a:ext cx="62925" cy="525475"/>
            </a:xfrm>
            <a:custGeom>
              <a:rect b="b" l="l" r="r" t="t"/>
              <a:pathLst>
                <a:path extrusionOk="0" h="21019" w="2517">
                  <a:moveTo>
                    <a:pt x="1" y="0"/>
                  </a:moveTo>
                  <a:lnTo>
                    <a:pt x="1" y="21018"/>
                  </a:lnTo>
                  <a:lnTo>
                    <a:pt x="2517" y="21018"/>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4370775" y="3889525"/>
              <a:ext cx="62925" cy="765450"/>
            </a:xfrm>
            <a:custGeom>
              <a:rect b="b" l="l" r="r" t="t"/>
              <a:pathLst>
                <a:path extrusionOk="0" h="30618" w="2517">
                  <a:moveTo>
                    <a:pt x="2517" y="0"/>
                  </a:moveTo>
                  <a:lnTo>
                    <a:pt x="1" y="1731"/>
                  </a:lnTo>
                  <a:lnTo>
                    <a:pt x="1" y="30617"/>
                  </a:lnTo>
                  <a:lnTo>
                    <a:pt x="2517" y="30617"/>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6826750" y="3437225"/>
              <a:ext cx="63150" cy="1217750"/>
            </a:xfrm>
            <a:custGeom>
              <a:rect b="b" l="l" r="r" t="t"/>
              <a:pathLst>
                <a:path extrusionOk="0" h="48710" w="2526">
                  <a:moveTo>
                    <a:pt x="1" y="1"/>
                  </a:moveTo>
                  <a:lnTo>
                    <a:pt x="1" y="48709"/>
                  </a:lnTo>
                  <a:lnTo>
                    <a:pt x="2525" y="48709"/>
                  </a:lnTo>
                  <a:lnTo>
                    <a:pt x="252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6328725" y="4057025"/>
              <a:ext cx="62925" cy="597950"/>
            </a:xfrm>
            <a:custGeom>
              <a:rect b="b" l="l" r="r" t="t"/>
              <a:pathLst>
                <a:path extrusionOk="0" h="23918" w="2517">
                  <a:moveTo>
                    <a:pt x="1" y="0"/>
                  </a:moveTo>
                  <a:lnTo>
                    <a:pt x="1" y="23917"/>
                  </a:lnTo>
                  <a:lnTo>
                    <a:pt x="2517" y="23917"/>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6204950" y="4253725"/>
              <a:ext cx="62925" cy="401250"/>
            </a:xfrm>
            <a:custGeom>
              <a:rect b="b" l="l" r="r" t="t"/>
              <a:pathLst>
                <a:path extrusionOk="0" h="16050" w="2517">
                  <a:moveTo>
                    <a:pt x="1" y="0"/>
                  </a:moveTo>
                  <a:lnTo>
                    <a:pt x="1" y="16049"/>
                  </a:lnTo>
                  <a:lnTo>
                    <a:pt x="2516" y="16049"/>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6953650" y="2688750"/>
              <a:ext cx="189600" cy="1966225"/>
            </a:xfrm>
            <a:custGeom>
              <a:rect b="b" l="l" r="r" t="t"/>
              <a:pathLst>
                <a:path extrusionOk="0" h="78649" w="7584">
                  <a:moveTo>
                    <a:pt x="3783" y="1"/>
                  </a:moveTo>
                  <a:cubicBezTo>
                    <a:pt x="3694" y="1"/>
                    <a:pt x="3614" y="72"/>
                    <a:pt x="3614" y="161"/>
                  </a:cubicBezTo>
                  <a:lnTo>
                    <a:pt x="3614" y="15711"/>
                  </a:lnTo>
                  <a:lnTo>
                    <a:pt x="1633" y="15711"/>
                  </a:lnTo>
                  <a:cubicBezTo>
                    <a:pt x="1071" y="15711"/>
                    <a:pt x="607" y="16166"/>
                    <a:pt x="607" y="16737"/>
                  </a:cubicBezTo>
                  <a:lnTo>
                    <a:pt x="607" y="18672"/>
                  </a:lnTo>
                  <a:lnTo>
                    <a:pt x="1" y="18672"/>
                  </a:lnTo>
                  <a:lnTo>
                    <a:pt x="1" y="78648"/>
                  </a:lnTo>
                  <a:lnTo>
                    <a:pt x="2516" y="78648"/>
                  </a:lnTo>
                  <a:lnTo>
                    <a:pt x="2516" y="38575"/>
                  </a:lnTo>
                  <a:lnTo>
                    <a:pt x="3614" y="38575"/>
                  </a:lnTo>
                  <a:lnTo>
                    <a:pt x="3614" y="40573"/>
                  </a:lnTo>
                  <a:cubicBezTo>
                    <a:pt x="3614" y="40672"/>
                    <a:pt x="3694" y="40743"/>
                    <a:pt x="3783" y="40743"/>
                  </a:cubicBezTo>
                  <a:cubicBezTo>
                    <a:pt x="3872" y="40743"/>
                    <a:pt x="3953" y="40672"/>
                    <a:pt x="3953" y="40573"/>
                  </a:cubicBezTo>
                  <a:lnTo>
                    <a:pt x="3953" y="38575"/>
                  </a:lnTo>
                  <a:lnTo>
                    <a:pt x="5068" y="38575"/>
                  </a:lnTo>
                  <a:lnTo>
                    <a:pt x="5068" y="78648"/>
                  </a:lnTo>
                  <a:lnTo>
                    <a:pt x="7583" y="78648"/>
                  </a:lnTo>
                  <a:lnTo>
                    <a:pt x="7583" y="22723"/>
                  </a:lnTo>
                  <a:lnTo>
                    <a:pt x="6790" y="22723"/>
                  </a:lnTo>
                  <a:lnTo>
                    <a:pt x="6790" y="16737"/>
                  </a:lnTo>
                  <a:cubicBezTo>
                    <a:pt x="6790" y="16166"/>
                    <a:pt x="6326" y="15711"/>
                    <a:pt x="5764" y="15711"/>
                  </a:cubicBezTo>
                  <a:lnTo>
                    <a:pt x="3953" y="15711"/>
                  </a:lnTo>
                  <a:lnTo>
                    <a:pt x="3953" y="161"/>
                  </a:lnTo>
                  <a:cubicBezTo>
                    <a:pt x="3953" y="72"/>
                    <a:pt x="3872" y="1"/>
                    <a:pt x="3783"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5175900" y="3488525"/>
              <a:ext cx="62925" cy="1166450"/>
            </a:xfrm>
            <a:custGeom>
              <a:rect b="b" l="l" r="r" t="t"/>
              <a:pathLst>
                <a:path extrusionOk="0" h="46658" w="2517">
                  <a:moveTo>
                    <a:pt x="1" y="0"/>
                  </a:moveTo>
                  <a:lnTo>
                    <a:pt x="1" y="46657"/>
                  </a:lnTo>
                  <a:lnTo>
                    <a:pt x="2517" y="46657"/>
                  </a:lnTo>
                  <a:lnTo>
                    <a:pt x="2517" y="1178"/>
                  </a:lnTo>
                  <a:lnTo>
                    <a:pt x="1"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302600" y="3547625"/>
              <a:ext cx="62900" cy="1107350"/>
            </a:xfrm>
            <a:custGeom>
              <a:rect b="b" l="l" r="r" t="t"/>
              <a:pathLst>
                <a:path extrusionOk="0" h="44294" w="2516">
                  <a:moveTo>
                    <a:pt x="0" y="1"/>
                  </a:moveTo>
                  <a:lnTo>
                    <a:pt x="0" y="44293"/>
                  </a:lnTo>
                  <a:lnTo>
                    <a:pt x="2516" y="44293"/>
                  </a:lnTo>
                  <a:lnTo>
                    <a:pt x="2516" y="1169"/>
                  </a:lnTo>
                  <a:lnTo>
                    <a:pt x="0"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5049225" y="4072400"/>
              <a:ext cx="62925" cy="582575"/>
            </a:xfrm>
            <a:custGeom>
              <a:rect b="b" l="l" r="r" t="t"/>
              <a:pathLst>
                <a:path extrusionOk="0" h="23303" w="2517">
                  <a:moveTo>
                    <a:pt x="1" y="1"/>
                  </a:moveTo>
                  <a:lnTo>
                    <a:pt x="1" y="23302"/>
                  </a:lnTo>
                  <a:lnTo>
                    <a:pt x="2517" y="23302"/>
                  </a:lnTo>
                  <a:lnTo>
                    <a:pt x="251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4801450" y="4106525"/>
              <a:ext cx="62925" cy="548450"/>
            </a:xfrm>
            <a:custGeom>
              <a:rect b="b" l="l" r="r" t="t"/>
              <a:pathLst>
                <a:path extrusionOk="0" h="21938" w="2517">
                  <a:moveTo>
                    <a:pt x="1" y="1"/>
                  </a:moveTo>
                  <a:lnTo>
                    <a:pt x="1" y="21937"/>
                  </a:lnTo>
                  <a:lnTo>
                    <a:pt x="2516" y="21937"/>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4677675" y="4381300"/>
              <a:ext cx="62925" cy="273675"/>
            </a:xfrm>
            <a:custGeom>
              <a:rect b="b" l="l" r="r" t="t"/>
              <a:pathLst>
                <a:path extrusionOk="0" h="10947" w="2517">
                  <a:moveTo>
                    <a:pt x="0" y="0"/>
                  </a:moveTo>
                  <a:lnTo>
                    <a:pt x="0" y="10946"/>
                  </a:lnTo>
                  <a:lnTo>
                    <a:pt x="2516" y="10946"/>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4553900" y="4281825"/>
              <a:ext cx="62900" cy="373150"/>
            </a:xfrm>
            <a:custGeom>
              <a:rect b="b" l="l" r="r" t="t"/>
              <a:pathLst>
                <a:path extrusionOk="0" h="14926" w="2516">
                  <a:moveTo>
                    <a:pt x="0" y="0"/>
                  </a:moveTo>
                  <a:lnTo>
                    <a:pt x="0" y="14925"/>
                  </a:lnTo>
                  <a:lnTo>
                    <a:pt x="2516" y="14925"/>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5429275" y="3684125"/>
              <a:ext cx="62900" cy="970850"/>
            </a:xfrm>
            <a:custGeom>
              <a:rect b="b" l="l" r="r" t="t"/>
              <a:pathLst>
                <a:path extrusionOk="0" h="38834" w="2516">
                  <a:moveTo>
                    <a:pt x="0" y="0"/>
                  </a:moveTo>
                  <a:lnTo>
                    <a:pt x="0" y="38833"/>
                  </a:lnTo>
                  <a:lnTo>
                    <a:pt x="2516" y="38833"/>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5555950" y="4156700"/>
              <a:ext cx="62925" cy="498275"/>
            </a:xfrm>
            <a:custGeom>
              <a:rect b="b" l="l" r="r" t="t"/>
              <a:pathLst>
                <a:path extrusionOk="0" h="19931" w="2517">
                  <a:moveTo>
                    <a:pt x="0" y="1"/>
                  </a:moveTo>
                  <a:lnTo>
                    <a:pt x="0" y="19930"/>
                  </a:lnTo>
                  <a:lnTo>
                    <a:pt x="2516" y="19930"/>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5682625" y="4024000"/>
              <a:ext cx="62925" cy="630975"/>
            </a:xfrm>
            <a:custGeom>
              <a:rect b="b" l="l" r="r" t="t"/>
              <a:pathLst>
                <a:path extrusionOk="0" h="25239" w="2517">
                  <a:moveTo>
                    <a:pt x="1" y="1"/>
                  </a:moveTo>
                  <a:lnTo>
                    <a:pt x="1" y="25238"/>
                  </a:lnTo>
                  <a:lnTo>
                    <a:pt x="2516" y="25238"/>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5809300" y="3767300"/>
              <a:ext cx="62925" cy="887675"/>
            </a:xfrm>
            <a:custGeom>
              <a:rect b="b" l="l" r="r" t="t"/>
              <a:pathLst>
                <a:path extrusionOk="0" h="35507" w="2517">
                  <a:moveTo>
                    <a:pt x="1" y="1"/>
                  </a:moveTo>
                  <a:lnTo>
                    <a:pt x="1" y="35506"/>
                  </a:lnTo>
                  <a:lnTo>
                    <a:pt x="2516" y="35506"/>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5935975" y="4031600"/>
              <a:ext cx="62925" cy="623375"/>
            </a:xfrm>
            <a:custGeom>
              <a:rect b="b" l="l" r="r" t="t"/>
              <a:pathLst>
                <a:path extrusionOk="0" h="24935" w="2517">
                  <a:moveTo>
                    <a:pt x="1" y="0"/>
                  </a:moveTo>
                  <a:lnTo>
                    <a:pt x="1" y="24934"/>
                  </a:lnTo>
                  <a:lnTo>
                    <a:pt x="2517" y="24934"/>
                  </a:lnTo>
                  <a:lnTo>
                    <a:pt x="2517"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3263250" y="2561400"/>
              <a:ext cx="3722100" cy="2093575"/>
            </a:xfrm>
            <a:custGeom>
              <a:rect b="b" l="l" r="r" t="t"/>
              <a:pathLst>
                <a:path extrusionOk="0" h="83743" w="148884">
                  <a:moveTo>
                    <a:pt x="147902" y="1"/>
                  </a:moveTo>
                  <a:lnTo>
                    <a:pt x="88220" y="41573"/>
                  </a:lnTo>
                  <a:lnTo>
                    <a:pt x="72823" y="34168"/>
                  </a:lnTo>
                  <a:lnTo>
                    <a:pt x="0" y="83733"/>
                  </a:lnTo>
                  <a:lnTo>
                    <a:pt x="3988" y="83742"/>
                  </a:lnTo>
                  <a:lnTo>
                    <a:pt x="73037" y="36764"/>
                  </a:lnTo>
                  <a:lnTo>
                    <a:pt x="88434" y="44169"/>
                  </a:lnTo>
                  <a:lnTo>
                    <a:pt x="148883" y="2053"/>
                  </a:lnTo>
                  <a:lnTo>
                    <a:pt x="1479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6827425" y="2446775"/>
              <a:ext cx="315825" cy="298875"/>
            </a:xfrm>
            <a:custGeom>
              <a:rect b="b" l="l" r="r" t="t"/>
              <a:pathLst>
                <a:path extrusionOk="0" h="11955" w="12633">
                  <a:moveTo>
                    <a:pt x="12632" y="0"/>
                  </a:moveTo>
                  <a:lnTo>
                    <a:pt x="0" y="4158"/>
                  </a:lnTo>
                  <a:lnTo>
                    <a:pt x="5059" y="6611"/>
                  </a:lnTo>
                  <a:lnTo>
                    <a:pt x="6798" y="11955"/>
                  </a:lnTo>
                  <a:lnTo>
                    <a:pt x="126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 name="Google Shape;207;p3"/>
          <p:cNvGrpSpPr/>
          <p:nvPr/>
        </p:nvGrpSpPr>
        <p:grpSpPr>
          <a:xfrm>
            <a:off x="471560" y="3589650"/>
            <a:ext cx="1207215" cy="1092048"/>
            <a:chOff x="431250" y="4269675"/>
            <a:chExt cx="623175" cy="563725"/>
          </a:xfrm>
        </p:grpSpPr>
        <p:sp>
          <p:nvSpPr>
            <p:cNvPr id="208" name="Google Shape;208;p3"/>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3"/>
          <p:cNvSpPr txBox="1"/>
          <p:nvPr>
            <p:ph type="title"/>
          </p:nvPr>
        </p:nvSpPr>
        <p:spPr>
          <a:xfrm>
            <a:off x="2881200" y="2571750"/>
            <a:ext cx="3381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3" name="Google Shape;213;p3"/>
          <p:cNvSpPr txBox="1"/>
          <p:nvPr>
            <p:ph hasCustomPrompt="1" idx="2" type="title"/>
          </p:nvPr>
        </p:nvSpPr>
        <p:spPr>
          <a:xfrm>
            <a:off x="2881200" y="1729950"/>
            <a:ext cx="12888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001" name="Shape 1001"/>
        <p:cNvGrpSpPr/>
        <p:nvPr/>
      </p:nvGrpSpPr>
      <p:grpSpPr>
        <a:xfrm>
          <a:off x="0" y="0"/>
          <a:ext cx="0" cy="0"/>
          <a:chOff x="0" y="0"/>
          <a:chExt cx="0" cy="0"/>
        </a:xfrm>
      </p:grpSpPr>
      <p:grpSp>
        <p:nvGrpSpPr>
          <p:cNvPr id="1002" name="Google Shape;1002;p21"/>
          <p:cNvGrpSpPr/>
          <p:nvPr/>
        </p:nvGrpSpPr>
        <p:grpSpPr>
          <a:xfrm>
            <a:off x="-222612" y="-819163"/>
            <a:ext cx="4570289" cy="4570198"/>
            <a:chOff x="1846563" y="182687"/>
            <a:chExt cx="4570289" cy="4570198"/>
          </a:xfrm>
        </p:grpSpPr>
        <p:grpSp>
          <p:nvGrpSpPr>
            <p:cNvPr id="1003" name="Google Shape;1003;p21"/>
            <p:cNvGrpSpPr/>
            <p:nvPr/>
          </p:nvGrpSpPr>
          <p:grpSpPr>
            <a:xfrm>
              <a:off x="1846563" y="182687"/>
              <a:ext cx="4570289" cy="4570198"/>
              <a:chOff x="878425" y="-785450"/>
              <a:chExt cx="6506675" cy="6506546"/>
            </a:xfrm>
          </p:grpSpPr>
          <p:sp>
            <p:nvSpPr>
              <p:cNvPr id="1004" name="Google Shape;1004;p21"/>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1"/>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1"/>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7" name="Google Shape;1007;p21"/>
            <p:cNvGrpSpPr/>
            <p:nvPr/>
          </p:nvGrpSpPr>
          <p:grpSpPr>
            <a:xfrm>
              <a:off x="3185908" y="718741"/>
              <a:ext cx="3124599" cy="2544437"/>
              <a:chOff x="4104846" y="2798475"/>
              <a:chExt cx="895480" cy="729211"/>
            </a:xfrm>
          </p:grpSpPr>
          <p:sp>
            <p:nvSpPr>
              <p:cNvPr id="1008" name="Google Shape;1008;p21"/>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1"/>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1"/>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1"/>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12" name="Google Shape;1012;p21"/>
          <p:cNvGrpSpPr/>
          <p:nvPr/>
        </p:nvGrpSpPr>
        <p:grpSpPr>
          <a:xfrm rot="10800000">
            <a:off x="6854324" y="-1893482"/>
            <a:ext cx="2520972" cy="3082298"/>
            <a:chOff x="0" y="4208000"/>
            <a:chExt cx="2238079" cy="2736415"/>
          </a:xfrm>
        </p:grpSpPr>
        <p:sp>
          <p:nvSpPr>
            <p:cNvPr id="1013" name="Google Shape;1013;p21"/>
            <p:cNvSpPr/>
            <p:nvPr/>
          </p:nvSpPr>
          <p:spPr>
            <a:xfrm>
              <a:off x="1720138" y="5167740"/>
              <a:ext cx="88302" cy="1159170"/>
            </a:xfrm>
            <a:custGeom>
              <a:rect b="b" l="l" r="r" t="t"/>
              <a:pathLst>
                <a:path extrusionOk="0" h="11723" w="893">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1"/>
            <p:cNvSpPr/>
            <p:nvPr/>
          </p:nvSpPr>
          <p:spPr>
            <a:xfrm>
              <a:off x="1591395" y="4999246"/>
              <a:ext cx="72382" cy="1244800"/>
            </a:xfrm>
            <a:custGeom>
              <a:rect b="b" l="l" r="r" t="t"/>
              <a:pathLst>
                <a:path extrusionOk="0" h="12589" w="732">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1"/>
            <p:cNvSpPr/>
            <p:nvPr/>
          </p:nvSpPr>
          <p:spPr>
            <a:xfrm>
              <a:off x="1881611" y="5289462"/>
              <a:ext cx="72382" cy="1318861"/>
            </a:xfrm>
            <a:custGeom>
              <a:rect b="b" l="l" r="r" t="t"/>
              <a:pathLst>
                <a:path extrusionOk="0" h="13338" w="732">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1"/>
            <p:cNvSpPr/>
            <p:nvPr/>
          </p:nvSpPr>
          <p:spPr>
            <a:xfrm>
              <a:off x="2023605" y="5118398"/>
              <a:ext cx="72481" cy="1826017"/>
            </a:xfrm>
            <a:custGeom>
              <a:rect b="b" l="l" r="r" t="t"/>
              <a:pathLst>
                <a:path extrusionOk="0" h="18467" w="733">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1"/>
            <p:cNvSpPr/>
            <p:nvPr/>
          </p:nvSpPr>
          <p:spPr>
            <a:xfrm>
              <a:off x="2165598" y="5401495"/>
              <a:ext cx="72481" cy="645785"/>
            </a:xfrm>
            <a:custGeom>
              <a:rect b="b" l="l" r="r" t="t"/>
              <a:pathLst>
                <a:path extrusionOk="0" h="6531" w="733">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1"/>
            <p:cNvSpPr/>
            <p:nvPr/>
          </p:nvSpPr>
          <p:spPr>
            <a:xfrm>
              <a:off x="1445842" y="5162499"/>
              <a:ext cx="72382" cy="1372652"/>
            </a:xfrm>
            <a:custGeom>
              <a:rect b="b" l="l" r="r" t="t"/>
              <a:pathLst>
                <a:path extrusionOk="0" h="13882" w="732">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1"/>
            <p:cNvSpPr/>
            <p:nvPr/>
          </p:nvSpPr>
          <p:spPr>
            <a:xfrm>
              <a:off x="1301178" y="5286002"/>
              <a:ext cx="71492" cy="1125650"/>
            </a:xfrm>
            <a:custGeom>
              <a:rect b="b" l="l" r="r" t="t"/>
              <a:pathLst>
                <a:path extrusionOk="0" h="11384" w="723">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1"/>
            <p:cNvSpPr/>
            <p:nvPr/>
          </p:nvSpPr>
          <p:spPr>
            <a:xfrm>
              <a:off x="1155625" y="4965726"/>
              <a:ext cx="72382" cy="1237681"/>
            </a:xfrm>
            <a:custGeom>
              <a:rect b="b" l="l" r="r" t="t"/>
              <a:pathLst>
                <a:path extrusionOk="0" h="12517" w="732">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1"/>
            <p:cNvSpPr/>
            <p:nvPr/>
          </p:nvSpPr>
          <p:spPr>
            <a:xfrm>
              <a:off x="1010072" y="4768161"/>
              <a:ext cx="72382" cy="1602845"/>
            </a:xfrm>
            <a:custGeom>
              <a:rect b="b" l="l" r="r" t="t"/>
              <a:pathLst>
                <a:path extrusionOk="0" h="16210" w="732">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1"/>
            <p:cNvSpPr/>
            <p:nvPr/>
          </p:nvSpPr>
          <p:spPr>
            <a:xfrm>
              <a:off x="865409" y="4652569"/>
              <a:ext cx="72382" cy="1627565"/>
            </a:xfrm>
            <a:custGeom>
              <a:rect b="b" l="l" r="r" t="t"/>
              <a:pathLst>
                <a:path extrusionOk="0" h="16460" w="732">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1"/>
            <p:cNvSpPr/>
            <p:nvPr/>
          </p:nvSpPr>
          <p:spPr>
            <a:xfrm>
              <a:off x="419059" y="5167740"/>
              <a:ext cx="89192" cy="1159170"/>
            </a:xfrm>
            <a:custGeom>
              <a:rect b="b" l="l" r="r" t="t"/>
              <a:pathLst>
                <a:path extrusionOk="0" h="11723" w="902">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1"/>
            <p:cNvSpPr/>
            <p:nvPr/>
          </p:nvSpPr>
          <p:spPr>
            <a:xfrm>
              <a:off x="291106" y="4470035"/>
              <a:ext cx="71591" cy="1599285"/>
            </a:xfrm>
            <a:custGeom>
              <a:rect b="b" l="l" r="r" t="t"/>
              <a:pathLst>
                <a:path extrusionOk="0" h="16174" w="724">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1"/>
            <p:cNvSpPr/>
            <p:nvPr/>
          </p:nvSpPr>
          <p:spPr>
            <a:xfrm>
              <a:off x="581323" y="5100698"/>
              <a:ext cx="72481" cy="1318861"/>
            </a:xfrm>
            <a:custGeom>
              <a:rect b="b" l="l" r="r" t="t"/>
              <a:pathLst>
                <a:path extrusionOk="0" h="13338" w="733">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1"/>
            <p:cNvSpPr/>
            <p:nvPr/>
          </p:nvSpPr>
          <p:spPr>
            <a:xfrm>
              <a:off x="723415" y="4934875"/>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1"/>
            <p:cNvSpPr/>
            <p:nvPr/>
          </p:nvSpPr>
          <p:spPr>
            <a:xfrm>
              <a:off x="145553" y="4470035"/>
              <a:ext cx="72481" cy="1727236"/>
            </a:xfrm>
            <a:custGeom>
              <a:rect b="b" l="l" r="r" t="t"/>
              <a:pathLst>
                <a:path extrusionOk="0" h="17468" w="733">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1"/>
            <p:cNvSpPr/>
            <p:nvPr/>
          </p:nvSpPr>
          <p:spPr>
            <a:xfrm>
              <a:off x="0" y="4208000"/>
              <a:ext cx="72481" cy="1715766"/>
            </a:xfrm>
            <a:custGeom>
              <a:rect b="b" l="l" r="r" t="t"/>
              <a:pathLst>
                <a:path extrusionOk="0" h="17352" w="733">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9" name="Google Shape;1029;p21"/>
          <p:cNvGrpSpPr/>
          <p:nvPr/>
        </p:nvGrpSpPr>
        <p:grpSpPr>
          <a:xfrm flipH="1">
            <a:off x="-205966" y="4136693"/>
            <a:ext cx="819079" cy="741424"/>
            <a:chOff x="470050" y="3731100"/>
            <a:chExt cx="179800" cy="162750"/>
          </a:xfrm>
        </p:grpSpPr>
        <p:sp>
          <p:nvSpPr>
            <p:cNvPr id="1030" name="Google Shape;1030;p21"/>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1"/>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1"/>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1"/>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1"/>
          <p:cNvGrpSpPr/>
          <p:nvPr/>
        </p:nvGrpSpPr>
        <p:grpSpPr>
          <a:xfrm flipH="1">
            <a:off x="8530534" y="2201031"/>
            <a:ext cx="819079" cy="741424"/>
            <a:chOff x="470050" y="3731100"/>
            <a:chExt cx="179800" cy="162750"/>
          </a:xfrm>
        </p:grpSpPr>
        <p:sp>
          <p:nvSpPr>
            <p:cNvPr id="1035" name="Google Shape;1035;p21"/>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1"/>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1"/>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1"/>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9" name="Google Shape;103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40" name="Google Shape;1040;p21"/>
          <p:cNvSpPr txBox="1"/>
          <p:nvPr>
            <p:ph idx="1" type="subTitle"/>
          </p:nvPr>
        </p:nvSpPr>
        <p:spPr>
          <a:xfrm>
            <a:off x="712900" y="1867400"/>
            <a:ext cx="24693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41" name="Google Shape;1041;p21"/>
          <p:cNvSpPr txBox="1"/>
          <p:nvPr>
            <p:ph idx="2" type="subTitle"/>
          </p:nvPr>
        </p:nvSpPr>
        <p:spPr>
          <a:xfrm>
            <a:off x="3281976" y="1867410"/>
            <a:ext cx="25797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42" name="Google Shape;1042;p21"/>
          <p:cNvSpPr txBox="1"/>
          <p:nvPr>
            <p:ph idx="3" type="subTitle"/>
          </p:nvPr>
        </p:nvSpPr>
        <p:spPr>
          <a:xfrm>
            <a:off x="712900" y="3544702"/>
            <a:ext cx="24693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43" name="Google Shape;1043;p21"/>
          <p:cNvSpPr txBox="1"/>
          <p:nvPr>
            <p:ph idx="4" type="subTitle"/>
          </p:nvPr>
        </p:nvSpPr>
        <p:spPr>
          <a:xfrm>
            <a:off x="3281985" y="3544703"/>
            <a:ext cx="25797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44" name="Google Shape;1044;p21"/>
          <p:cNvSpPr txBox="1"/>
          <p:nvPr>
            <p:ph idx="5" type="subTitle"/>
          </p:nvPr>
        </p:nvSpPr>
        <p:spPr>
          <a:xfrm>
            <a:off x="5961455" y="1867406"/>
            <a:ext cx="24693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45" name="Google Shape;1045;p21"/>
          <p:cNvSpPr txBox="1"/>
          <p:nvPr>
            <p:ph idx="6" type="subTitle"/>
          </p:nvPr>
        </p:nvSpPr>
        <p:spPr>
          <a:xfrm>
            <a:off x="5961474" y="3544702"/>
            <a:ext cx="24693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046" name="Google Shape;1046;p21"/>
          <p:cNvSpPr txBox="1"/>
          <p:nvPr>
            <p:ph idx="7" type="subTitle"/>
          </p:nvPr>
        </p:nvSpPr>
        <p:spPr>
          <a:xfrm>
            <a:off x="712900" y="1264519"/>
            <a:ext cx="2469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47" name="Google Shape;1047;p21"/>
          <p:cNvSpPr txBox="1"/>
          <p:nvPr>
            <p:ph idx="8" type="subTitle"/>
          </p:nvPr>
        </p:nvSpPr>
        <p:spPr>
          <a:xfrm>
            <a:off x="3281976" y="1264519"/>
            <a:ext cx="2577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48" name="Google Shape;1048;p21"/>
          <p:cNvSpPr txBox="1"/>
          <p:nvPr>
            <p:ph idx="9" type="subTitle"/>
          </p:nvPr>
        </p:nvSpPr>
        <p:spPr>
          <a:xfrm>
            <a:off x="5961455" y="1264519"/>
            <a:ext cx="24669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49" name="Google Shape;1049;p21"/>
          <p:cNvSpPr txBox="1"/>
          <p:nvPr>
            <p:ph idx="13" type="subTitle"/>
          </p:nvPr>
        </p:nvSpPr>
        <p:spPr>
          <a:xfrm>
            <a:off x="712900" y="2944310"/>
            <a:ext cx="2469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50" name="Google Shape;1050;p21"/>
          <p:cNvSpPr txBox="1"/>
          <p:nvPr>
            <p:ph idx="14" type="subTitle"/>
          </p:nvPr>
        </p:nvSpPr>
        <p:spPr>
          <a:xfrm>
            <a:off x="3281976" y="2944306"/>
            <a:ext cx="2577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51" name="Google Shape;1051;p21"/>
          <p:cNvSpPr txBox="1"/>
          <p:nvPr>
            <p:ph idx="15" type="subTitle"/>
          </p:nvPr>
        </p:nvSpPr>
        <p:spPr>
          <a:xfrm>
            <a:off x="5961455" y="2944300"/>
            <a:ext cx="2469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052" name="Shape 1052"/>
        <p:cNvGrpSpPr/>
        <p:nvPr/>
      </p:nvGrpSpPr>
      <p:grpSpPr>
        <a:xfrm>
          <a:off x="0" y="0"/>
          <a:ext cx="0" cy="0"/>
          <a:chOff x="0" y="0"/>
          <a:chExt cx="0" cy="0"/>
        </a:xfrm>
      </p:grpSpPr>
      <p:grpSp>
        <p:nvGrpSpPr>
          <p:cNvPr id="1053" name="Google Shape;1053;p22"/>
          <p:cNvGrpSpPr/>
          <p:nvPr/>
        </p:nvGrpSpPr>
        <p:grpSpPr>
          <a:xfrm>
            <a:off x="1846563" y="182687"/>
            <a:ext cx="4570289" cy="4570198"/>
            <a:chOff x="1846563" y="182687"/>
            <a:chExt cx="4570289" cy="4570198"/>
          </a:xfrm>
        </p:grpSpPr>
        <p:grpSp>
          <p:nvGrpSpPr>
            <p:cNvPr id="1054" name="Google Shape;1054;p22"/>
            <p:cNvGrpSpPr/>
            <p:nvPr/>
          </p:nvGrpSpPr>
          <p:grpSpPr>
            <a:xfrm>
              <a:off x="1846563" y="182687"/>
              <a:ext cx="4570289" cy="4570198"/>
              <a:chOff x="878425" y="-785450"/>
              <a:chExt cx="6506675" cy="6506546"/>
            </a:xfrm>
          </p:grpSpPr>
          <p:sp>
            <p:nvSpPr>
              <p:cNvPr id="1055" name="Google Shape;1055;p22"/>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2"/>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2"/>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2"/>
            <p:cNvGrpSpPr/>
            <p:nvPr/>
          </p:nvGrpSpPr>
          <p:grpSpPr>
            <a:xfrm>
              <a:off x="3185908" y="718741"/>
              <a:ext cx="3124599" cy="2544437"/>
              <a:chOff x="4104846" y="2798475"/>
              <a:chExt cx="895480" cy="729211"/>
            </a:xfrm>
          </p:grpSpPr>
          <p:sp>
            <p:nvSpPr>
              <p:cNvPr id="1059" name="Google Shape;1059;p22"/>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2"/>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2"/>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2"/>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63" name="Google Shape;1063;p22"/>
          <p:cNvGrpSpPr/>
          <p:nvPr/>
        </p:nvGrpSpPr>
        <p:grpSpPr>
          <a:xfrm>
            <a:off x="274110" y="2333600"/>
            <a:ext cx="1207215" cy="1092048"/>
            <a:chOff x="431250" y="4269675"/>
            <a:chExt cx="623175" cy="563725"/>
          </a:xfrm>
        </p:grpSpPr>
        <p:sp>
          <p:nvSpPr>
            <p:cNvPr id="1064" name="Google Shape;1064;p22"/>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2"/>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2"/>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2"/>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8" name="Google Shape;1068;p22"/>
          <p:cNvGrpSpPr/>
          <p:nvPr/>
        </p:nvGrpSpPr>
        <p:grpSpPr>
          <a:xfrm>
            <a:off x="6866103" y="-118230"/>
            <a:ext cx="547707" cy="495785"/>
            <a:chOff x="470050" y="3731100"/>
            <a:chExt cx="179800" cy="162750"/>
          </a:xfrm>
        </p:grpSpPr>
        <p:sp>
          <p:nvSpPr>
            <p:cNvPr id="1069" name="Google Shape;1069;p22"/>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2"/>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2"/>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2"/>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3" name="Google Shape;1073;p22"/>
          <p:cNvGrpSpPr/>
          <p:nvPr/>
        </p:nvGrpSpPr>
        <p:grpSpPr>
          <a:xfrm>
            <a:off x="7923917" y="1121695"/>
            <a:ext cx="1013699" cy="886245"/>
            <a:chOff x="895150" y="3894725"/>
            <a:chExt cx="332775" cy="290925"/>
          </a:xfrm>
        </p:grpSpPr>
        <p:sp>
          <p:nvSpPr>
            <p:cNvPr id="1074" name="Google Shape;1074;p22"/>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2"/>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2"/>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2"/>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8" name="Google Shape;1078;p22"/>
          <p:cNvGrpSpPr/>
          <p:nvPr/>
        </p:nvGrpSpPr>
        <p:grpSpPr>
          <a:xfrm>
            <a:off x="-1933449" y="-11"/>
            <a:ext cx="4570262" cy="2674788"/>
            <a:chOff x="2256275" y="1054425"/>
            <a:chExt cx="1212625" cy="709700"/>
          </a:xfrm>
        </p:grpSpPr>
        <p:sp>
          <p:nvSpPr>
            <p:cNvPr id="1079" name="Google Shape;1079;p22"/>
            <p:cNvSpPr/>
            <p:nvPr/>
          </p:nvSpPr>
          <p:spPr>
            <a:xfrm>
              <a:off x="2256275" y="1054425"/>
              <a:ext cx="1212625" cy="699875"/>
            </a:xfrm>
            <a:custGeom>
              <a:rect b="b" l="l" r="r" t="t"/>
              <a:pathLst>
                <a:path extrusionOk="0" h="27995" w="48505">
                  <a:moveTo>
                    <a:pt x="48504" y="1"/>
                  </a:moveTo>
                  <a:lnTo>
                    <a:pt x="1" y="10"/>
                  </a:lnTo>
                  <a:lnTo>
                    <a:pt x="1" y="27995"/>
                  </a:lnTo>
                  <a:lnTo>
                    <a:pt x="22366" y="12838"/>
                  </a:lnTo>
                  <a:lnTo>
                    <a:pt x="27352" y="14997"/>
                  </a:lnTo>
                  <a:lnTo>
                    <a:pt x="485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2"/>
            <p:cNvSpPr/>
            <p:nvPr/>
          </p:nvSpPr>
          <p:spPr>
            <a:xfrm>
              <a:off x="3031300" y="1292625"/>
              <a:ext cx="19200" cy="72050"/>
            </a:xfrm>
            <a:custGeom>
              <a:rect b="b" l="l" r="r" t="t"/>
              <a:pathLst>
                <a:path extrusionOk="0" h="2882" w="768">
                  <a:moveTo>
                    <a:pt x="0" y="0"/>
                  </a:moveTo>
                  <a:lnTo>
                    <a:pt x="0" y="2882"/>
                  </a:lnTo>
                  <a:lnTo>
                    <a:pt x="767" y="2338"/>
                  </a:lnTo>
                  <a:lnTo>
                    <a:pt x="767" y="63"/>
                  </a:lnTo>
                  <a:cubicBezTo>
                    <a:pt x="714" y="27"/>
                    <a:pt x="642" y="0"/>
                    <a:pt x="571"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2"/>
            <p:cNvSpPr/>
            <p:nvPr/>
          </p:nvSpPr>
          <p:spPr>
            <a:xfrm>
              <a:off x="3004750" y="1292625"/>
              <a:ext cx="6500" cy="87675"/>
            </a:xfrm>
            <a:custGeom>
              <a:rect b="b" l="l" r="r" t="t"/>
              <a:pathLst>
                <a:path extrusionOk="0" h="3507" w="260">
                  <a:moveTo>
                    <a:pt x="259" y="0"/>
                  </a:moveTo>
                  <a:cubicBezTo>
                    <a:pt x="117" y="27"/>
                    <a:pt x="1" y="161"/>
                    <a:pt x="1" y="321"/>
                  </a:cubicBezTo>
                  <a:lnTo>
                    <a:pt x="1" y="3221"/>
                  </a:lnTo>
                  <a:cubicBezTo>
                    <a:pt x="1" y="3346"/>
                    <a:pt x="72" y="3453"/>
                    <a:pt x="179" y="3506"/>
                  </a:cubicBezTo>
                  <a:lnTo>
                    <a:pt x="259" y="3453"/>
                  </a:lnTo>
                  <a:lnTo>
                    <a:pt x="259"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2"/>
            <p:cNvSpPr/>
            <p:nvPr/>
          </p:nvSpPr>
          <p:spPr>
            <a:xfrm>
              <a:off x="2861800" y="1083650"/>
              <a:ext cx="49075" cy="191600"/>
            </a:xfrm>
            <a:custGeom>
              <a:rect b="b" l="l" r="r" t="t"/>
              <a:pathLst>
                <a:path extrusionOk="0" h="7664" w="1963">
                  <a:moveTo>
                    <a:pt x="955" y="0"/>
                  </a:moveTo>
                  <a:cubicBezTo>
                    <a:pt x="928" y="0"/>
                    <a:pt x="901" y="18"/>
                    <a:pt x="901" y="54"/>
                  </a:cubicBezTo>
                  <a:lnTo>
                    <a:pt x="901" y="687"/>
                  </a:lnTo>
                  <a:lnTo>
                    <a:pt x="330" y="687"/>
                  </a:lnTo>
                  <a:cubicBezTo>
                    <a:pt x="152" y="687"/>
                    <a:pt x="0" y="830"/>
                    <a:pt x="0" y="1008"/>
                  </a:cubicBezTo>
                  <a:lnTo>
                    <a:pt x="0" y="5175"/>
                  </a:lnTo>
                  <a:cubicBezTo>
                    <a:pt x="0" y="5353"/>
                    <a:pt x="152" y="5496"/>
                    <a:pt x="330" y="5496"/>
                  </a:cubicBezTo>
                  <a:lnTo>
                    <a:pt x="901" y="5496"/>
                  </a:lnTo>
                  <a:lnTo>
                    <a:pt x="901" y="7619"/>
                  </a:lnTo>
                  <a:cubicBezTo>
                    <a:pt x="901" y="7646"/>
                    <a:pt x="928" y="7663"/>
                    <a:pt x="955" y="7663"/>
                  </a:cubicBezTo>
                  <a:cubicBezTo>
                    <a:pt x="981" y="7663"/>
                    <a:pt x="1008" y="7646"/>
                    <a:pt x="1008" y="7619"/>
                  </a:cubicBezTo>
                  <a:lnTo>
                    <a:pt x="1008" y="5496"/>
                  </a:lnTo>
                  <a:lnTo>
                    <a:pt x="1276" y="5496"/>
                  </a:lnTo>
                  <a:lnTo>
                    <a:pt x="1276" y="1847"/>
                  </a:lnTo>
                  <a:lnTo>
                    <a:pt x="1963" y="1847"/>
                  </a:lnTo>
                  <a:lnTo>
                    <a:pt x="1963" y="1008"/>
                  </a:lnTo>
                  <a:cubicBezTo>
                    <a:pt x="1963" y="830"/>
                    <a:pt x="1811" y="687"/>
                    <a:pt x="1633" y="687"/>
                  </a:cubicBezTo>
                  <a:lnTo>
                    <a:pt x="1008" y="687"/>
                  </a:lnTo>
                  <a:lnTo>
                    <a:pt x="1008" y="54"/>
                  </a:lnTo>
                  <a:cubicBezTo>
                    <a:pt x="1008" y="18"/>
                    <a:pt x="981" y="0"/>
                    <a:pt x="955" y="0"/>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2"/>
            <p:cNvSpPr/>
            <p:nvPr/>
          </p:nvSpPr>
          <p:spPr>
            <a:xfrm>
              <a:off x="2933375" y="1159025"/>
              <a:ext cx="48875" cy="195625"/>
            </a:xfrm>
            <a:custGeom>
              <a:rect b="b" l="l" r="r" t="t"/>
              <a:pathLst>
                <a:path extrusionOk="0" h="7825" w="1955">
                  <a:moveTo>
                    <a:pt x="946" y="1"/>
                  </a:moveTo>
                  <a:cubicBezTo>
                    <a:pt x="920" y="1"/>
                    <a:pt x="893" y="19"/>
                    <a:pt x="893" y="54"/>
                  </a:cubicBezTo>
                  <a:lnTo>
                    <a:pt x="893" y="1374"/>
                  </a:lnTo>
                  <a:lnTo>
                    <a:pt x="322" y="1374"/>
                  </a:lnTo>
                  <a:cubicBezTo>
                    <a:pt x="144" y="1374"/>
                    <a:pt x="1" y="1517"/>
                    <a:pt x="1" y="1696"/>
                  </a:cubicBezTo>
                  <a:lnTo>
                    <a:pt x="1" y="5442"/>
                  </a:lnTo>
                  <a:cubicBezTo>
                    <a:pt x="1" y="5621"/>
                    <a:pt x="144" y="5764"/>
                    <a:pt x="322" y="5764"/>
                  </a:cubicBezTo>
                  <a:lnTo>
                    <a:pt x="893" y="5764"/>
                  </a:lnTo>
                  <a:lnTo>
                    <a:pt x="893" y="7771"/>
                  </a:lnTo>
                  <a:cubicBezTo>
                    <a:pt x="893" y="7807"/>
                    <a:pt x="920" y="7824"/>
                    <a:pt x="946" y="7824"/>
                  </a:cubicBezTo>
                  <a:cubicBezTo>
                    <a:pt x="982" y="7824"/>
                    <a:pt x="1000" y="7807"/>
                    <a:pt x="1000" y="7771"/>
                  </a:cubicBezTo>
                  <a:lnTo>
                    <a:pt x="1000" y="5764"/>
                  </a:lnTo>
                  <a:lnTo>
                    <a:pt x="1553" y="5764"/>
                  </a:lnTo>
                  <a:lnTo>
                    <a:pt x="1553" y="5032"/>
                  </a:lnTo>
                  <a:lnTo>
                    <a:pt x="1955" y="5032"/>
                  </a:lnTo>
                  <a:lnTo>
                    <a:pt x="1955" y="1696"/>
                  </a:lnTo>
                  <a:cubicBezTo>
                    <a:pt x="1955" y="1517"/>
                    <a:pt x="1812" y="1374"/>
                    <a:pt x="1633" y="1374"/>
                  </a:cubicBezTo>
                  <a:lnTo>
                    <a:pt x="1000" y="1374"/>
                  </a:lnTo>
                  <a:lnTo>
                    <a:pt x="1000" y="54"/>
                  </a:lnTo>
                  <a:cubicBezTo>
                    <a:pt x="1000" y="19"/>
                    <a:pt x="982" y="1"/>
                    <a:pt x="946"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2"/>
            <p:cNvSpPr/>
            <p:nvPr/>
          </p:nvSpPr>
          <p:spPr>
            <a:xfrm>
              <a:off x="3190075" y="1054650"/>
              <a:ext cx="20100" cy="119350"/>
            </a:xfrm>
            <a:custGeom>
              <a:rect b="b" l="l" r="r" t="t"/>
              <a:pathLst>
                <a:path extrusionOk="0" h="4774" w="804">
                  <a:moveTo>
                    <a:pt x="1" y="1"/>
                  </a:moveTo>
                  <a:lnTo>
                    <a:pt x="1" y="4086"/>
                  </a:lnTo>
                  <a:lnTo>
                    <a:pt x="349" y="4086"/>
                  </a:lnTo>
                  <a:lnTo>
                    <a:pt x="349" y="4720"/>
                  </a:lnTo>
                  <a:cubicBezTo>
                    <a:pt x="349" y="4747"/>
                    <a:pt x="376" y="4773"/>
                    <a:pt x="402" y="4773"/>
                  </a:cubicBezTo>
                  <a:cubicBezTo>
                    <a:pt x="429" y="4773"/>
                    <a:pt x="456" y="4747"/>
                    <a:pt x="456" y="4720"/>
                  </a:cubicBezTo>
                  <a:lnTo>
                    <a:pt x="456" y="4086"/>
                  </a:lnTo>
                  <a:lnTo>
                    <a:pt x="804" y="4086"/>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2"/>
            <p:cNvSpPr/>
            <p:nvPr/>
          </p:nvSpPr>
          <p:spPr>
            <a:xfrm>
              <a:off x="3070550" y="1054650"/>
              <a:ext cx="39950" cy="143425"/>
            </a:xfrm>
            <a:custGeom>
              <a:rect b="b" l="l" r="r" t="t"/>
              <a:pathLst>
                <a:path extrusionOk="0" h="5737" w="1598">
                  <a:moveTo>
                    <a:pt x="0" y="1"/>
                  </a:moveTo>
                  <a:lnTo>
                    <a:pt x="0" y="5050"/>
                  </a:lnTo>
                  <a:lnTo>
                    <a:pt x="544" y="5050"/>
                  </a:lnTo>
                  <a:lnTo>
                    <a:pt x="544" y="5683"/>
                  </a:lnTo>
                  <a:cubicBezTo>
                    <a:pt x="544" y="5710"/>
                    <a:pt x="562" y="5737"/>
                    <a:pt x="598" y="5737"/>
                  </a:cubicBezTo>
                  <a:cubicBezTo>
                    <a:pt x="625" y="5737"/>
                    <a:pt x="643" y="5710"/>
                    <a:pt x="643" y="5683"/>
                  </a:cubicBezTo>
                  <a:lnTo>
                    <a:pt x="643" y="5050"/>
                  </a:lnTo>
                  <a:lnTo>
                    <a:pt x="767" y="5050"/>
                  </a:lnTo>
                  <a:lnTo>
                    <a:pt x="767" y="607"/>
                  </a:lnTo>
                  <a:lnTo>
                    <a:pt x="1570" y="607"/>
                  </a:lnTo>
                  <a:lnTo>
                    <a:pt x="1570" y="4863"/>
                  </a:lnTo>
                  <a:cubicBezTo>
                    <a:pt x="1588" y="4818"/>
                    <a:pt x="1597" y="4773"/>
                    <a:pt x="1597" y="4720"/>
                  </a:cubicBezTo>
                  <a:lnTo>
                    <a:pt x="159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2"/>
            <p:cNvSpPr/>
            <p:nvPr/>
          </p:nvSpPr>
          <p:spPr>
            <a:xfrm>
              <a:off x="2323625" y="1103500"/>
              <a:ext cx="49100" cy="144100"/>
            </a:xfrm>
            <a:custGeom>
              <a:rect b="b" l="l" r="r" t="t"/>
              <a:pathLst>
                <a:path extrusionOk="0" h="5764" w="1964">
                  <a:moveTo>
                    <a:pt x="955" y="0"/>
                  </a:moveTo>
                  <a:cubicBezTo>
                    <a:pt x="928" y="0"/>
                    <a:pt x="902" y="18"/>
                    <a:pt x="902" y="54"/>
                  </a:cubicBezTo>
                  <a:lnTo>
                    <a:pt x="902" y="687"/>
                  </a:lnTo>
                  <a:lnTo>
                    <a:pt x="331" y="687"/>
                  </a:lnTo>
                  <a:cubicBezTo>
                    <a:pt x="152" y="687"/>
                    <a:pt x="1" y="830"/>
                    <a:pt x="1" y="1008"/>
                  </a:cubicBezTo>
                  <a:lnTo>
                    <a:pt x="1" y="3908"/>
                  </a:lnTo>
                  <a:cubicBezTo>
                    <a:pt x="1" y="4086"/>
                    <a:pt x="152" y="4229"/>
                    <a:pt x="331" y="4229"/>
                  </a:cubicBezTo>
                  <a:lnTo>
                    <a:pt x="902" y="4229"/>
                  </a:lnTo>
                  <a:lnTo>
                    <a:pt x="902" y="5710"/>
                  </a:lnTo>
                  <a:cubicBezTo>
                    <a:pt x="902" y="5737"/>
                    <a:pt x="928" y="5763"/>
                    <a:pt x="955" y="5763"/>
                  </a:cubicBezTo>
                  <a:cubicBezTo>
                    <a:pt x="982" y="5763"/>
                    <a:pt x="1009" y="5737"/>
                    <a:pt x="1009" y="5710"/>
                  </a:cubicBezTo>
                  <a:lnTo>
                    <a:pt x="1009" y="4229"/>
                  </a:lnTo>
                  <a:lnTo>
                    <a:pt x="1633" y="4229"/>
                  </a:lnTo>
                  <a:cubicBezTo>
                    <a:pt x="1812" y="4229"/>
                    <a:pt x="1963" y="4086"/>
                    <a:pt x="1963" y="3908"/>
                  </a:cubicBezTo>
                  <a:lnTo>
                    <a:pt x="1963" y="1008"/>
                  </a:lnTo>
                  <a:cubicBezTo>
                    <a:pt x="1963" y="830"/>
                    <a:pt x="1812" y="687"/>
                    <a:pt x="1633" y="687"/>
                  </a:cubicBezTo>
                  <a:lnTo>
                    <a:pt x="1009" y="687"/>
                  </a:lnTo>
                  <a:lnTo>
                    <a:pt x="1009" y="54"/>
                  </a:lnTo>
                  <a:cubicBezTo>
                    <a:pt x="1009" y="18"/>
                    <a:pt x="982" y="0"/>
                    <a:pt x="955"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2"/>
            <p:cNvSpPr/>
            <p:nvPr/>
          </p:nvSpPr>
          <p:spPr>
            <a:xfrm>
              <a:off x="2291300" y="1198725"/>
              <a:ext cx="11175" cy="120250"/>
            </a:xfrm>
            <a:custGeom>
              <a:rect b="b" l="l" r="r" t="t"/>
              <a:pathLst>
                <a:path extrusionOk="0" h="4810" w="447">
                  <a:moveTo>
                    <a:pt x="0" y="1"/>
                  </a:moveTo>
                  <a:lnTo>
                    <a:pt x="0" y="4809"/>
                  </a:lnTo>
                  <a:lnTo>
                    <a:pt x="125" y="4809"/>
                  </a:lnTo>
                  <a:cubicBezTo>
                    <a:pt x="303" y="4809"/>
                    <a:pt x="446" y="4666"/>
                    <a:pt x="446" y="4488"/>
                  </a:cubicBezTo>
                  <a:lnTo>
                    <a:pt x="446" y="322"/>
                  </a:lnTo>
                  <a:cubicBezTo>
                    <a:pt x="446" y="143"/>
                    <a:pt x="303" y="1"/>
                    <a:pt x="125"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2"/>
            <p:cNvSpPr/>
            <p:nvPr/>
          </p:nvSpPr>
          <p:spPr>
            <a:xfrm>
              <a:off x="2256275" y="1198725"/>
              <a:ext cx="14975" cy="120250"/>
            </a:xfrm>
            <a:custGeom>
              <a:rect b="b" l="l" r="r" t="t"/>
              <a:pathLst>
                <a:path extrusionOk="0" h="4810" w="599">
                  <a:moveTo>
                    <a:pt x="215" y="1"/>
                  </a:moveTo>
                  <a:cubicBezTo>
                    <a:pt x="134" y="1"/>
                    <a:pt x="54" y="27"/>
                    <a:pt x="1" y="81"/>
                  </a:cubicBezTo>
                  <a:lnTo>
                    <a:pt x="1" y="4729"/>
                  </a:lnTo>
                  <a:cubicBezTo>
                    <a:pt x="54" y="4782"/>
                    <a:pt x="134" y="4809"/>
                    <a:pt x="215" y="4809"/>
                  </a:cubicBezTo>
                  <a:lnTo>
                    <a:pt x="598" y="4809"/>
                  </a:lnTo>
                  <a:lnTo>
                    <a:pt x="598"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2"/>
            <p:cNvSpPr/>
            <p:nvPr/>
          </p:nvSpPr>
          <p:spPr>
            <a:xfrm>
              <a:off x="2769900" y="1054650"/>
              <a:ext cx="49100" cy="114875"/>
            </a:xfrm>
            <a:custGeom>
              <a:rect b="b" l="l" r="r" t="t"/>
              <a:pathLst>
                <a:path extrusionOk="0" h="4595" w="1964">
                  <a:moveTo>
                    <a:pt x="1" y="1"/>
                  </a:moveTo>
                  <a:lnTo>
                    <a:pt x="1" y="3587"/>
                  </a:lnTo>
                  <a:cubicBezTo>
                    <a:pt x="1" y="3765"/>
                    <a:pt x="152" y="3908"/>
                    <a:pt x="331" y="3908"/>
                  </a:cubicBezTo>
                  <a:lnTo>
                    <a:pt x="955" y="3908"/>
                  </a:lnTo>
                  <a:lnTo>
                    <a:pt x="955" y="4541"/>
                  </a:lnTo>
                  <a:cubicBezTo>
                    <a:pt x="955" y="4568"/>
                    <a:pt x="982" y="4595"/>
                    <a:pt x="1009" y="4595"/>
                  </a:cubicBezTo>
                  <a:cubicBezTo>
                    <a:pt x="1036" y="4595"/>
                    <a:pt x="1062" y="4568"/>
                    <a:pt x="1062" y="4541"/>
                  </a:cubicBezTo>
                  <a:lnTo>
                    <a:pt x="1062" y="3908"/>
                  </a:lnTo>
                  <a:lnTo>
                    <a:pt x="1633" y="3908"/>
                  </a:lnTo>
                  <a:cubicBezTo>
                    <a:pt x="1812" y="3908"/>
                    <a:pt x="1963" y="3765"/>
                    <a:pt x="1963" y="3587"/>
                  </a:cubicBezTo>
                  <a:lnTo>
                    <a:pt x="196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2"/>
            <p:cNvSpPr/>
            <p:nvPr/>
          </p:nvSpPr>
          <p:spPr>
            <a:xfrm>
              <a:off x="2699200" y="1054650"/>
              <a:ext cx="47750" cy="39500"/>
            </a:xfrm>
            <a:custGeom>
              <a:rect b="b" l="l" r="r" t="t"/>
              <a:pathLst>
                <a:path extrusionOk="0" h="1580" w="1910">
                  <a:moveTo>
                    <a:pt x="1" y="1"/>
                  </a:moveTo>
                  <a:cubicBezTo>
                    <a:pt x="45" y="117"/>
                    <a:pt x="161" y="206"/>
                    <a:pt x="304" y="206"/>
                  </a:cubicBezTo>
                  <a:lnTo>
                    <a:pt x="929" y="206"/>
                  </a:lnTo>
                  <a:lnTo>
                    <a:pt x="929" y="1526"/>
                  </a:lnTo>
                  <a:cubicBezTo>
                    <a:pt x="929" y="1553"/>
                    <a:pt x="955" y="1580"/>
                    <a:pt x="982" y="1580"/>
                  </a:cubicBezTo>
                  <a:cubicBezTo>
                    <a:pt x="1009" y="1580"/>
                    <a:pt x="1036" y="1553"/>
                    <a:pt x="1036" y="1526"/>
                  </a:cubicBezTo>
                  <a:lnTo>
                    <a:pt x="1036" y="206"/>
                  </a:lnTo>
                  <a:lnTo>
                    <a:pt x="1607" y="206"/>
                  </a:lnTo>
                  <a:cubicBezTo>
                    <a:pt x="1740" y="206"/>
                    <a:pt x="1865" y="117"/>
                    <a:pt x="1910"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2"/>
            <p:cNvSpPr/>
            <p:nvPr/>
          </p:nvSpPr>
          <p:spPr>
            <a:xfrm>
              <a:off x="2396550" y="1054650"/>
              <a:ext cx="48875" cy="110875"/>
            </a:xfrm>
            <a:custGeom>
              <a:rect b="b" l="l" r="r" t="t"/>
              <a:pathLst>
                <a:path extrusionOk="0" h="4435" w="1955">
                  <a:moveTo>
                    <a:pt x="1" y="1"/>
                  </a:moveTo>
                  <a:lnTo>
                    <a:pt x="1" y="2525"/>
                  </a:lnTo>
                  <a:cubicBezTo>
                    <a:pt x="1" y="2704"/>
                    <a:pt x="144" y="2846"/>
                    <a:pt x="322" y="2846"/>
                  </a:cubicBezTo>
                  <a:lnTo>
                    <a:pt x="893" y="2846"/>
                  </a:lnTo>
                  <a:lnTo>
                    <a:pt x="893" y="4381"/>
                  </a:lnTo>
                  <a:cubicBezTo>
                    <a:pt x="893" y="4417"/>
                    <a:pt x="920" y="4434"/>
                    <a:pt x="947" y="4434"/>
                  </a:cubicBezTo>
                  <a:cubicBezTo>
                    <a:pt x="982" y="4434"/>
                    <a:pt x="1000" y="4417"/>
                    <a:pt x="1000" y="4381"/>
                  </a:cubicBezTo>
                  <a:lnTo>
                    <a:pt x="1000" y="2846"/>
                  </a:lnTo>
                  <a:lnTo>
                    <a:pt x="1625" y="2846"/>
                  </a:lnTo>
                  <a:cubicBezTo>
                    <a:pt x="1812" y="2846"/>
                    <a:pt x="1955" y="2704"/>
                    <a:pt x="1955" y="2525"/>
                  </a:cubicBezTo>
                  <a:lnTo>
                    <a:pt x="195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2"/>
            <p:cNvSpPr/>
            <p:nvPr/>
          </p:nvSpPr>
          <p:spPr>
            <a:xfrm>
              <a:off x="2521450" y="1054650"/>
              <a:ext cx="48875" cy="173550"/>
            </a:xfrm>
            <a:custGeom>
              <a:rect b="b" l="l" r="r" t="t"/>
              <a:pathLst>
                <a:path extrusionOk="0" h="6942" w="1955">
                  <a:moveTo>
                    <a:pt x="1" y="1"/>
                  </a:moveTo>
                  <a:lnTo>
                    <a:pt x="1" y="5041"/>
                  </a:lnTo>
                  <a:cubicBezTo>
                    <a:pt x="1" y="5184"/>
                    <a:pt x="99" y="5309"/>
                    <a:pt x="233" y="5353"/>
                  </a:cubicBezTo>
                  <a:lnTo>
                    <a:pt x="233" y="3061"/>
                  </a:lnTo>
                  <a:lnTo>
                    <a:pt x="1036" y="3061"/>
                  </a:lnTo>
                  <a:lnTo>
                    <a:pt x="1036" y="6941"/>
                  </a:lnTo>
                  <a:cubicBezTo>
                    <a:pt x="1044" y="6932"/>
                    <a:pt x="1053" y="6914"/>
                    <a:pt x="1053" y="6897"/>
                  </a:cubicBezTo>
                  <a:lnTo>
                    <a:pt x="1053" y="5362"/>
                  </a:lnTo>
                  <a:lnTo>
                    <a:pt x="1624" y="5362"/>
                  </a:lnTo>
                  <a:cubicBezTo>
                    <a:pt x="1812" y="5362"/>
                    <a:pt x="1954" y="5219"/>
                    <a:pt x="1954" y="5041"/>
                  </a:cubicBezTo>
                  <a:lnTo>
                    <a:pt x="195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2"/>
            <p:cNvSpPr/>
            <p:nvPr/>
          </p:nvSpPr>
          <p:spPr>
            <a:xfrm>
              <a:off x="2271225" y="1101500"/>
              <a:ext cx="20100" cy="642775"/>
            </a:xfrm>
            <a:custGeom>
              <a:rect b="b" l="l" r="r" t="t"/>
              <a:pathLst>
                <a:path extrusionOk="0" h="25711" w="804">
                  <a:moveTo>
                    <a:pt x="0" y="0"/>
                  </a:moveTo>
                  <a:lnTo>
                    <a:pt x="0" y="3890"/>
                  </a:lnTo>
                  <a:lnTo>
                    <a:pt x="0" y="8698"/>
                  </a:lnTo>
                  <a:lnTo>
                    <a:pt x="0" y="25710"/>
                  </a:lnTo>
                  <a:lnTo>
                    <a:pt x="803" y="25166"/>
                  </a:lnTo>
                  <a:lnTo>
                    <a:pt x="803" y="8698"/>
                  </a:lnTo>
                  <a:lnTo>
                    <a:pt x="803" y="3890"/>
                  </a:lnTo>
                  <a:lnTo>
                    <a:pt x="803"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2"/>
            <p:cNvSpPr/>
            <p:nvPr/>
          </p:nvSpPr>
          <p:spPr>
            <a:xfrm>
              <a:off x="2311375" y="1307775"/>
              <a:ext cx="20075" cy="409275"/>
            </a:xfrm>
            <a:custGeom>
              <a:rect b="b" l="l" r="r" t="t"/>
              <a:pathLst>
                <a:path extrusionOk="0" h="16371" w="803">
                  <a:moveTo>
                    <a:pt x="0" y="1"/>
                  </a:moveTo>
                  <a:lnTo>
                    <a:pt x="0" y="16371"/>
                  </a:lnTo>
                  <a:lnTo>
                    <a:pt x="803" y="1582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2"/>
            <p:cNvSpPr/>
            <p:nvPr/>
          </p:nvSpPr>
          <p:spPr>
            <a:xfrm>
              <a:off x="2351500" y="1218800"/>
              <a:ext cx="20100" cy="471050"/>
            </a:xfrm>
            <a:custGeom>
              <a:rect b="b" l="l" r="r" t="t"/>
              <a:pathLst>
                <a:path extrusionOk="0" h="18842" w="804">
                  <a:moveTo>
                    <a:pt x="1" y="0"/>
                  </a:moveTo>
                  <a:lnTo>
                    <a:pt x="1" y="18842"/>
                  </a:lnTo>
                  <a:lnTo>
                    <a:pt x="804" y="18297"/>
                  </a:lnTo>
                  <a:lnTo>
                    <a:pt x="80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3129875" y="1088325"/>
              <a:ext cx="20100" cy="206550"/>
            </a:xfrm>
            <a:custGeom>
              <a:rect b="b" l="l" r="r" t="t"/>
              <a:pathLst>
                <a:path extrusionOk="0" h="8262" w="804">
                  <a:moveTo>
                    <a:pt x="0" y="1"/>
                  </a:moveTo>
                  <a:lnTo>
                    <a:pt x="0" y="8262"/>
                  </a:lnTo>
                  <a:lnTo>
                    <a:pt x="803" y="7691"/>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3170025" y="1054650"/>
              <a:ext cx="20075" cy="211675"/>
            </a:xfrm>
            <a:custGeom>
              <a:rect b="b" l="l" r="r" t="t"/>
              <a:pathLst>
                <a:path extrusionOk="0" h="8467" w="803">
                  <a:moveTo>
                    <a:pt x="0" y="1"/>
                  </a:moveTo>
                  <a:lnTo>
                    <a:pt x="0" y="8467"/>
                  </a:lnTo>
                  <a:lnTo>
                    <a:pt x="803" y="7905"/>
                  </a:lnTo>
                  <a:lnTo>
                    <a:pt x="803" y="40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3089725" y="1069825"/>
              <a:ext cx="20100" cy="253375"/>
            </a:xfrm>
            <a:custGeom>
              <a:rect b="b" l="l" r="r" t="t"/>
              <a:pathLst>
                <a:path extrusionOk="0" h="10135" w="804">
                  <a:moveTo>
                    <a:pt x="0" y="0"/>
                  </a:moveTo>
                  <a:lnTo>
                    <a:pt x="0" y="4443"/>
                  </a:lnTo>
                  <a:lnTo>
                    <a:pt x="0" y="10135"/>
                  </a:lnTo>
                  <a:lnTo>
                    <a:pt x="803" y="9572"/>
                  </a:lnTo>
                  <a:lnTo>
                    <a:pt x="803" y="4256"/>
                  </a:lnTo>
                  <a:lnTo>
                    <a:pt x="803"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2"/>
            <p:cNvSpPr/>
            <p:nvPr/>
          </p:nvSpPr>
          <p:spPr>
            <a:xfrm>
              <a:off x="3050475" y="1054650"/>
              <a:ext cx="20100" cy="296425"/>
            </a:xfrm>
            <a:custGeom>
              <a:rect b="b" l="l" r="r" t="t"/>
              <a:pathLst>
                <a:path extrusionOk="0" h="11857" w="804">
                  <a:moveTo>
                    <a:pt x="0" y="1"/>
                  </a:moveTo>
                  <a:lnTo>
                    <a:pt x="0" y="9582"/>
                  </a:lnTo>
                  <a:lnTo>
                    <a:pt x="0" y="11857"/>
                  </a:lnTo>
                  <a:lnTo>
                    <a:pt x="803" y="11295"/>
                  </a:lnTo>
                  <a:lnTo>
                    <a:pt x="803" y="50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2"/>
            <p:cNvSpPr/>
            <p:nvPr/>
          </p:nvSpPr>
          <p:spPr>
            <a:xfrm>
              <a:off x="3011225" y="1153225"/>
              <a:ext cx="20100" cy="225725"/>
            </a:xfrm>
            <a:custGeom>
              <a:rect b="b" l="l" r="r" t="t"/>
              <a:pathLst>
                <a:path extrusionOk="0" h="9029" w="804">
                  <a:moveTo>
                    <a:pt x="0" y="1"/>
                  </a:moveTo>
                  <a:lnTo>
                    <a:pt x="0" y="5576"/>
                  </a:lnTo>
                  <a:lnTo>
                    <a:pt x="0" y="9029"/>
                  </a:lnTo>
                  <a:lnTo>
                    <a:pt x="803" y="8458"/>
                  </a:lnTo>
                  <a:lnTo>
                    <a:pt x="803" y="5576"/>
                  </a:lnTo>
                  <a:lnTo>
                    <a:pt x="803"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a:off x="2972200" y="1284825"/>
              <a:ext cx="19875" cy="121775"/>
            </a:xfrm>
            <a:custGeom>
              <a:rect b="b" l="l" r="r" t="t"/>
              <a:pathLst>
                <a:path extrusionOk="0" h="4871" w="795">
                  <a:moveTo>
                    <a:pt x="0" y="0"/>
                  </a:moveTo>
                  <a:lnTo>
                    <a:pt x="0" y="732"/>
                  </a:lnTo>
                  <a:lnTo>
                    <a:pt x="0" y="4871"/>
                  </a:lnTo>
                  <a:lnTo>
                    <a:pt x="794" y="4309"/>
                  </a:lnTo>
                  <a:lnTo>
                    <a:pt x="79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a:off x="2932925" y="1347250"/>
              <a:ext cx="19875" cy="82100"/>
            </a:xfrm>
            <a:custGeom>
              <a:rect b="b" l="l" r="r" t="t"/>
              <a:pathLst>
                <a:path extrusionOk="0" h="3284" w="795">
                  <a:moveTo>
                    <a:pt x="1" y="1"/>
                  </a:moveTo>
                  <a:lnTo>
                    <a:pt x="1" y="3159"/>
                  </a:lnTo>
                  <a:lnTo>
                    <a:pt x="286" y="3284"/>
                  </a:lnTo>
                  <a:lnTo>
                    <a:pt x="795" y="2927"/>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a:off x="2893675" y="1129825"/>
              <a:ext cx="19875" cy="287950"/>
            </a:xfrm>
            <a:custGeom>
              <a:rect b="b" l="l" r="r" t="t"/>
              <a:pathLst>
                <a:path extrusionOk="0" h="11518" w="795">
                  <a:moveTo>
                    <a:pt x="1" y="0"/>
                  </a:moveTo>
                  <a:lnTo>
                    <a:pt x="1" y="3649"/>
                  </a:lnTo>
                  <a:lnTo>
                    <a:pt x="1" y="11178"/>
                  </a:lnTo>
                  <a:lnTo>
                    <a:pt x="795" y="11517"/>
                  </a:lnTo>
                  <a:lnTo>
                    <a:pt x="795"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a:off x="3210150" y="1054650"/>
              <a:ext cx="20100" cy="183125"/>
            </a:xfrm>
            <a:custGeom>
              <a:rect b="b" l="l" r="r" t="t"/>
              <a:pathLst>
                <a:path extrusionOk="0" h="7325" w="804">
                  <a:moveTo>
                    <a:pt x="1" y="1"/>
                  </a:moveTo>
                  <a:lnTo>
                    <a:pt x="1" y="4086"/>
                  </a:lnTo>
                  <a:lnTo>
                    <a:pt x="1" y="7325"/>
                  </a:lnTo>
                  <a:lnTo>
                    <a:pt x="804" y="676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a:off x="3250300" y="1083425"/>
              <a:ext cx="20100" cy="126025"/>
            </a:xfrm>
            <a:custGeom>
              <a:rect b="b" l="l" r="r" t="t"/>
              <a:pathLst>
                <a:path extrusionOk="0" h="5041" w="804">
                  <a:moveTo>
                    <a:pt x="1" y="0"/>
                  </a:moveTo>
                  <a:lnTo>
                    <a:pt x="1" y="5041"/>
                  </a:lnTo>
                  <a:lnTo>
                    <a:pt x="804" y="4470"/>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2"/>
            <p:cNvSpPr/>
            <p:nvPr/>
          </p:nvSpPr>
          <p:spPr>
            <a:xfrm>
              <a:off x="3290450" y="1068700"/>
              <a:ext cx="20100" cy="112200"/>
            </a:xfrm>
            <a:custGeom>
              <a:rect b="b" l="l" r="r" t="t"/>
              <a:pathLst>
                <a:path extrusionOk="0" h="4488" w="804">
                  <a:moveTo>
                    <a:pt x="0" y="1"/>
                  </a:moveTo>
                  <a:lnTo>
                    <a:pt x="0" y="4488"/>
                  </a:lnTo>
                  <a:lnTo>
                    <a:pt x="803" y="392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2"/>
            <p:cNvSpPr/>
            <p:nvPr/>
          </p:nvSpPr>
          <p:spPr>
            <a:xfrm>
              <a:off x="3330600" y="1054650"/>
              <a:ext cx="20100" cy="97725"/>
            </a:xfrm>
            <a:custGeom>
              <a:rect b="b" l="l" r="r" t="t"/>
              <a:pathLst>
                <a:path extrusionOk="0" h="3909" w="804">
                  <a:moveTo>
                    <a:pt x="0" y="1"/>
                  </a:moveTo>
                  <a:lnTo>
                    <a:pt x="0" y="3908"/>
                  </a:lnTo>
                  <a:lnTo>
                    <a:pt x="803" y="334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2"/>
            <p:cNvSpPr/>
            <p:nvPr/>
          </p:nvSpPr>
          <p:spPr>
            <a:xfrm>
              <a:off x="3370950" y="1054425"/>
              <a:ext cx="19875" cy="69625"/>
            </a:xfrm>
            <a:custGeom>
              <a:rect b="b" l="l" r="r" t="t"/>
              <a:pathLst>
                <a:path extrusionOk="0" h="2785" w="795">
                  <a:moveTo>
                    <a:pt x="1" y="1"/>
                  </a:moveTo>
                  <a:lnTo>
                    <a:pt x="1" y="2784"/>
                  </a:lnTo>
                  <a:lnTo>
                    <a:pt x="795" y="2213"/>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2"/>
            <p:cNvSpPr/>
            <p:nvPr/>
          </p:nvSpPr>
          <p:spPr>
            <a:xfrm>
              <a:off x="3410000" y="1054425"/>
              <a:ext cx="20075" cy="41725"/>
            </a:xfrm>
            <a:custGeom>
              <a:rect b="b" l="l" r="r" t="t"/>
              <a:pathLst>
                <a:path extrusionOk="0" h="1669" w="803">
                  <a:moveTo>
                    <a:pt x="803" y="1"/>
                  </a:moveTo>
                  <a:lnTo>
                    <a:pt x="0" y="10"/>
                  </a:lnTo>
                  <a:lnTo>
                    <a:pt x="0" y="1669"/>
                  </a:lnTo>
                  <a:lnTo>
                    <a:pt x="803" y="110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2606650" y="1054650"/>
              <a:ext cx="20100" cy="462125"/>
            </a:xfrm>
            <a:custGeom>
              <a:rect b="b" l="l" r="r" t="t"/>
              <a:pathLst>
                <a:path extrusionOk="0" h="18485" w="804">
                  <a:moveTo>
                    <a:pt x="1" y="1"/>
                  </a:moveTo>
                  <a:lnTo>
                    <a:pt x="1" y="18485"/>
                  </a:lnTo>
                  <a:lnTo>
                    <a:pt x="803" y="179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2646800" y="1099250"/>
              <a:ext cx="20100" cy="390325"/>
            </a:xfrm>
            <a:custGeom>
              <a:rect b="b" l="l" r="r" t="t"/>
              <a:pathLst>
                <a:path extrusionOk="0" h="15613" w="804">
                  <a:moveTo>
                    <a:pt x="0" y="1"/>
                  </a:moveTo>
                  <a:lnTo>
                    <a:pt x="0" y="15613"/>
                  </a:lnTo>
                  <a:lnTo>
                    <a:pt x="803" y="15068"/>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2566500" y="1289725"/>
              <a:ext cx="20100" cy="254275"/>
            </a:xfrm>
            <a:custGeom>
              <a:rect b="b" l="l" r="r" t="t"/>
              <a:pathLst>
                <a:path extrusionOk="0" h="10171" w="804">
                  <a:moveTo>
                    <a:pt x="1" y="0"/>
                  </a:moveTo>
                  <a:lnTo>
                    <a:pt x="1" y="10170"/>
                  </a:lnTo>
                  <a:lnTo>
                    <a:pt x="804" y="9635"/>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2527250" y="1131150"/>
              <a:ext cx="20100" cy="439375"/>
            </a:xfrm>
            <a:custGeom>
              <a:rect b="b" l="l" r="r" t="t"/>
              <a:pathLst>
                <a:path extrusionOk="0" h="17575" w="804">
                  <a:moveTo>
                    <a:pt x="1" y="1"/>
                  </a:moveTo>
                  <a:lnTo>
                    <a:pt x="1" y="2293"/>
                  </a:lnTo>
                  <a:lnTo>
                    <a:pt x="1" y="17575"/>
                  </a:lnTo>
                  <a:lnTo>
                    <a:pt x="804" y="17040"/>
                  </a:lnTo>
                  <a:lnTo>
                    <a:pt x="804" y="3881"/>
                  </a:lnTo>
                  <a:lnTo>
                    <a:pt x="804"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2488000" y="1300425"/>
              <a:ext cx="20100" cy="296875"/>
            </a:xfrm>
            <a:custGeom>
              <a:rect b="b" l="l" r="r" t="t"/>
              <a:pathLst>
                <a:path extrusionOk="0" h="11875" w="804">
                  <a:moveTo>
                    <a:pt x="1" y="1"/>
                  </a:moveTo>
                  <a:lnTo>
                    <a:pt x="1" y="11874"/>
                  </a:lnTo>
                  <a:lnTo>
                    <a:pt x="803" y="1133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2"/>
            <p:cNvSpPr/>
            <p:nvPr/>
          </p:nvSpPr>
          <p:spPr>
            <a:xfrm>
              <a:off x="2448750" y="1387625"/>
              <a:ext cx="20100" cy="236225"/>
            </a:xfrm>
            <a:custGeom>
              <a:rect b="b" l="l" r="r" t="t"/>
              <a:pathLst>
                <a:path extrusionOk="0" h="9449" w="804">
                  <a:moveTo>
                    <a:pt x="0" y="1"/>
                  </a:moveTo>
                  <a:lnTo>
                    <a:pt x="0" y="9448"/>
                  </a:lnTo>
                  <a:lnTo>
                    <a:pt x="803" y="8904"/>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2"/>
            <p:cNvSpPr/>
            <p:nvPr/>
          </p:nvSpPr>
          <p:spPr>
            <a:xfrm>
              <a:off x="2409725" y="1355950"/>
              <a:ext cx="19875" cy="293975"/>
            </a:xfrm>
            <a:custGeom>
              <a:rect b="b" l="l" r="r" t="t"/>
              <a:pathLst>
                <a:path extrusionOk="0" h="11759" w="795">
                  <a:moveTo>
                    <a:pt x="0" y="1"/>
                  </a:moveTo>
                  <a:lnTo>
                    <a:pt x="0" y="11759"/>
                  </a:lnTo>
                  <a:lnTo>
                    <a:pt x="27" y="11759"/>
                  </a:lnTo>
                  <a:lnTo>
                    <a:pt x="794" y="11241"/>
                  </a:lnTo>
                  <a:lnTo>
                    <a:pt x="79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2686950" y="1166600"/>
              <a:ext cx="20075" cy="295775"/>
            </a:xfrm>
            <a:custGeom>
              <a:rect b="b" l="l" r="r" t="t"/>
              <a:pathLst>
                <a:path extrusionOk="0" h="11831" w="803">
                  <a:moveTo>
                    <a:pt x="0" y="1"/>
                  </a:moveTo>
                  <a:lnTo>
                    <a:pt x="0" y="11830"/>
                  </a:lnTo>
                  <a:lnTo>
                    <a:pt x="803" y="112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2727075" y="1316475"/>
              <a:ext cx="20100" cy="118675"/>
            </a:xfrm>
            <a:custGeom>
              <a:rect b="b" l="l" r="r" t="t"/>
              <a:pathLst>
                <a:path extrusionOk="0" h="4747" w="804">
                  <a:moveTo>
                    <a:pt x="1" y="1"/>
                  </a:moveTo>
                  <a:lnTo>
                    <a:pt x="1" y="4747"/>
                  </a:lnTo>
                  <a:lnTo>
                    <a:pt x="804" y="420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2767225" y="1274325"/>
              <a:ext cx="20100" cy="133625"/>
            </a:xfrm>
            <a:custGeom>
              <a:rect b="b" l="l" r="r" t="t"/>
              <a:pathLst>
                <a:path extrusionOk="0" h="5345" w="804">
                  <a:moveTo>
                    <a:pt x="1" y="1"/>
                  </a:moveTo>
                  <a:lnTo>
                    <a:pt x="1" y="5344"/>
                  </a:lnTo>
                  <a:lnTo>
                    <a:pt x="804" y="4800"/>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2"/>
            <p:cNvSpPr/>
            <p:nvPr/>
          </p:nvSpPr>
          <p:spPr>
            <a:xfrm>
              <a:off x="2807375" y="1192925"/>
              <a:ext cx="20100" cy="187825"/>
            </a:xfrm>
            <a:custGeom>
              <a:rect b="b" l="l" r="r" t="t"/>
              <a:pathLst>
                <a:path extrusionOk="0" h="7513" w="804">
                  <a:moveTo>
                    <a:pt x="0" y="1"/>
                  </a:moveTo>
                  <a:lnTo>
                    <a:pt x="0" y="7512"/>
                  </a:lnTo>
                  <a:lnTo>
                    <a:pt x="322" y="7298"/>
                  </a:lnTo>
                  <a:lnTo>
                    <a:pt x="803" y="7503"/>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2"/>
            <p:cNvSpPr/>
            <p:nvPr/>
          </p:nvSpPr>
          <p:spPr>
            <a:xfrm>
              <a:off x="2847525" y="1276775"/>
              <a:ext cx="20100" cy="121150"/>
            </a:xfrm>
            <a:custGeom>
              <a:rect b="b" l="l" r="r" t="t"/>
              <a:pathLst>
                <a:path extrusionOk="0" h="4846" w="804">
                  <a:moveTo>
                    <a:pt x="0" y="1"/>
                  </a:moveTo>
                  <a:lnTo>
                    <a:pt x="0" y="4497"/>
                  </a:lnTo>
                  <a:lnTo>
                    <a:pt x="803" y="4845"/>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4" name="Google Shape;1124;p22"/>
          <p:cNvGrpSpPr/>
          <p:nvPr/>
        </p:nvGrpSpPr>
        <p:grpSpPr>
          <a:xfrm>
            <a:off x="4572003" y="3794252"/>
            <a:ext cx="4570263" cy="2675285"/>
            <a:chOff x="2256275" y="1054425"/>
            <a:chExt cx="1212400" cy="709700"/>
          </a:xfrm>
        </p:grpSpPr>
        <p:sp>
          <p:nvSpPr>
            <p:cNvPr id="1125" name="Google Shape;1125;p22"/>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2"/>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7" name="Google Shape;1127;p22"/>
          <p:cNvGrpSpPr/>
          <p:nvPr/>
        </p:nvGrpSpPr>
        <p:grpSpPr>
          <a:xfrm flipH="1">
            <a:off x="-288358" y="4020600"/>
            <a:ext cx="3106059" cy="2956030"/>
            <a:chOff x="6037942" y="4208000"/>
            <a:chExt cx="3106059" cy="2956030"/>
          </a:xfrm>
        </p:grpSpPr>
        <p:sp>
          <p:nvSpPr>
            <p:cNvPr id="1128" name="Google Shape;1128;p22"/>
            <p:cNvSpPr/>
            <p:nvPr/>
          </p:nvSpPr>
          <p:spPr>
            <a:xfrm>
              <a:off x="6325489" y="5386564"/>
              <a:ext cx="88302" cy="1159170"/>
            </a:xfrm>
            <a:custGeom>
              <a:rect b="b" l="l" r="r" t="t"/>
              <a:pathLst>
                <a:path extrusionOk="0" h="11723" w="893">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2"/>
            <p:cNvSpPr/>
            <p:nvPr/>
          </p:nvSpPr>
          <p:spPr>
            <a:xfrm>
              <a:off x="6470152" y="5063618"/>
              <a:ext cx="72481" cy="1245690"/>
            </a:xfrm>
            <a:custGeom>
              <a:rect b="b" l="l" r="r" t="t"/>
              <a:pathLst>
                <a:path extrusionOk="0" h="12598" w="733">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2"/>
            <p:cNvSpPr/>
            <p:nvPr/>
          </p:nvSpPr>
          <p:spPr>
            <a:xfrm>
              <a:off x="6179936" y="5319522"/>
              <a:ext cx="72481" cy="1318763"/>
            </a:xfrm>
            <a:custGeom>
              <a:rect b="b" l="l" r="r" t="t"/>
              <a:pathLst>
                <a:path extrusionOk="0" h="13337" w="733">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6037942" y="5337123"/>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6615705" y="5180100"/>
              <a:ext cx="72481" cy="1372652"/>
            </a:xfrm>
            <a:custGeom>
              <a:rect b="b" l="l" r="r" t="t"/>
              <a:pathLst>
                <a:path extrusionOk="0" h="13882" w="733">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2"/>
            <p:cNvSpPr/>
            <p:nvPr/>
          </p:nvSpPr>
          <p:spPr>
            <a:xfrm>
              <a:off x="6761259" y="5368864"/>
              <a:ext cx="71591" cy="1125650"/>
            </a:xfrm>
            <a:custGeom>
              <a:rect b="b" l="l" r="r" t="t"/>
              <a:pathLst>
                <a:path extrusionOk="0" h="11384" w="724">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2"/>
            <p:cNvSpPr/>
            <p:nvPr/>
          </p:nvSpPr>
          <p:spPr>
            <a:xfrm>
              <a:off x="6905922" y="5185440"/>
              <a:ext cx="72481" cy="1237681"/>
            </a:xfrm>
            <a:custGeom>
              <a:rect b="b" l="l" r="r" t="t"/>
              <a:pathLst>
                <a:path extrusionOk="0" h="12517" w="733">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2"/>
            <p:cNvSpPr/>
            <p:nvPr/>
          </p:nvSpPr>
          <p:spPr>
            <a:xfrm>
              <a:off x="7051475" y="4786652"/>
              <a:ext cx="72481" cy="1602944"/>
            </a:xfrm>
            <a:custGeom>
              <a:rect b="b" l="l" r="r" t="t"/>
              <a:pathLst>
                <a:path extrusionOk="0" h="16211" w="733">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2"/>
            <p:cNvSpPr/>
            <p:nvPr/>
          </p:nvSpPr>
          <p:spPr>
            <a:xfrm>
              <a:off x="7197028" y="4872283"/>
              <a:ext cx="71591" cy="1627565"/>
            </a:xfrm>
            <a:custGeom>
              <a:rect b="b" l="l" r="r" t="t"/>
              <a:pathLst>
                <a:path extrusionOk="0" h="16460" w="724">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2"/>
            <p:cNvSpPr/>
            <p:nvPr/>
          </p:nvSpPr>
          <p:spPr>
            <a:xfrm>
              <a:off x="7625777" y="5386564"/>
              <a:ext cx="89192" cy="1159170"/>
            </a:xfrm>
            <a:custGeom>
              <a:rect b="b" l="l" r="r" t="t"/>
              <a:pathLst>
                <a:path extrusionOk="0" h="11723" w="902">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2"/>
            <p:cNvSpPr/>
            <p:nvPr/>
          </p:nvSpPr>
          <p:spPr>
            <a:xfrm>
              <a:off x="7771330" y="5180990"/>
              <a:ext cx="71492" cy="1245591"/>
            </a:xfrm>
            <a:custGeom>
              <a:rect b="b" l="l" r="r" t="t"/>
              <a:pathLst>
                <a:path extrusionOk="0" h="12597" w="723">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2"/>
            <p:cNvSpPr/>
            <p:nvPr/>
          </p:nvSpPr>
          <p:spPr>
            <a:xfrm>
              <a:off x="7480224" y="5319522"/>
              <a:ext cx="72382" cy="1318763"/>
            </a:xfrm>
            <a:custGeom>
              <a:rect b="b" l="l" r="r" t="t"/>
              <a:pathLst>
                <a:path extrusionOk="0" h="13337" w="732">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2"/>
            <p:cNvSpPr/>
            <p:nvPr/>
          </p:nvSpPr>
          <p:spPr>
            <a:xfrm>
              <a:off x="7338132" y="5337123"/>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2"/>
            <p:cNvSpPr/>
            <p:nvPr/>
          </p:nvSpPr>
          <p:spPr>
            <a:xfrm>
              <a:off x="7915994" y="5424435"/>
              <a:ext cx="72382" cy="1372652"/>
            </a:xfrm>
            <a:custGeom>
              <a:rect b="b" l="l" r="r" t="t"/>
              <a:pathLst>
                <a:path extrusionOk="0" h="13882" w="732">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2"/>
            <p:cNvSpPr/>
            <p:nvPr/>
          </p:nvSpPr>
          <p:spPr>
            <a:xfrm>
              <a:off x="8061547" y="5065398"/>
              <a:ext cx="72382" cy="1362072"/>
            </a:xfrm>
            <a:custGeom>
              <a:rect b="b" l="l" r="r" t="t"/>
              <a:pathLst>
                <a:path extrusionOk="0" h="13775" w="732">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2"/>
            <p:cNvSpPr/>
            <p:nvPr/>
          </p:nvSpPr>
          <p:spPr>
            <a:xfrm>
              <a:off x="8207100" y="4904914"/>
              <a:ext cx="71492" cy="1238571"/>
            </a:xfrm>
            <a:custGeom>
              <a:rect b="b" l="l" r="r" t="t"/>
              <a:pathLst>
                <a:path extrusionOk="0" h="12526" w="723">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2"/>
            <p:cNvSpPr/>
            <p:nvPr/>
          </p:nvSpPr>
          <p:spPr>
            <a:xfrm>
              <a:off x="8351763" y="5108609"/>
              <a:ext cx="72382" cy="1034878"/>
            </a:xfrm>
            <a:custGeom>
              <a:rect b="b" l="l" r="r" t="t"/>
              <a:pathLst>
                <a:path extrusionOk="0" h="10466" w="732">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2"/>
            <p:cNvSpPr/>
            <p:nvPr/>
          </p:nvSpPr>
          <p:spPr>
            <a:xfrm>
              <a:off x="8497317" y="4872283"/>
              <a:ext cx="72382" cy="1863987"/>
            </a:xfrm>
            <a:custGeom>
              <a:rect b="b" l="l" r="r" t="t"/>
              <a:pathLst>
                <a:path extrusionOk="0" h="18851" w="732">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2"/>
            <p:cNvSpPr/>
            <p:nvPr/>
          </p:nvSpPr>
          <p:spPr>
            <a:xfrm>
              <a:off x="8925967" y="4997467"/>
              <a:ext cx="72481" cy="1758185"/>
            </a:xfrm>
            <a:custGeom>
              <a:rect b="b" l="l" r="r" t="t"/>
              <a:pathLst>
                <a:path extrusionOk="0" h="17781" w="733">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2"/>
            <p:cNvSpPr/>
            <p:nvPr/>
          </p:nvSpPr>
          <p:spPr>
            <a:xfrm>
              <a:off x="9071520" y="4253881"/>
              <a:ext cx="72481" cy="1813756"/>
            </a:xfrm>
            <a:custGeom>
              <a:rect b="b" l="l" r="r" t="t"/>
              <a:pathLst>
                <a:path extrusionOk="0" h="18343" w="733">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2"/>
            <p:cNvSpPr/>
            <p:nvPr/>
          </p:nvSpPr>
          <p:spPr>
            <a:xfrm>
              <a:off x="8781304" y="4208000"/>
              <a:ext cx="71591" cy="2123349"/>
            </a:xfrm>
            <a:custGeom>
              <a:rect b="b" l="l" r="r" t="t"/>
              <a:pathLst>
                <a:path extrusionOk="0" h="21474" w="724">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2"/>
            <p:cNvSpPr/>
            <p:nvPr/>
          </p:nvSpPr>
          <p:spPr>
            <a:xfrm>
              <a:off x="8639310" y="4568817"/>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0" name="Google Shape;1150;p22"/>
          <p:cNvSpPr txBox="1"/>
          <p:nvPr>
            <p:ph type="title"/>
          </p:nvPr>
        </p:nvSpPr>
        <p:spPr>
          <a:xfrm>
            <a:off x="2347938" y="752375"/>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51" name="Google Shape;1151;p22"/>
          <p:cNvSpPr txBox="1"/>
          <p:nvPr>
            <p:ph idx="1" type="subTitle"/>
          </p:nvPr>
        </p:nvSpPr>
        <p:spPr>
          <a:xfrm>
            <a:off x="2347900" y="1841450"/>
            <a:ext cx="44481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152" name="Google Shape;1152;p22"/>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2"/>
                </a:solidFill>
                <a:latin typeface="Maven Pro"/>
                <a:ea typeface="Maven Pro"/>
                <a:cs typeface="Maven Pro"/>
                <a:sym typeface="Maven Pro"/>
              </a:rPr>
              <a:t>CREDITS:</a:t>
            </a:r>
            <a:r>
              <a:rPr lang="en" sz="1000">
                <a:solidFill>
                  <a:schemeClr val="dk2"/>
                </a:solidFill>
                <a:latin typeface="Maven Pro"/>
                <a:ea typeface="Maven Pro"/>
                <a:cs typeface="Maven Pro"/>
                <a:sym typeface="Maven Pro"/>
              </a:rPr>
              <a:t> This presentation template was created by </a:t>
            </a:r>
            <a:r>
              <a:rPr b="1" lang="en" sz="1000" u="sng">
                <a:solidFill>
                  <a:schemeClr val="dk2"/>
                </a:solidFill>
                <a:latin typeface="Maven Pro"/>
                <a:ea typeface="Maven Pro"/>
                <a:cs typeface="Maven Pro"/>
                <a:sym typeface="Maven Pro"/>
                <a:hlinkClick r:id="rId2">
                  <a:extLst>
                    <a:ext uri="{A12FA001-AC4F-418D-AE19-62706E023703}">
                      <ahyp:hlinkClr val="tx"/>
                    </a:ext>
                  </a:extLst>
                </a:hlinkClick>
              </a:rPr>
              <a:t>Slidesgo</a:t>
            </a:r>
            <a:r>
              <a:rPr lang="en" sz="1000">
                <a:solidFill>
                  <a:schemeClr val="dk2"/>
                </a:solidFill>
                <a:latin typeface="Maven Pro"/>
                <a:ea typeface="Maven Pro"/>
                <a:cs typeface="Maven Pro"/>
                <a:sym typeface="Maven Pro"/>
              </a:rPr>
              <a:t>, and includes icons by </a:t>
            </a:r>
            <a:r>
              <a:rPr b="1" lang="en" sz="1000" u="sng">
                <a:solidFill>
                  <a:schemeClr val="dk2"/>
                </a:solidFill>
                <a:latin typeface="Maven Pro"/>
                <a:ea typeface="Maven Pro"/>
                <a:cs typeface="Maven Pro"/>
                <a:sym typeface="Maven Pro"/>
                <a:hlinkClick r:id="rId3">
                  <a:extLst>
                    <a:ext uri="{A12FA001-AC4F-418D-AE19-62706E023703}">
                      <ahyp:hlinkClr val="tx"/>
                    </a:ext>
                  </a:extLst>
                </a:hlinkClick>
              </a:rPr>
              <a:t>Flaticon</a:t>
            </a:r>
            <a:r>
              <a:rPr lang="en" sz="1000">
                <a:solidFill>
                  <a:schemeClr val="dk2"/>
                </a:solidFill>
                <a:latin typeface="Maven Pro"/>
                <a:ea typeface="Maven Pro"/>
                <a:cs typeface="Maven Pro"/>
                <a:sym typeface="Maven Pro"/>
              </a:rPr>
              <a:t>, and infographics &amp; images by </a:t>
            </a:r>
            <a:r>
              <a:rPr b="1" lang="en" sz="1000" u="sng">
                <a:solidFill>
                  <a:schemeClr val="dk2"/>
                </a:solidFill>
                <a:latin typeface="Maven Pro"/>
                <a:ea typeface="Maven Pro"/>
                <a:cs typeface="Maven Pro"/>
                <a:sym typeface="Maven Pro"/>
                <a:hlinkClick r:id="rId4">
                  <a:extLst>
                    <a:ext uri="{A12FA001-AC4F-418D-AE19-62706E023703}">
                      <ahyp:hlinkClr val="tx"/>
                    </a:ext>
                  </a:extLst>
                </a:hlinkClick>
              </a:rPr>
              <a:t>Freepik</a:t>
            </a:r>
            <a:r>
              <a:rPr lang="en" sz="1000" u="sng">
                <a:solidFill>
                  <a:schemeClr val="dk2"/>
                </a:solidFill>
                <a:latin typeface="Maven Pro"/>
                <a:ea typeface="Maven Pro"/>
                <a:cs typeface="Maven Pro"/>
                <a:sym typeface="Maven Pro"/>
              </a:rPr>
              <a:t> </a:t>
            </a:r>
            <a:endParaRPr b="1" sz="1000" u="sng">
              <a:solidFill>
                <a:schemeClr val="dk2"/>
              </a:solidFill>
              <a:latin typeface="Maven Pro"/>
              <a:ea typeface="Maven Pro"/>
              <a:cs typeface="Maven Pro"/>
              <a:sym typeface="Maven Pr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153" name="Shape 1153"/>
        <p:cNvGrpSpPr/>
        <p:nvPr/>
      </p:nvGrpSpPr>
      <p:grpSpPr>
        <a:xfrm>
          <a:off x="0" y="0"/>
          <a:ext cx="0" cy="0"/>
          <a:chOff x="0" y="0"/>
          <a:chExt cx="0" cy="0"/>
        </a:xfrm>
      </p:grpSpPr>
      <p:grpSp>
        <p:nvGrpSpPr>
          <p:cNvPr id="1154" name="Google Shape;1154;p23"/>
          <p:cNvGrpSpPr/>
          <p:nvPr/>
        </p:nvGrpSpPr>
        <p:grpSpPr>
          <a:xfrm>
            <a:off x="-3850272" y="34202"/>
            <a:ext cx="4570263" cy="2675285"/>
            <a:chOff x="2256275" y="1054425"/>
            <a:chExt cx="1212400" cy="709700"/>
          </a:xfrm>
        </p:grpSpPr>
        <p:sp>
          <p:nvSpPr>
            <p:cNvPr id="1155" name="Google Shape;1155;p23"/>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3"/>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7" name="Google Shape;1157;p23"/>
          <p:cNvGrpSpPr/>
          <p:nvPr/>
        </p:nvGrpSpPr>
        <p:grpSpPr>
          <a:xfrm>
            <a:off x="5264000" y="4193025"/>
            <a:ext cx="3880000" cy="2208200"/>
            <a:chOff x="3263250" y="2446775"/>
            <a:chExt cx="3880000" cy="2208200"/>
          </a:xfrm>
        </p:grpSpPr>
        <p:sp>
          <p:nvSpPr>
            <p:cNvPr id="1158" name="Google Shape;1158;p23"/>
            <p:cNvSpPr/>
            <p:nvPr/>
          </p:nvSpPr>
          <p:spPr>
            <a:xfrm>
              <a:off x="3317425" y="2446775"/>
              <a:ext cx="3825825" cy="2208200"/>
            </a:xfrm>
            <a:custGeom>
              <a:rect b="b" l="l" r="r" t="t"/>
              <a:pathLst>
                <a:path extrusionOk="0" h="88328" w="153033">
                  <a:moveTo>
                    <a:pt x="153032" y="0"/>
                  </a:moveTo>
                  <a:lnTo>
                    <a:pt x="86267" y="47219"/>
                  </a:lnTo>
                  <a:lnTo>
                    <a:pt x="70584" y="39931"/>
                  </a:lnTo>
                  <a:lnTo>
                    <a:pt x="1" y="88327"/>
                  </a:lnTo>
                  <a:lnTo>
                    <a:pt x="153032" y="88327"/>
                  </a:lnTo>
                  <a:lnTo>
                    <a:pt x="1530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3"/>
            <p:cNvSpPr/>
            <p:nvPr/>
          </p:nvSpPr>
          <p:spPr>
            <a:xfrm>
              <a:off x="5981025" y="3230050"/>
              <a:ext cx="163075" cy="1424925"/>
            </a:xfrm>
            <a:custGeom>
              <a:rect b="b" l="l" r="r" t="t"/>
              <a:pathLst>
                <a:path extrusionOk="0" h="56997" w="6523">
                  <a:moveTo>
                    <a:pt x="3007" y="0"/>
                  </a:moveTo>
                  <a:cubicBezTo>
                    <a:pt x="2909" y="0"/>
                    <a:pt x="2838" y="71"/>
                    <a:pt x="2838" y="170"/>
                  </a:cubicBezTo>
                  <a:lnTo>
                    <a:pt x="2838" y="2168"/>
                  </a:lnTo>
                  <a:lnTo>
                    <a:pt x="1027" y="2168"/>
                  </a:lnTo>
                  <a:cubicBezTo>
                    <a:pt x="465" y="2168"/>
                    <a:pt x="1" y="2632"/>
                    <a:pt x="1" y="3194"/>
                  </a:cubicBezTo>
                  <a:lnTo>
                    <a:pt x="1" y="16334"/>
                  </a:lnTo>
                  <a:cubicBezTo>
                    <a:pt x="1" y="16896"/>
                    <a:pt x="465" y="17360"/>
                    <a:pt x="1027" y="17360"/>
                  </a:cubicBezTo>
                  <a:lnTo>
                    <a:pt x="2838" y="17360"/>
                  </a:lnTo>
                  <a:lnTo>
                    <a:pt x="2838" y="24033"/>
                  </a:lnTo>
                  <a:cubicBezTo>
                    <a:pt x="2838" y="24131"/>
                    <a:pt x="2909" y="24203"/>
                    <a:pt x="3007" y="24203"/>
                  </a:cubicBezTo>
                  <a:cubicBezTo>
                    <a:pt x="3097" y="24203"/>
                    <a:pt x="3168" y="24131"/>
                    <a:pt x="3168" y="24033"/>
                  </a:cubicBezTo>
                  <a:lnTo>
                    <a:pt x="3168" y="17360"/>
                  </a:lnTo>
                  <a:lnTo>
                    <a:pt x="4006" y="17360"/>
                  </a:lnTo>
                  <a:lnTo>
                    <a:pt x="4006" y="56996"/>
                  </a:lnTo>
                  <a:lnTo>
                    <a:pt x="6522" y="56996"/>
                  </a:lnTo>
                  <a:lnTo>
                    <a:pt x="6522" y="13524"/>
                  </a:lnTo>
                  <a:lnTo>
                    <a:pt x="6174" y="13524"/>
                  </a:lnTo>
                  <a:lnTo>
                    <a:pt x="6174" y="3194"/>
                  </a:lnTo>
                  <a:cubicBezTo>
                    <a:pt x="6174" y="2632"/>
                    <a:pt x="5719" y="2168"/>
                    <a:pt x="5148" y="2168"/>
                  </a:cubicBezTo>
                  <a:lnTo>
                    <a:pt x="3168" y="2168"/>
                  </a:lnTo>
                  <a:lnTo>
                    <a:pt x="3168" y="170"/>
                  </a:lnTo>
                  <a:cubicBezTo>
                    <a:pt x="3168" y="71"/>
                    <a:pt x="3097" y="0"/>
                    <a:pt x="3007"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6206300" y="3468000"/>
              <a:ext cx="154575" cy="617575"/>
            </a:xfrm>
            <a:custGeom>
              <a:rect b="b" l="l" r="r" t="t"/>
              <a:pathLst>
                <a:path extrusionOk="0" h="24703" w="6183">
                  <a:moveTo>
                    <a:pt x="3007" y="1"/>
                  </a:moveTo>
                  <a:cubicBezTo>
                    <a:pt x="2917" y="1"/>
                    <a:pt x="2837" y="72"/>
                    <a:pt x="2837" y="161"/>
                  </a:cubicBezTo>
                  <a:lnTo>
                    <a:pt x="2837" y="4336"/>
                  </a:lnTo>
                  <a:lnTo>
                    <a:pt x="1035" y="4336"/>
                  </a:lnTo>
                  <a:cubicBezTo>
                    <a:pt x="464" y="4336"/>
                    <a:pt x="0" y="4800"/>
                    <a:pt x="0" y="5362"/>
                  </a:cubicBezTo>
                  <a:lnTo>
                    <a:pt x="0" y="17165"/>
                  </a:lnTo>
                  <a:cubicBezTo>
                    <a:pt x="0" y="17727"/>
                    <a:pt x="464" y="18191"/>
                    <a:pt x="1035" y="18191"/>
                  </a:cubicBezTo>
                  <a:lnTo>
                    <a:pt x="2837" y="18191"/>
                  </a:lnTo>
                  <a:lnTo>
                    <a:pt x="2837" y="24533"/>
                  </a:lnTo>
                  <a:cubicBezTo>
                    <a:pt x="2837" y="24623"/>
                    <a:pt x="2917" y="24703"/>
                    <a:pt x="3007" y="24703"/>
                  </a:cubicBezTo>
                  <a:cubicBezTo>
                    <a:pt x="3096" y="24703"/>
                    <a:pt x="3176" y="24623"/>
                    <a:pt x="3176" y="24533"/>
                  </a:cubicBezTo>
                  <a:lnTo>
                    <a:pt x="3176" y="18191"/>
                  </a:lnTo>
                  <a:lnTo>
                    <a:pt x="5148" y="18191"/>
                  </a:lnTo>
                  <a:cubicBezTo>
                    <a:pt x="5719" y="18191"/>
                    <a:pt x="6182" y="17727"/>
                    <a:pt x="6182" y="17165"/>
                  </a:cubicBezTo>
                  <a:lnTo>
                    <a:pt x="6182" y="5362"/>
                  </a:lnTo>
                  <a:cubicBezTo>
                    <a:pt x="6182" y="4800"/>
                    <a:pt x="5719" y="4336"/>
                    <a:pt x="5148" y="4336"/>
                  </a:cubicBezTo>
                  <a:lnTo>
                    <a:pt x="3176" y="4336"/>
                  </a:lnTo>
                  <a:lnTo>
                    <a:pt x="3176" y="161"/>
                  </a:lnTo>
                  <a:cubicBezTo>
                    <a:pt x="3176" y="72"/>
                    <a:pt x="3096" y="1"/>
                    <a:pt x="3007"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6431775" y="2790900"/>
              <a:ext cx="333900" cy="1864075"/>
            </a:xfrm>
            <a:custGeom>
              <a:rect b="b" l="l" r="r" t="t"/>
              <a:pathLst>
                <a:path extrusionOk="0" h="74563" w="13356">
                  <a:moveTo>
                    <a:pt x="10179" y="1"/>
                  </a:moveTo>
                  <a:cubicBezTo>
                    <a:pt x="10090" y="1"/>
                    <a:pt x="10010" y="72"/>
                    <a:pt x="10010" y="170"/>
                  </a:cubicBezTo>
                  <a:lnTo>
                    <a:pt x="10010" y="14649"/>
                  </a:lnTo>
                  <a:lnTo>
                    <a:pt x="8297" y="14649"/>
                  </a:lnTo>
                  <a:lnTo>
                    <a:pt x="8297" y="4809"/>
                  </a:lnTo>
                  <a:lnTo>
                    <a:pt x="5781" y="4809"/>
                  </a:lnTo>
                  <a:lnTo>
                    <a:pt x="5781" y="44160"/>
                  </a:lnTo>
                  <a:cubicBezTo>
                    <a:pt x="5612" y="44026"/>
                    <a:pt x="5389" y="43936"/>
                    <a:pt x="5148" y="43936"/>
                  </a:cubicBezTo>
                  <a:lnTo>
                    <a:pt x="3346" y="43936"/>
                  </a:lnTo>
                  <a:lnTo>
                    <a:pt x="3346" y="34025"/>
                  </a:lnTo>
                  <a:lnTo>
                    <a:pt x="830" y="34025"/>
                  </a:lnTo>
                  <a:lnTo>
                    <a:pt x="830" y="43954"/>
                  </a:lnTo>
                  <a:cubicBezTo>
                    <a:pt x="357" y="44052"/>
                    <a:pt x="0" y="44463"/>
                    <a:pt x="0" y="44962"/>
                  </a:cubicBezTo>
                  <a:lnTo>
                    <a:pt x="0" y="54098"/>
                  </a:lnTo>
                  <a:cubicBezTo>
                    <a:pt x="0" y="54597"/>
                    <a:pt x="357" y="55016"/>
                    <a:pt x="830" y="55106"/>
                  </a:cubicBezTo>
                  <a:lnTo>
                    <a:pt x="830" y="74562"/>
                  </a:lnTo>
                  <a:lnTo>
                    <a:pt x="3346" y="74562"/>
                  </a:lnTo>
                  <a:lnTo>
                    <a:pt x="3346" y="55123"/>
                  </a:lnTo>
                  <a:lnTo>
                    <a:pt x="5148" y="55123"/>
                  </a:lnTo>
                  <a:cubicBezTo>
                    <a:pt x="5389" y="55123"/>
                    <a:pt x="5612" y="55043"/>
                    <a:pt x="5781" y="54900"/>
                  </a:cubicBezTo>
                  <a:lnTo>
                    <a:pt x="5781" y="74562"/>
                  </a:lnTo>
                  <a:lnTo>
                    <a:pt x="8297" y="74562"/>
                  </a:lnTo>
                  <a:lnTo>
                    <a:pt x="8297" y="37513"/>
                  </a:lnTo>
                  <a:lnTo>
                    <a:pt x="10010" y="37513"/>
                  </a:lnTo>
                  <a:lnTo>
                    <a:pt x="10010" y="39521"/>
                  </a:lnTo>
                  <a:cubicBezTo>
                    <a:pt x="10010" y="39610"/>
                    <a:pt x="10090" y="39681"/>
                    <a:pt x="10179" y="39681"/>
                  </a:cubicBezTo>
                  <a:cubicBezTo>
                    <a:pt x="10268" y="39681"/>
                    <a:pt x="10349" y="39610"/>
                    <a:pt x="10349" y="39521"/>
                  </a:cubicBezTo>
                  <a:lnTo>
                    <a:pt x="10349" y="37513"/>
                  </a:lnTo>
                  <a:lnTo>
                    <a:pt x="10732" y="37513"/>
                  </a:lnTo>
                  <a:lnTo>
                    <a:pt x="10732" y="74562"/>
                  </a:lnTo>
                  <a:lnTo>
                    <a:pt x="13248" y="74562"/>
                  </a:lnTo>
                  <a:lnTo>
                    <a:pt x="13248" y="36925"/>
                  </a:lnTo>
                  <a:cubicBezTo>
                    <a:pt x="13319" y="36791"/>
                    <a:pt x="13355" y="36648"/>
                    <a:pt x="13355" y="36487"/>
                  </a:cubicBezTo>
                  <a:lnTo>
                    <a:pt x="13355" y="15675"/>
                  </a:lnTo>
                  <a:cubicBezTo>
                    <a:pt x="13355" y="15104"/>
                    <a:pt x="12891" y="14649"/>
                    <a:pt x="12329" y="14649"/>
                  </a:cubicBezTo>
                  <a:lnTo>
                    <a:pt x="10349" y="14649"/>
                  </a:lnTo>
                  <a:lnTo>
                    <a:pt x="10349" y="170"/>
                  </a:lnTo>
                  <a:cubicBezTo>
                    <a:pt x="10349" y="72"/>
                    <a:pt x="10268" y="1"/>
                    <a:pt x="10179" y="1"/>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4062125" y="4038725"/>
              <a:ext cx="153900" cy="616250"/>
            </a:xfrm>
            <a:custGeom>
              <a:rect b="b" l="l" r="r" t="t"/>
              <a:pathLst>
                <a:path extrusionOk="0" h="24650" w="6156">
                  <a:moveTo>
                    <a:pt x="6156" y="1"/>
                  </a:moveTo>
                  <a:lnTo>
                    <a:pt x="0" y="4220"/>
                  </a:lnTo>
                  <a:cubicBezTo>
                    <a:pt x="98" y="4693"/>
                    <a:pt x="518" y="5041"/>
                    <a:pt x="1008" y="5041"/>
                  </a:cubicBezTo>
                  <a:lnTo>
                    <a:pt x="2213" y="5041"/>
                  </a:lnTo>
                  <a:lnTo>
                    <a:pt x="2213" y="24649"/>
                  </a:lnTo>
                  <a:lnTo>
                    <a:pt x="4728" y="24649"/>
                  </a:lnTo>
                  <a:lnTo>
                    <a:pt x="4728" y="5041"/>
                  </a:lnTo>
                  <a:lnTo>
                    <a:pt x="5139" y="5041"/>
                  </a:lnTo>
                  <a:cubicBezTo>
                    <a:pt x="5701" y="5041"/>
                    <a:pt x="6156" y="4586"/>
                    <a:pt x="6156" y="4015"/>
                  </a:cubicBezTo>
                  <a:lnTo>
                    <a:pt x="615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4906500" y="3459525"/>
              <a:ext cx="154350" cy="1195450"/>
            </a:xfrm>
            <a:custGeom>
              <a:rect b="b" l="l" r="r" t="t"/>
              <a:pathLst>
                <a:path extrusionOk="0" h="47818" w="6174">
                  <a:moveTo>
                    <a:pt x="6174" y="1"/>
                  </a:moveTo>
                  <a:lnTo>
                    <a:pt x="0" y="4229"/>
                  </a:lnTo>
                  <a:lnTo>
                    <a:pt x="0" y="10742"/>
                  </a:lnTo>
                  <a:cubicBezTo>
                    <a:pt x="0" y="11214"/>
                    <a:pt x="321" y="11607"/>
                    <a:pt x="750" y="11732"/>
                  </a:cubicBezTo>
                  <a:lnTo>
                    <a:pt x="750" y="47817"/>
                  </a:lnTo>
                  <a:lnTo>
                    <a:pt x="3274" y="47817"/>
                  </a:lnTo>
                  <a:lnTo>
                    <a:pt x="3274" y="16745"/>
                  </a:lnTo>
                  <a:cubicBezTo>
                    <a:pt x="3310" y="16710"/>
                    <a:pt x="3337" y="16665"/>
                    <a:pt x="3337" y="16612"/>
                  </a:cubicBezTo>
                  <a:lnTo>
                    <a:pt x="3337" y="11768"/>
                  </a:lnTo>
                  <a:lnTo>
                    <a:pt x="5148" y="11768"/>
                  </a:lnTo>
                  <a:cubicBezTo>
                    <a:pt x="5719" y="11768"/>
                    <a:pt x="6174" y="11313"/>
                    <a:pt x="6174" y="10742"/>
                  </a:cubicBezTo>
                  <a:lnTo>
                    <a:pt x="617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3610500" y="4410950"/>
              <a:ext cx="63125" cy="244025"/>
            </a:xfrm>
            <a:custGeom>
              <a:rect b="b" l="l" r="r" t="t"/>
              <a:pathLst>
                <a:path extrusionOk="0" h="9761" w="2525">
                  <a:moveTo>
                    <a:pt x="2525" y="1"/>
                  </a:moveTo>
                  <a:lnTo>
                    <a:pt x="0" y="1722"/>
                  </a:lnTo>
                  <a:lnTo>
                    <a:pt x="0" y="9760"/>
                  </a:lnTo>
                  <a:lnTo>
                    <a:pt x="2525" y="9760"/>
                  </a:lnTo>
                  <a:lnTo>
                    <a:pt x="252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3"/>
            <p:cNvSpPr/>
            <p:nvPr/>
          </p:nvSpPr>
          <p:spPr>
            <a:xfrm>
              <a:off x="3737400" y="4323975"/>
              <a:ext cx="62900" cy="331000"/>
            </a:xfrm>
            <a:custGeom>
              <a:rect b="b" l="l" r="r" t="t"/>
              <a:pathLst>
                <a:path extrusionOk="0" h="13240" w="2516">
                  <a:moveTo>
                    <a:pt x="2516" y="1"/>
                  </a:moveTo>
                  <a:lnTo>
                    <a:pt x="0" y="1722"/>
                  </a:lnTo>
                  <a:lnTo>
                    <a:pt x="0" y="13239"/>
                  </a:lnTo>
                  <a:lnTo>
                    <a:pt x="2516" y="13239"/>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3"/>
            <p:cNvSpPr/>
            <p:nvPr/>
          </p:nvSpPr>
          <p:spPr>
            <a:xfrm>
              <a:off x="3483800" y="4497700"/>
              <a:ext cx="63150" cy="157275"/>
            </a:xfrm>
            <a:custGeom>
              <a:rect b="b" l="l" r="r" t="t"/>
              <a:pathLst>
                <a:path extrusionOk="0" h="6291" w="2526">
                  <a:moveTo>
                    <a:pt x="2526" y="1"/>
                  </a:moveTo>
                  <a:lnTo>
                    <a:pt x="1" y="1732"/>
                  </a:lnTo>
                  <a:lnTo>
                    <a:pt x="1" y="6290"/>
                  </a:lnTo>
                  <a:lnTo>
                    <a:pt x="2526" y="6290"/>
                  </a:lnTo>
                  <a:lnTo>
                    <a:pt x="252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3360025" y="4582675"/>
              <a:ext cx="62925" cy="72300"/>
            </a:xfrm>
            <a:custGeom>
              <a:rect b="b" l="l" r="r" t="t"/>
              <a:pathLst>
                <a:path extrusionOk="0" h="2892" w="2517">
                  <a:moveTo>
                    <a:pt x="2517" y="1"/>
                  </a:moveTo>
                  <a:lnTo>
                    <a:pt x="1" y="1723"/>
                  </a:lnTo>
                  <a:lnTo>
                    <a:pt x="1" y="2891"/>
                  </a:lnTo>
                  <a:lnTo>
                    <a:pt x="2517" y="2891"/>
                  </a:lnTo>
                  <a:lnTo>
                    <a:pt x="251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3836425" y="4150250"/>
              <a:ext cx="217250" cy="504725"/>
            </a:xfrm>
            <a:custGeom>
              <a:rect b="b" l="l" r="r" t="t"/>
              <a:pathLst>
                <a:path extrusionOk="0" h="20189" w="8690">
                  <a:moveTo>
                    <a:pt x="8689" y="0"/>
                  </a:moveTo>
                  <a:lnTo>
                    <a:pt x="0" y="5959"/>
                  </a:lnTo>
                  <a:lnTo>
                    <a:pt x="0" y="11071"/>
                  </a:lnTo>
                  <a:cubicBezTo>
                    <a:pt x="0" y="11642"/>
                    <a:pt x="455" y="12097"/>
                    <a:pt x="1026" y="12097"/>
                  </a:cubicBezTo>
                  <a:lnTo>
                    <a:pt x="1106" y="12097"/>
                  </a:lnTo>
                  <a:lnTo>
                    <a:pt x="1106" y="20188"/>
                  </a:lnTo>
                  <a:lnTo>
                    <a:pt x="3622" y="20188"/>
                  </a:lnTo>
                  <a:lnTo>
                    <a:pt x="3622" y="12097"/>
                  </a:lnTo>
                  <a:lnTo>
                    <a:pt x="5148" y="12097"/>
                  </a:lnTo>
                  <a:cubicBezTo>
                    <a:pt x="5692" y="12097"/>
                    <a:pt x="6138" y="11678"/>
                    <a:pt x="6174" y="11142"/>
                  </a:cubicBezTo>
                  <a:lnTo>
                    <a:pt x="6174" y="20188"/>
                  </a:lnTo>
                  <a:lnTo>
                    <a:pt x="8689" y="20188"/>
                  </a:lnTo>
                  <a:lnTo>
                    <a:pt x="8689"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4244100" y="4129500"/>
              <a:ext cx="62925" cy="525475"/>
            </a:xfrm>
            <a:custGeom>
              <a:rect b="b" l="l" r="r" t="t"/>
              <a:pathLst>
                <a:path extrusionOk="0" h="21019" w="2517">
                  <a:moveTo>
                    <a:pt x="1" y="0"/>
                  </a:moveTo>
                  <a:lnTo>
                    <a:pt x="1" y="21018"/>
                  </a:lnTo>
                  <a:lnTo>
                    <a:pt x="2517" y="21018"/>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3"/>
            <p:cNvSpPr/>
            <p:nvPr/>
          </p:nvSpPr>
          <p:spPr>
            <a:xfrm>
              <a:off x="4370775" y="3889525"/>
              <a:ext cx="62925" cy="765450"/>
            </a:xfrm>
            <a:custGeom>
              <a:rect b="b" l="l" r="r" t="t"/>
              <a:pathLst>
                <a:path extrusionOk="0" h="30618" w="2517">
                  <a:moveTo>
                    <a:pt x="2517" y="0"/>
                  </a:moveTo>
                  <a:lnTo>
                    <a:pt x="1" y="1731"/>
                  </a:lnTo>
                  <a:lnTo>
                    <a:pt x="1" y="30617"/>
                  </a:lnTo>
                  <a:lnTo>
                    <a:pt x="2517" y="30617"/>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3"/>
            <p:cNvSpPr/>
            <p:nvPr/>
          </p:nvSpPr>
          <p:spPr>
            <a:xfrm>
              <a:off x="6826750" y="3437225"/>
              <a:ext cx="63150" cy="1217750"/>
            </a:xfrm>
            <a:custGeom>
              <a:rect b="b" l="l" r="r" t="t"/>
              <a:pathLst>
                <a:path extrusionOk="0" h="48710" w="2526">
                  <a:moveTo>
                    <a:pt x="1" y="1"/>
                  </a:moveTo>
                  <a:lnTo>
                    <a:pt x="1" y="48709"/>
                  </a:lnTo>
                  <a:lnTo>
                    <a:pt x="2525" y="48709"/>
                  </a:lnTo>
                  <a:lnTo>
                    <a:pt x="252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6328725" y="4057025"/>
              <a:ext cx="62925" cy="597950"/>
            </a:xfrm>
            <a:custGeom>
              <a:rect b="b" l="l" r="r" t="t"/>
              <a:pathLst>
                <a:path extrusionOk="0" h="23918" w="2517">
                  <a:moveTo>
                    <a:pt x="1" y="0"/>
                  </a:moveTo>
                  <a:lnTo>
                    <a:pt x="1" y="23917"/>
                  </a:lnTo>
                  <a:lnTo>
                    <a:pt x="2517" y="23917"/>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6204950" y="4253725"/>
              <a:ext cx="62925" cy="401250"/>
            </a:xfrm>
            <a:custGeom>
              <a:rect b="b" l="l" r="r" t="t"/>
              <a:pathLst>
                <a:path extrusionOk="0" h="16050" w="2517">
                  <a:moveTo>
                    <a:pt x="1" y="0"/>
                  </a:moveTo>
                  <a:lnTo>
                    <a:pt x="1" y="16049"/>
                  </a:lnTo>
                  <a:lnTo>
                    <a:pt x="2516" y="16049"/>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6953650" y="2688750"/>
              <a:ext cx="189600" cy="1966225"/>
            </a:xfrm>
            <a:custGeom>
              <a:rect b="b" l="l" r="r" t="t"/>
              <a:pathLst>
                <a:path extrusionOk="0" h="78649" w="7584">
                  <a:moveTo>
                    <a:pt x="3783" y="1"/>
                  </a:moveTo>
                  <a:cubicBezTo>
                    <a:pt x="3694" y="1"/>
                    <a:pt x="3614" y="72"/>
                    <a:pt x="3614" y="161"/>
                  </a:cubicBezTo>
                  <a:lnTo>
                    <a:pt x="3614" y="15711"/>
                  </a:lnTo>
                  <a:lnTo>
                    <a:pt x="1633" y="15711"/>
                  </a:lnTo>
                  <a:cubicBezTo>
                    <a:pt x="1071" y="15711"/>
                    <a:pt x="607" y="16166"/>
                    <a:pt x="607" y="16737"/>
                  </a:cubicBezTo>
                  <a:lnTo>
                    <a:pt x="607" y="18672"/>
                  </a:lnTo>
                  <a:lnTo>
                    <a:pt x="1" y="18672"/>
                  </a:lnTo>
                  <a:lnTo>
                    <a:pt x="1" y="78648"/>
                  </a:lnTo>
                  <a:lnTo>
                    <a:pt x="2516" y="78648"/>
                  </a:lnTo>
                  <a:lnTo>
                    <a:pt x="2516" y="38575"/>
                  </a:lnTo>
                  <a:lnTo>
                    <a:pt x="3614" y="38575"/>
                  </a:lnTo>
                  <a:lnTo>
                    <a:pt x="3614" y="40573"/>
                  </a:lnTo>
                  <a:cubicBezTo>
                    <a:pt x="3614" y="40672"/>
                    <a:pt x="3694" y="40743"/>
                    <a:pt x="3783" y="40743"/>
                  </a:cubicBezTo>
                  <a:cubicBezTo>
                    <a:pt x="3872" y="40743"/>
                    <a:pt x="3953" y="40672"/>
                    <a:pt x="3953" y="40573"/>
                  </a:cubicBezTo>
                  <a:lnTo>
                    <a:pt x="3953" y="38575"/>
                  </a:lnTo>
                  <a:lnTo>
                    <a:pt x="5068" y="38575"/>
                  </a:lnTo>
                  <a:lnTo>
                    <a:pt x="5068" y="78648"/>
                  </a:lnTo>
                  <a:lnTo>
                    <a:pt x="7583" y="78648"/>
                  </a:lnTo>
                  <a:lnTo>
                    <a:pt x="7583" y="22723"/>
                  </a:lnTo>
                  <a:lnTo>
                    <a:pt x="6790" y="22723"/>
                  </a:lnTo>
                  <a:lnTo>
                    <a:pt x="6790" y="16737"/>
                  </a:lnTo>
                  <a:cubicBezTo>
                    <a:pt x="6790" y="16166"/>
                    <a:pt x="6326" y="15711"/>
                    <a:pt x="5764" y="15711"/>
                  </a:cubicBezTo>
                  <a:lnTo>
                    <a:pt x="3953" y="15711"/>
                  </a:lnTo>
                  <a:lnTo>
                    <a:pt x="3953" y="161"/>
                  </a:lnTo>
                  <a:cubicBezTo>
                    <a:pt x="3953" y="72"/>
                    <a:pt x="3872" y="1"/>
                    <a:pt x="3783"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3"/>
            <p:cNvSpPr/>
            <p:nvPr/>
          </p:nvSpPr>
          <p:spPr>
            <a:xfrm>
              <a:off x="5175900" y="3488525"/>
              <a:ext cx="62925" cy="1166450"/>
            </a:xfrm>
            <a:custGeom>
              <a:rect b="b" l="l" r="r" t="t"/>
              <a:pathLst>
                <a:path extrusionOk="0" h="46658" w="2517">
                  <a:moveTo>
                    <a:pt x="1" y="0"/>
                  </a:moveTo>
                  <a:lnTo>
                    <a:pt x="1" y="46657"/>
                  </a:lnTo>
                  <a:lnTo>
                    <a:pt x="2517" y="46657"/>
                  </a:lnTo>
                  <a:lnTo>
                    <a:pt x="2517" y="1178"/>
                  </a:lnTo>
                  <a:lnTo>
                    <a:pt x="1"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3"/>
            <p:cNvSpPr/>
            <p:nvPr/>
          </p:nvSpPr>
          <p:spPr>
            <a:xfrm>
              <a:off x="5302600" y="3547625"/>
              <a:ext cx="62900" cy="1107350"/>
            </a:xfrm>
            <a:custGeom>
              <a:rect b="b" l="l" r="r" t="t"/>
              <a:pathLst>
                <a:path extrusionOk="0" h="44294" w="2516">
                  <a:moveTo>
                    <a:pt x="0" y="1"/>
                  </a:moveTo>
                  <a:lnTo>
                    <a:pt x="0" y="44293"/>
                  </a:lnTo>
                  <a:lnTo>
                    <a:pt x="2516" y="44293"/>
                  </a:lnTo>
                  <a:lnTo>
                    <a:pt x="2516" y="1169"/>
                  </a:lnTo>
                  <a:lnTo>
                    <a:pt x="0"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049225" y="4072400"/>
              <a:ext cx="62925" cy="582575"/>
            </a:xfrm>
            <a:custGeom>
              <a:rect b="b" l="l" r="r" t="t"/>
              <a:pathLst>
                <a:path extrusionOk="0" h="23303" w="2517">
                  <a:moveTo>
                    <a:pt x="1" y="1"/>
                  </a:moveTo>
                  <a:lnTo>
                    <a:pt x="1" y="23302"/>
                  </a:lnTo>
                  <a:lnTo>
                    <a:pt x="2517" y="23302"/>
                  </a:lnTo>
                  <a:lnTo>
                    <a:pt x="251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4801450" y="4106525"/>
              <a:ext cx="62925" cy="548450"/>
            </a:xfrm>
            <a:custGeom>
              <a:rect b="b" l="l" r="r" t="t"/>
              <a:pathLst>
                <a:path extrusionOk="0" h="21938" w="2517">
                  <a:moveTo>
                    <a:pt x="1" y="1"/>
                  </a:moveTo>
                  <a:lnTo>
                    <a:pt x="1" y="21937"/>
                  </a:lnTo>
                  <a:lnTo>
                    <a:pt x="2516" y="21937"/>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3"/>
            <p:cNvSpPr/>
            <p:nvPr/>
          </p:nvSpPr>
          <p:spPr>
            <a:xfrm>
              <a:off x="4677675" y="4381300"/>
              <a:ext cx="62925" cy="273675"/>
            </a:xfrm>
            <a:custGeom>
              <a:rect b="b" l="l" r="r" t="t"/>
              <a:pathLst>
                <a:path extrusionOk="0" h="10947" w="2517">
                  <a:moveTo>
                    <a:pt x="0" y="0"/>
                  </a:moveTo>
                  <a:lnTo>
                    <a:pt x="0" y="10946"/>
                  </a:lnTo>
                  <a:lnTo>
                    <a:pt x="2516" y="10946"/>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3"/>
            <p:cNvSpPr/>
            <p:nvPr/>
          </p:nvSpPr>
          <p:spPr>
            <a:xfrm>
              <a:off x="4553900" y="4281825"/>
              <a:ext cx="62900" cy="373150"/>
            </a:xfrm>
            <a:custGeom>
              <a:rect b="b" l="l" r="r" t="t"/>
              <a:pathLst>
                <a:path extrusionOk="0" h="14926" w="2516">
                  <a:moveTo>
                    <a:pt x="0" y="0"/>
                  </a:moveTo>
                  <a:lnTo>
                    <a:pt x="0" y="14925"/>
                  </a:lnTo>
                  <a:lnTo>
                    <a:pt x="2516" y="14925"/>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429275" y="3684125"/>
              <a:ext cx="62900" cy="970850"/>
            </a:xfrm>
            <a:custGeom>
              <a:rect b="b" l="l" r="r" t="t"/>
              <a:pathLst>
                <a:path extrusionOk="0" h="38834" w="2516">
                  <a:moveTo>
                    <a:pt x="0" y="0"/>
                  </a:moveTo>
                  <a:lnTo>
                    <a:pt x="0" y="38833"/>
                  </a:lnTo>
                  <a:lnTo>
                    <a:pt x="2516" y="38833"/>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555950" y="4156700"/>
              <a:ext cx="62925" cy="498275"/>
            </a:xfrm>
            <a:custGeom>
              <a:rect b="b" l="l" r="r" t="t"/>
              <a:pathLst>
                <a:path extrusionOk="0" h="19931" w="2517">
                  <a:moveTo>
                    <a:pt x="0" y="1"/>
                  </a:moveTo>
                  <a:lnTo>
                    <a:pt x="0" y="19930"/>
                  </a:lnTo>
                  <a:lnTo>
                    <a:pt x="2516" y="19930"/>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3"/>
            <p:cNvSpPr/>
            <p:nvPr/>
          </p:nvSpPr>
          <p:spPr>
            <a:xfrm>
              <a:off x="5682625" y="4024000"/>
              <a:ext cx="62925" cy="630975"/>
            </a:xfrm>
            <a:custGeom>
              <a:rect b="b" l="l" r="r" t="t"/>
              <a:pathLst>
                <a:path extrusionOk="0" h="25239" w="2517">
                  <a:moveTo>
                    <a:pt x="1" y="1"/>
                  </a:moveTo>
                  <a:lnTo>
                    <a:pt x="1" y="25238"/>
                  </a:lnTo>
                  <a:lnTo>
                    <a:pt x="2516" y="25238"/>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3"/>
            <p:cNvSpPr/>
            <p:nvPr/>
          </p:nvSpPr>
          <p:spPr>
            <a:xfrm>
              <a:off x="5809300" y="3767300"/>
              <a:ext cx="62925" cy="887675"/>
            </a:xfrm>
            <a:custGeom>
              <a:rect b="b" l="l" r="r" t="t"/>
              <a:pathLst>
                <a:path extrusionOk="0" h="35507" w="2517">
                  <a:moveTo>
                    <a:pt x="1" y="1"/>
                  </a:moveTo>
                  <a:lnTo>
                    <a:pt x="1" y="35506"/>
                  </a:lnTo>
                  <a:lnTo>
                    <a:pt x="2516" y="35506"/>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3"/>
            <p:cNvSpPr/>
            <p:nvPr/>
          </p:nvSpPr>
          <p:spPr>
            <a:xfrm>
              <a:off x="5935975" y="4031600"/>
              <a:ext cx="62925" cy="623375"/>
            </a:xfrm>
            <a:custGeom>
              <a:rect b="b" l="l" r="r" t="t"/>
              <a:pathLst>
                <a:path extrusionOk="0" h="24935" w="2517">
                  <a:moveTo>
                    <a:pt x="1" y="0"/>
                  </a:moveTo>
                  <a:lnTo>
                    <a:pt x="1" y="24934"/>
                  </a:lnTo>
                  <a:lnTo>
                    <a:pt x="2517" y="24934"/>
                  </a:lnTo>
                  <a:lnTo>
                    <a:pt x="2517"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3"/>
            <p:cNvSpPr/>
            <p:nvPr/>
          </p:nvSpPr>
          <p:spPr>
            <a:xfrm>
              <a:off x="3263250" y="2561400"/>
              <a:ext cx="3722100" cy="2093575"/>
            </a:xfrm>
            <a:custGeom>
              <a:rect b="b" l="l" r="r" t="t"/>
              <a:pathLst>
                <a:path extrusionOk="0" h="83743" w="148884">
                  <a:moveTo>
                    <a:pt x="147902" y="1"/>
                  </a:moveTo>
                  <a:lnTo>
                    <a:pt x="88220" y="41573"/>
                  </a:lnTo>
                  <a:lnTo>
                    <a:pt x="72823" y="34168"/>
                  </a:lnTo>
                  <a:lnTo>
                    <a:pt x="0" y="83733"/>
                  </a:lnTo>
                  <a:lnTo>
                    <a:pt x="3988" y="83742"/>
                  </a:lnTo>
                  <a:lnTo>
                    <a:pt x="73037" y="36764"/>
                  </a:lnTo>
                  <a:lnTo>
                    <a:pt x="88434" y="44169"/>
                  </a:lnTo>
                  <a:lnTo>
                    <a:pt x="148883" y="2053"/>
                  </a:lnTo>
                  <a:lnTo>
                    <a:pt x="1479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3"/>
            <p:cNvSpPr/>
            <p:nvPr/>
          </p:nvSpPr>
          <p:spPr>
            <a:xfrm>
              <a:off x="6827425" y="2446775"/>
              <a:ext cx="315825" cy="298875"/>
            </a:xfrm>
            <a:custGeom>
              <a:rect b="b" l="l" r="r" t="t"/>
              <a:pathLst>
                <a:path extrusionOk="0" h="11955" w="12633">
                  <a:moveTo>
                    <a:pt x="12632" y="0"/>
                  </a:moveTo>
                  <a:lnTo>
                    <a:pt x="0" y="4158"/>
                  </a:lnTo>
                  <a:lnTo>
                    <a:pt x="5059" y="6611"/>
                  </a:lnTo>
                  <a:lnTo>
                    <a:pt x="6798" y="11955"/>
                  </a:lnTo>
                  <a:lnTo>
                    <a:pt x="126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8" name="Google Shape;1188;p23"/>
          <p:cNvGrpSpPr/>
          <p:nvPr/>
        </p:nvGrpSpPr>
        <p:grpSpPr>
          <a:xfrm>
            <a:off x="904563" y="1680262"/>
            <a:ext cx="4570289" cy="4570198"/>
            <a:chOff x="1846563" y="182687"/>
            <a:chExt cx="4570289" cy="4570198"/>
          </a:xfrm>
        </p:grpSpPr>
        <p:grpSp>
          <p:nvGrpSpPr>
            <p:cNvPr id="1189" name="Google Shape;1189;p23"/>
            <p:cNvGrpSpPr/>
            <p:nvPr/>
          </p:nvGrpSpPr>
          <p:grpSpPr>
            <a:xfrm>
              <a:off x="1846563" y="182687"/>
              <a:ext cx="4570289" cy="4570198"/>
              <a:chOff x="878425" y="-785450"/>
              <a:chExt cx="6506675" cy="6506546"/>
            </a:xfrm>
          </p:grpSpPr>
          <p:sp>
            <p:nvSpPr>
              <p:cNvPr id="1190" name="Google Shape;1190;p23"/>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3"/>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3"/>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3" name="Google Shape;1193;p23"/>
            <p:cNvGrpSpPr/>
            <p:nvPr/>
          </p:nvGrpSpPr>
          <p:grpSpPr>
            <a:xfrm>
              <a:off x="3185908" y="718741"/>
              <a:ext cx="3124599" cy="2544437"/>
              <a:chOff x="4104846" y="2798475"/>
              <a:chExt cx="895480" cy="729211"/>
            </a:xfrm>
          </p:grpSpPr>
          <p:sp>
            <p:nvSpPr>
              <p:cNvPr id="1194" name="Google Shape;1194;p23"/>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3"/>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3"/>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3"/>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98" name="Google Shape;1198;p23"/>
          <p:cNvGrpSpPr/>
          <p:nvPr/>
        </p:nvGrpSpPr>
        <p:grpSpPr>
          <a:xfrm flipH="1">
            <a:off x="8344628" y="2246320"/>
            <a:ext cx="547707" cy="495785"/>
            <a:chOff x="470050" y="3731100"/>
            <a:chExt cx="179800" cy="162750"/>
          </a:xfrm>
        </p:grpSpPr>
        <p:sp>
          <p:nvSpPr>
            <p:cNvPr id="1199" name="Google Shape;1199;p23"/>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3"/>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3"/>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3"/>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3" name="Google Shape;1203;p23"/>
          <p:cNvGrpSpPr/>
          <p:nvPr/>
        </p:nvGrpSpPr>
        <p:grpSpPr>
          <a:xfrm>
            <a:off x="8418142" y="-5"/>
            <a:ext cx="1013699" cy="886245"/>
            <a:chOff x="895150" y="3894725"/>
            <a:chExt cx="332775" cy="290925"/>
          </a:xfrm>
        </p:grpSpPr>
        <p:sp>
          <p:nvSpPr>
            <p:cNvPr id="1204" name="Google Shape;1204;p23"/>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3"/>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3"/>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3"/>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3"/>
          <p:cNvGrpSpPr/>
          <p:nvPr/>
        </p:nvGrpSpPr>
        <p:grpSpPr>
          <a:xfrm flipH="1">
            <a:off x="-99922" y="4294607"/>
            <a:ext cx="547707" cy="495785"/>
            <a:chOff x="470050" y="3731100"/>
            <a:chExt cx="179800" cy="162750"/>
          </a:xfrm>
        </p:grpSpPr>
        <p:sp>
          <p:nvSpPr>
            <p:cNvPr id="1209" name="Google Shape;1209;p23"/>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3"/>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3"/>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3"/>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213" name="Shape 1213"/>
        <p:cNvGrpSpPr/>
        <p:nvPr/>
      </p:nvGrpSpPr>
      <p:grpSpPr>
        <a:xfrm>
          <a:off x="0" y="0"/>
          <a:ext cx="0" cy="0"/>
          <a:chOff x="0" y="0"/>
          <a:chExt cx="0" cy="0"/>
        </a:xfrm>
      </p:grpSpPr>
      <p:grpSp>
        <p:nvGrpSpPr>
          <p:cNvPr id="1214" name="Google Shape;1214;p24"/>
          <p:cNvGrpSpPr/>
          <p:nvPr/>
        </p:nvGrpSpPr>
        <p:grpSpPr>
          <a:xfrm>
            <a:off x="1874988" y="1106787"/>
            <a:ext cx="4570289" cy="4570198"/>
            <a:chOff x="1846563" y="182687"/>
            <a:chExt cx="4570289" cy="4570198"/>
          </a:xfrm>
        </p:grpSpPr>
        <p:grpSp>
          <p:nvGrpSpPr>
            <p:cNvPr id="1215" name="Google Shape;1215;p24"/>
            <p:cNvGrpSpPr/>
            <p:nvPr/>
          </p:nvGrpSpPr>
          <p:grpSpPr>
            <a:xfrm>
              <a:off x="1846563" y="182687"/>
              <a:ext cx="4570289" cy="4570198"/>
              <a:chOff x="878425" y="-785450"/>
              <a:chExt cx="6506675" cy="6506546"/>
            </a:xfrm>
          </p:grpSpPr>
          <p:sp>
            <p:nvSpPr>
              <p:cNvPr id="1216" name="Google Shape;1216;p24"/>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4"/>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9" name="Google Shape;1219;p24"/>
            <p:cNvGrpSpPr/>
            <p:nvPr/>
          </p:nvGrpSpPr>
          <p:grpSpPr>
            <a:xfrm>
              <a:off x="3185908" y="718741"/>
              <a:ext cx="3124599" cy="2544437"/>
              <a:chOff x="4104846" y="2798475"/>
              <a:chExt cx="895480" cy="729211"/>
            </a:xfrm>
          </p:grpSpPr>
          <p:sp>
            <p:nvSpPr>
              <p:cNvPr id="1220" name="Google Shape;1220;p24"/>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4"/>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4"/>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24" name="Google Shape;1224;p24"/>
          <p:cNvGrpSpPr/>
          <p:nvPr/>
        </p:nvGrpSpPr>
        <p:grpSpPr>
          <a:xfrm flipH="1">
            <a:off x="5998903" y="222970"/>
            <a:ext cx="547707" cy="495785"/>
            <a:chOff x="470050" y="3731100"/>
            <a:chExt cx="179800" cy="162750"/>
          </a:xfrm>
        </p:grpSpPr>
        <p:sp>
          <p:nvSpPr>
            <p:cNvPr id="1225" name="Google Shape;1225;p24"/>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4"/>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4"/>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4"/>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9" name="Google Shape;1229;p24"/>
          <p:cNvGrpSpPr/>
          <p:nvPr/>
        </p:nvGrpSpPr>
        <p:grpSpPr>
          <a:xfrm>
            <a:off x="7648792" y="368220"/>
            <a:ext cx="1013699" cy="886245"/>
            <a:chOff x="895150" y="3894725"/>
            <a:chExt cx="332775" cy="290925"/>
          </a:xfrm>
        </p:grpSpPr>
        <p:sp>
          <p:nvSpPr>
            <p:cNvPr id="1230" name="Google Shape;1230;p24"/>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4"/>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4"/>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4"/>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4" name="Google Shape;1234;p24"/>
          <p:cNvGrpSpPr/>
          <p:nvPr/>
        </p:nvGrpSpPr>
        <p:grpSpPr>
          <a:xfrm>
            <a:off x="4572003" y="3794252"/>
            <a:ext cx="4570263" cy="2675285"/>
            <a:chOff x="2256275" y="1054425"/>
            <a:chExt cx="1212400" cy="709700"/>
          </a:xfrm>
        </p:grpSpPr>
        <p:sp>
          <p:nvSpPr>
            <p:cNvPr id="1235" name="Google Shape;1235;p24"/>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4"/>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7" name="Google Shape;1237;p24"/>
          <p:cNvGrpSpPr/>
          <p:nvPr/>
        </p:nvGrpSpPr>
        <p:grpSpPr>
          <a:xfrm>
            <a:off x="-1287099" y="-11"/>
            <a:ext cx="4570262" cy="2674788"/>
            <a:chOff x="2256275" y="1054425"/>
            <a:chExt cx="1212625" cy="709700"/>
          </a:xfrm>
        </p:grpSpPr>
        <p:sp>
          <p:nvSpPr>
            <p:cNvPr id="1238" name="Google Shape;1238;p24"/>
            <p:cNvSpPr/>
            <p:nvPr/>
          </p:nvSpPr>
          <p:spPr>
            <a:xfrm>
              <a:off x="2256275" y="1054425"/>
              <a:ext cx="1212625" cy="699875"/>
            </a:xfrm>
            <a:custGeom>
              <a:rect b="b" l="l" r="r" t="t"/>
              <a:pathLst>
                <a:path extrusionOk="0" h="27995" w="48505">
                  <a:moveTo>
                    <a:pt x="48504" y="1"/>
                  </a:moveTo>
                  <a:lnTo>
                    <a:pt x="1" y="10"/>
                  </a:lnTo>
                  <a:lnTo>
                    <a:pt x="1" y="27995"/>
                  </a:lnTo>
                  <a:lnTo>
                    <a:pt x="22366" y="12838"/>
                  </a:lnTo>
                  <a:lnTo>
                    <a:pt x="27352" y="14997"/>
                  </a:lnTo>
                  <a:lnTo>
                    <a:pt x="485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4"/>
            <p:cNvSpPr/>
            <p:nvPr/>
          </p:nvSpPr>
          <p:spPr>
            <a:xfrm>
              <a:off x="3031300" y="1292625"/>
              <a:ext cx="19200" cy="72050"/>
            </a:xfrm>
            <a:custGeom>
              <a:rect b="b" l="l" r="r" t="t"/>
              <a:pathLst>
                <a:path extrusionOk="0" h="2882" w="768">
                  <a:moveTo>
                    <a:pt x="0" y="0"/>
                  </a:moveTo>
                  <a:lnTo>
                    <a:pt x="0" y="2882"/>
                  </a:lnTo>
                  <a:lnTo>
                    <a:pt x="767" y="2338"/>
                  </a:lnTo>
                  <a:lnTo>
                    <a:pt x="767" y="63"/>
                  </a:lnTo>
                  <a:cubicBezTo>
                    <a:pt x="714" y="27"/>
                    <a:pt x="642" y="0"/>
                    <a:pt x="571"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4"/>
            <p:cNvSpPr/>
            <p:nvPr/>
          </p:nvSpPr>
          <p:spPr>
            <a:xfrm>
              <a:off x="3004750" y="1292625"/>
              <a:ext cx="6500" cy="87675"/>
            </a:xfrm>
            <a:custGeom>
              <a:rect b="b" l="l" r="r" t="t"/>
              <a:pathLst>
                <a:path extrusionOk="0" h="3507" w="260">
                  <a:moveTo>
                    <a:pt x="259" y="0"/>
                  </a:moveTo>
                  <a:cubicBezTo>
                    <a:pt x="117" y="27"/>
                    <a:pt x="1" y="161"/>
                    <a:pt x="1" y="321"/>
                  </a:cubicBezTo>
                  <a:lnTo>
                    <a:pt x="1" y="3221"/>
                  </a:lnTo>
                  <a:cubicBezTo>
                    <a:pt x="1" y="3346"/>
                    <a:pt x="72" y="3453"/>
                    <a:pt x="179" y="3506"/>
                  </a:cubicBezTo>
                  <a:lnTo>
                    <a:pt x="259" y="3453"/>
                  </a:lnTo>
                  <a:lnTo>
                    <a:pt x="259"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4"/>
            <p:cNvSpPr/>
            <p:nvPr/>
          </p:nvSpPr>
          <p:spPr>
            <a:xfrm>
              <a:off x="2861800" y="1083650"/>
              <a:ext cx="49075" cy="191600"/>
            </a:xfrm>
            <a:custGeom>
              <a:rect b="b" l="l" r="r" t="t"/>
              <a:pathLst>
                <a:path extrusionOk="0" h="7664" w="1963">
                  <a:moveTo>
                    <a:pt x="955" y="0"/>
                  </a:moveTo>
                  <a:cubicBezTo>
                    <a:pt x="928" y="0"/>
                    <a:pt x="901" y="18"/>
                    <a:pt x="901" y="54"/>
                  </a:cubicBezTo>
                  <a:lnTo>
                    <a:pt x="901" y="687"/>
                  </a:lnTo>
                  <a:lnTo>
                    <a:pt x="330" y="687"/>
                  </a:lnTo>
                  <a:cubicBezTo>
                    <a:pt x="152" y="687"/>
                    <a:pt x="0" y="830"/>
                    <a:pt x="0" y="1008"/>
                  </a:cubicBezTo>
                  <a:lnTo>
                    <a:pt x="0" y="5175"/>
                  </a:lnTo>
                  <a:cubicBezTo>
                    <a:pt x="0" y="5353"/>
                    <a:pt x="152" y="5496"/>
                    <a:pt x="330" y="5496"/>
                  </a:cubicBezTo>
                  <a:lnTo>
                    <a:pt x="901" y="5496"/>
                  </a:lnTo>
                  <a:lnTo>
                    <a:pt x="901" y="7619"/>
                  </a:lnTo>
                  <a:cubicBezTo>
                    <a:pt x="901" y="7646"/>
                    <a:pt x="928" y="7663"/>
                    <a:pt x="955" y="7663"/>
                  </a:cubicBezTo>
                  <a:cubicBezTo>
                    <a:pt x="981" y="7663"/>
                    <a:pt x="1008" y="7646"/>
                    <a:pt x="1008" y="7619"/>
                  </a:cubicBezTo>
                  <a:lnTo>
                    <a:pt x="1008" y="5496"/>
                  </a:lnTo>
                  <a:lnTo>
                    <a:pt x="1276" y="5496"/>
                  </a:lnTo>
                  <a:lnTo>
                    <a:pt x="1276" y="1847"/>
                  </a:lnTo>
                  <a:lnTo>
                    <a:pt x="1963" y="1847"/>
                  </a:lnTo>
                  <a:lnTo>
                    <a:pt x="1963" y="1008"/>
                  </a:lnTo>
                  <a:cubicBezTo>
                    <a:pt x="1963" y="830"/>
                    <a:pt x="1811" y="687"/>
                    <a:pt x="1633" y="687"/>
                  </a:cubicBezTo>
                  <a:lnTo>
                    <a:pt x="1008" y="687"/>
                  </a:lnTo>
                  <a:lnTo>
                    <a:pt x="1008" y="54"/>
                  </a:lnTo>
                  <a:cubicBezTo>
                    <a:pt x="1008" y="18"/>
                    <a:pt x="981" y="0"/>
                    <a:pt x="955" y="0"/>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4"/>
            <p:cNvSpPr/>
            <p:nvPr/>
          </p:nvSpPr>
          <p:spPr>
            <a:xfrm>
              <a:off x="2933375" y="1159025"/>
              <a:ext cx="48875" cy="195625"/>
            </a:xfrm>
            <a:custGeom>
              <a:rect b="b" l="l" r="r" t="t"/>
              <a:pathLst>
                <a:path extrusionOk="0" h="7825" w="1955">
                  <a:moveTo>
                    <a:pt x="946" y="1"/>
                  </a:moveTo>
                  <a:cubicBezTo>
                    <a:pt x="920" y="1"/>
                    <a:pt x="893" y="19"/>
                    <a:pt x="893" y="54"/>
                  </a:cubicBezTo>
                  <a:lnTo>
                    <a:pt x="893" y="1374"/>
                  </a:lnTo>
                  <a:lnTo>
                    <a:pt x="322" y="1374"/>
                  </a:lnTo>
                  <a:cubicBezTo>
                    <a:pt x="144" y="1374"/>
                    <a:pt x="1" y="1517"/>
                    <a:pt x="1" y="1696"/>
                  </a:cubicBezTo>
                  <a:lnTo>
                    <a:pt x="1" y="5442"/>
                  </a:lnTo>
                  <a:cubicBezTo>
                    <a:pt x="1" y="5621"/>
                    <a:pt x="144" y="5764"/>
                    <a:pt x="322" y="5764"/>
                  </a:cubicBezTo>
                  <a:lnTo>
                    <a:pt x="893" y="5764"/>
                  </a:lnTo>
                  <a:lnTo>
                    <a:pt x="893" y="7771"/>
                  </a:lnTo>
                  <a:cubicBezTo>
                    <a:pt x="893" y="7807"/>
                    <a:pt x="920" y="7824"/>
                    <a:pt x="946" y="7824"/>
                  </a:cubicBezTo>
                  <a:cubicBezTo>
                    <a:pt x="982" y="7824"/>
                    <a:pt x="1000" y="7807"/>
                    <a:pt x="1000" y="7771"/>
                  </a:cubicBezTo>
                  <a:lnTo>
                    <a:pt x="1000" y="5764"/>
                  </a:lnTo>
                  <a:lnTo>
                    <a:pt x="1553" y="5764"/>
                  </a:lnTo>
                  <a:lnTo>
                    <a:pt x="1553" y="5032"/>
                  </a:lnTo>
                  <a:lnTo>
                    <a:pt x="1955" y="5032"/>
                  </a:lnTo>
                  <a:lnTo>
                    <a:pt x="1955" y="1696"/>
                  </a:lnTo>
                  <a:cubicBezTo>
                    <a:pt x="1955" y="1517"/>
                    <a:pt x="1812" y="1374"/>
                    <a:pt x="1633" y="1374"/>
                  </a:cubicBezTo>
                  <a:lnTo>
                    <a:pt x="1000" y="1374"/>
                  </a:lnTo>
                  <a:lnTo>
                    <a:pt x="1000" y="54"/>
                  </a:lnTo>
                  <a:cubicBezTo>
                    <a:pt x="1000" y="19"/>
                    <a:pt x="982" y="1"/>
                    <a:pt x="946"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4"/>
            <p:cNvSpPr/>
            <p:nvPr/>
          </p:nvSpPr>
          <p:spPr>
            <a:xfrm>
              <a:off x="3190075" y="1054650"/>
              <a:ext cx="20100" cy="119350"/>
            </a:xfrm>
            <a:custGeom>
              <a:rect b="b" l="l" r="r" t="t"/>
              <a:pathLst>
                <a:path extrusionOk="0" h="4774" w="804">
                  <a:moveTo>
                    <a:pt x="1" y="1"/>
                  </a:moveTo>
                  <a:lnTo>
                    <a:pt x="1" y="4086"/>
                  </a:lnTo>
                  <a:lnTo>
                    <a:pt x="349" y="4086"/>
                  </a:lnTo>
                  <a:lnTo>
                    <a:pt x="349" y="4720"/>
                  </a:lnTo>
                  <a:cubicBezTo>
                    <a:pt x="349" y="4747"/>
                    <a:pt x="376" y="4773"/>
                    <a:pt x="402" y="4773"/>
                  </a:cubicBezTo>
                  <a:cubicBezTo>
                    <a:pt x="429" y="4773"/>
                    <a:pt x="456" y="4747"/>
                    <a:pt x="456" y="4720"/>
                  </a:cubicBezTo>
                  <a:lnTo>
                    <a:pt x="456" y="4086"/>
                  </a:lnTo>
                  <a:lnTo>
                    <a:pt x="804" y="4086"/>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4"/>
            <p:cNvSpPr/>
            <p:nvPr/>
          </p:nvSpPr>
          <p:spPr>
            <a:xfrm>
              <a:off x="3070550" y="1054650"/>
              <a:ext cx="39950" cy="143425"/>
            </a:xfrm>
            <a:custGeom>
              <a:rect b="b" l="l" r="r" t="t"/>
              <a:pathLst>
                <a:path extrusionOk="0" h="5737" w="1598">
                  <a:moveTo>
                    <a:pt x="0" y="1"/>
                  </a:moveTo>
                  <a:lnTo>
                    <a:pt x="0" y="5050"/>
                  </a:lnTo>
                  <a:lnTo>
                    <a:pt x="544" y="5050"/>
                  </a:lnTo>
                  <a:lnTo>
                    <a:pt x="544" y="5683"/>
                  </a:lnTo>
                  <a:cubicBezTo>
                    <a:pt x="544" y="5710"/>
                    <a:pt x="562" y="5737"/>
                    <a:pt x="598" y="5737"/>
                  </a:cubicBezTo>
                  <a:cubicBezTo>
                    <a:pt x="625" y="5737"/>
                    <a:pt x="643" y="5710"/>
                    <a:pt x="643" y="5683"/>
                  </a:cubicBezTo>
                  <a:lnTo>
                    <a:pt x="643" y="5050"/>
                  </a:lnTo>
                  <a:lnTo>
                    <a:pt x="767" y="5050"/>
                  </a:lnTo>
                  <a:lnTo>
                    <a:pt x="767" y="607"/>
                  </a:lnTo>
                  <a:lnTo>
                    <a:pt x="1570" y="607"/>
                  </a:lnTo>
                  <a:lnTo>
                    <a:pt x="1570" y="4863"/>
                  </a:lnTo>
                  <a:cubicBezTo>
                    <a:pt x="1588" y="4818"/>
                    <a:pt x="1597" y="4773"/>
                    <a:pt x="1597" y="4720"/>
                  </a:cubicBezTo>
                  <a:lnTo>
                    <a:pt x="159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4"/>
            <p:cNvSpPr/>
            <p:nvPr/>
          </p:nvSpPr>
          <p:spPr>
            <a:xfrm>
              <a:off x="2323625" y="1103500"/>
              <a:ext cx="49100" cy="144100"/>
            </a:xfrm>
            <a:custGeom>
              <a:rect b="b" l="l" r="r" t="t"/>
              <a:pathLst>
                <a:path extrusionOk="0" h="5764" w="1964">
                  <a:moveTo>
                    <a:pt x="955" y="0"/>
                  </a:moveTo>
                  <a:cubicBezTo>
                    <a:pt x="928" y="0"/>
                    <a:pt x="902" y="18"/>
                    <a:pt x="902" y="54"/>
                  </a:cubicBezTo>
                  <a:lnTo>
                    <a:pt x="902" y="687"/>
                  </a:lnTo>
                  <a:lnTo>
                    <a:pt x="331" y="687"/>
                  </a:lnTo>
                  <a:cubicBezTo>
                    <a:pt x="152" y="687"/>
                    <a:pt x="1" y="830"/>
                    <a:pt x="1" y="1008"/>
                  </a:cubicBezTo>
                  <a:lnTo>
                    <a:pt x="1" y="3908"/>
                  </a:lnTo>
                  <a:cubicBezTo>
                    <a:pt x="1" y="4086"/>
                    <a:pt x="152" y="4229"/>
                    <a:pt x="331" y="4229"/>
                  </a:cubicBezTo>
                  <a:lnTo>
                    <a:pt x="902" y="4229"/>
                  </a:lnTo>
                  <a:lnTo>
                    <a:pt x="902" y="5710"/>
                  </a:lnTo>
                  <a:cubicBezTo>
                    <a:pt x="902" y="5737"/>
                    <a:pt x="928" y="5763"/>
                    <a:pt x="955" y="5763"/>
                  </a:cubicBezTo>
                  <a:cubicBezTo>
                    <a:pt x="982" y="5763"/>
                    <a:pt x="1009" y="5737"/>
                    <a:pt x="1009" y="5710"/>
                  </a:cubicBezTo>
                  <a:lnTo>
                    <a:pt x="1009" y="4229"/>
                  </a:lnTo>
                  <a:lnTo>
                    <a:pt x="1633" y="4229"/>
                  </a:lnTo>
                  <a:cubicBezTo>
                    <a:pt x="1812" y="4229"/>
                    <a:pt x="1963" y="4086"/>
                    <a:pt x="1963" y="3908"/>
                  </a:cubicBezTo>
                  <a:lnTo>
                    <a:pt x="1963" y="1008"/>
                  </a:lnTo>
                  <a:cubicBezTo>
                    <a:pt x="1963" y="830"/>
                    <a:pt x="1812" y="687"/>
                    <a:pt x="1633" y="687"/>
                  </a:cubicBezTo>
                  <a:lnTo>
                    <a:pt x="1009" y="687"/>
                  </a:lnTo>
                  <a:lnTo>
                    <a:pt x="1009" y="54"/>
                  </a:lnTo>
                  <a:cubicBezTo>
                    <a:pt x="1009" y="18"/>
                    <a:pt x="982" y="0"/>
                    <a:pt x="955"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4"/>
            <p:cNvSpPr/>
            <p:nvPr/>
          </p:nvSpPr>
          <p:spPr>
            <a:xfrm>
              <a:off x="2291300" y="1198725"/>
              <a:ext cx="11175" cy="120250"/>
            </a:xfrm>
            <a:custGeom>
              <a:rect b="b" l="l" r="r" t="t"/>
              <a:pathLst>
                <a:path extrusionOk="0" h="4810" w="447">
                  <a:moveTo>
                    <a:pt x="0" y="1"/>
                  </a:moveTo>
                  <a:lnTo>
                    <a:pt x="0" y="4809"/>
                  </a:lnTo>
                  <a:lnTo>
                    <a:pt x="125" y="4809"/>
                  </a:lnTo>
                  <a:cubicBezTo>
                    <a:pt x="303" y="4809"/>
                    <a:pt x="446" y="4666"/>
                    <a:pt x="446" y="4488"/>
                  </a:cubicBezTo>
                  <a:lnTo>
                    <a:pt x="446" y="322"/>
                  </a:lnTo>
                  <a:cubicBezTo>
                    <a:pt x="446" y="143"/>
                    <a:pt x="303" y="1"/>
                    <a:pt x="125"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4"/>
            <p:cNvSpPr/>
            <p:nvPr/>
          </p:nvSpPr>
          <p:spPr>
            <a:xfrm>
              <a:off x="2256275" y="1198725"/>
              <a:ext cx="14975" cy="120250"/>
            </a:xfrm>
            <a:custGeom>
              <a:rect b="b" l="l" r="r" t="t"/>
              <a:pathLst>
                <a:path extrusionOk="0" h="4810" w="599">
                  <a:moveTo>
                    <a:pt x="215" y="1"/>
                  </a:moveTo>
                  <a:cubicBezTo>
                    <a:pt x="134" y="1"/>
                    <a:pt x="54" y="27"/>
                    <a:pt x="1" y="81"/>
                  </a:cubicBezTo>
                  <a:lnTo>
                    <a:pt x="1" y="4729"/>
                  </a:lnTo>
                  <a:cubicBezTo>
                    <a:pt x="54" y="4782"/>
                    <a:pt x="134" y="4809"/>
                    <a:pt x="215" y="4809"/>
                  </a:cubicBezTo>
                  <a:lnTo>
                    <a:pt x="598" y="4809"/>
                  </a:lnTo>
                  <a:lnTo>
                    <a:pt x="598"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4"/>
            <p:cNvSpPr/>
            <p:nvPr/>
          </p:nvSpPr>
          <p:spPr>
            <a:xfrm>
              <a:off x="2769900" y="1054650"/>
              <a:ext cx="49100" cy="114875"/>
            </a:xfrm>
            <a:custGeom>
              <a:rect b="b" l="l" r="r" t="t"/>
              <a:pathLst>
                <a:path extrusionOk="0" h="4595" w="1964">
                  <a:moveTo>
                    <a:pt x="1" y="1"/>
                  </a:moveTo>
                  <a:lnTo>
                    <a:pt x="1" y="3587"/>
                  </a:lnTo>
                  <a:cubicBezTo>
                    <a:pt x="1" y="3765"/>
                    <a:pt x="152" y="3908"/>
                    <a:pt x="331" y="3908"/>
                  </a:cubicBezTo>
                  <a:lnTo>
                    <a:pt x="955" y="3908"/>
                  </a:lnTo>
                  <a:lnTo>
                    <a:pt x="955" y="4541"/>
                  </a:lnTo>
                  <a:cubicBezTo>
                    <a:pt x="955" y="4568"/>
                    <a:pt x="982" y="4595"/>
                    <a:pt x="1009" y="4595"/>
                  </a:cubicBezTo>
                  <a:cubicBezTo>
                    <a:pt x="1036" y="4595"/>
                    <a:pt x="1062" y="4568"/>
                    <a:pt x="1062" y="4541"/>
                  </a:cubicBezTo>
                  <a:lnTo>
                    <a:pt x="1062" y="3908"/>
                  </a:lnTo>
                  <a:lnTo>
                    <a:pt x="1633" y="3908"/>
                  </a:lnTo>
                  <a:cubicBezTo>
                    <a:pt x="1812" y="3908"/>
                    <a:pt x="1963" y="3765"/>
                    <a:pt x="1963" y="3587"/>
                  </a:cubicBezTo>
                  <a:lnTo>
                    <a:pt x="196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4"/>
            <p:cNvSpPr/>
            <p:nvPr/>
          </p:nvSpPr>
          <p:spPr>
            <a:xfrm>
              <a:off x="2699200" y="1054650"/>
              <a:ext cx="47750" cy="39500"/>
            </a:xfrm>
            <a:custGeom>
              <a:rect b="b" l="l" r="r" t="t"/>
              <a:pathLst>
                <a:path extrusionOk="0" h="1580" w="1910">
                  <a:moveTo>
                    <a:pt x="1" y="1"/>
                  </a:moveTo>
                  <a:cubicBezTo>
                    <a:pt x="45" y="117"/>
                    <a:pt x="161" y="206"/>
                    <a:pt x="304" y="206"/>
                  </a:cubicBezTo>
                  <a:lnTo>
                    <a:pt x="929" y="206"/>
                  </a:lnTo>
                  <a:lnTo>
                    <a:pt x="929" y="1526"/>
                  </a:lnTo>
                  <a:cubicBezTo>
                    <a:pt x="929" y="1553"/>
                    <a:pt x="955" y="1580"/>
                    <a:pt x="982" y="1580"/>
                  </a:cubicBezTo>
                  <a:cubicBezTo>
                    <a:pt x="1009" y="1580"/>
                    <a:pt x="1036" y="1553"/>
                    <a:pt x="1036" y="1526"/>
                  </a:cubicBezTo>
                  <a:lnTo>
                    <a:pt x="1036" y="206"/>
                  </a:lnTo>
                  <a:lnTo>
                    <a:pt x="1607" y="206"/>
                  </a:lnTo>
                  <a:cubicBezTo>
                    <a:pt x="1740" y="206"/>
                    <a:pt x="1865" y="117"/>
                    <a:pt x="1910"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4"/>
            <p:cNvSpPr/>
            <p:nvPr/>
          </p:nvSpPr>
          <p:spPr>
            <a:xfrm>
              <a:off x="2396550" y="1054650"/>
              <a:ext cx="48875" cy="110875"/>
            </a:xfrm>
            <a:custGeom>
              <a:rect b="b" l="l" r="r" t="t"/>
              <a:pathLst>
                <a:path extrusionOk="0" h="4435" w="1955">
                  <a:moveTo>
                    <a:pt x="1" y="1"/>
                  </a:moveTo>
                  <a:lnTo>
                    <a:pt x="1" y="2525"/>
                  </a:lnTo>
                  <a:cubicBezTo>
                    <a:pt x="1" y="2704"/>
                    <a:pt x="144" y="2846"/>
                    <a:pt x="322" y="2846"/>
                  </a:cubicBezTo>
                  <a:lnTo>
                    <a:pt x="893" y="2846"/>
                  </a:lnTo>
                  <a:lnTo>
                    <a:pt x="893" y="4381"/>
                  </a:lnTo>
                  <a:cubicBezTo>
                    <a:pt x="893" y="4417"/>
                    <a:pt x="920" y="4434"/>
                    <a:pt x="947" y="4434"/>
                  </a:cubicBezTo>
                  <a:cubicBezTo>
                    <a:pt x="982" y="4434"/>
                    <a:pt x="1000" y="4417"/>
                    <a:pt x="1000" y="4381"/>
                  </a:cubicBezTo>
                  <a:lnTo>
                    <a:pt x="1000" y="2846"/>
                  </a:lnTo>
                  <a:lnTo>
                    <a:pt x="1625" y="2846"/>
                  </a:lnTo>
                  <a:cubicBezTo>
                    <a:pt x="1812" y="2846"/>
                    <a:pt x="1955" y="2704"/>
                    <a:pt x="1955" y="2525"/>
                  </a:cubicBezTo>
                  <a:lnTo>
                    <a:pt x="195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4"/>
            <p:cNvSpPr/>
            <p:nvPr/>
          </p:nvSpPr>
          <p:spPr>
            <a:xfrm>
              <a:off x="2521450" y="1054650"/>
              <a:ext cx="48875" cy="173550"/>
            </a:xfrm>
            <a:custGeom>
              <a:rect b="b" l="l" r="r" t="t"/>
              <a:pathLst>
                <a:path extrusionOk="0" h="6942" w="1955">
                  <a:moveTo>
                    <a:pt x="1" y="1"/>
                  </a:moveTo>
                  <a:lnTo>
                    <a:pt x="1" y="5041"/>
                  </a:lnTo>
                  <a:cubicBezTo>
                    <a:pt x="1" y="5184"/>
                    <a:pt x="99" y="5309"/>
                    <a:pt x="233" y="5353"/>
                  </a:cubicBezTo>
                  <a:lnTo>
                    <a:pt x="233" y="3061"/>
                  </a:lnTo>
                  <a:lnTo>
                    <a:pt x="1036" y="3061"/>
                  </a:lnTo>
                  <a:lnTo>
                    <a:pt x="1036" y="6941"/>
                  </a:lnTo>
                  <a:cubicBezTo>
                    <a:pt x="1044" y="6932"/>
                    <a:pt x="1053" y="6914"/>
                    <a:pt x="1053" y="6897"/>
                  </a:cubicBezTo>
                  <a:lnTo>
                    <a:pt x="1053" y="5362"/>
                  </a:lnTo>
                  <a:lnTo>
                    <a:pt x="1624" y="5362"/>
                  </a:lnTo>
                  <a:cubicBezTo>
                    <a:pt x="1812" y="5362"/>
                    <a:pt x="1954" y="5219"/>
                    <a:pt x="1954" y="5041"/>
                  </a:cubicBezTo>
                  <a:lnTo>
                    <a:pt x="195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4"/>
            <p:cNvSpPr/>
            <p:nvPr/>
          </p:nvSpPr>
          <p:spPr>
            <a:xfrm>
              <a:off x="2271225" y="1101500"/>
              <a:ext cx="20100" cy="642775"/>
            </a:xfrm>
            <a:custGeom>
              <a:rect b="b" l="l" r="r" t="t"/>
              <a:pathLst>
                <a:path extrusionOk="0" h="25711" w="804">
                  <a:moveTo>
                    <a:pt x="0" y="0"/>
                  </a:moveTo>
                  <a:lnTo>
                    <a:pt x="0" y="3890"/>
                  </a:lnTo>
                  <a:lnTo>
                    <a:pt x="0" y="8698"/>
                  </a:lnTo>
                  <a:lnTo>
                    <a:pt x="0" y="25710"/>
                  </a:lnTo>
                  <a:lnTo>
                    <a:pt x="803" y="25166"/>
                  </a:lnTo>
                  <a:lnTo>
                    <a:pt x="803" y="8698"/>
                  </a:lnTo>
                  <a:lnTo>
                    <a:pt x="803" y="3890"/>
                  </a:lnTo>
                  <a:lnTo>
                    <a:pt x="803"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4"/>
            <p:cNvSpPr/>
            <p:nvPr/>
          </p:nvSpPr>
          <p:spPr>
            <a:xfrm>
              <a:off x="2311375" y="1307775"/>
              <a:ext cx="20075" cy="409275"/>
            </a:xfrm>
            <a:custGeom>
              <a:rect b="b" l="l" r="r" t="t"/>
              <a:pathLst>
                <a:path extrusionOk="0" h="16371" w="803">
                  <a:moveTo>
                    <a:pt x="0" y="1"/>
                  </a:moveTo>
                  <a:lnTo>
                    <a:pt x="0" y="16371"/>
                  </a:lnTo>
                  <a:lnTo>
                    <a:pt x="803" y="1582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4"/>
            <p:cNvSpPr/>
            <p:nvPr/>
          </p:nvSpPr>
          <p:spPr>
            <a:xfrm>
              <a:off x="2351500" y="1218800"/>
              <a:ext cx="20100" cy="471050"/>
            </a:xfrm>
            <a:custGeom>
              <a:rect b="b" l="l" r="r" t="t"/>
              <a:pathLst>
                <a:path extrusionOk="0" h="18842" w="804">
                  <a:moveTo>
                    <a:pt x="1" y="0"/>
                  </a:moveTo>
                  <a:lnTo>
                    <a:pt x="1" y="18842"/>
                  </a:lnTo>
                  <a:lnTo>
                    <a:pt x="804" y="18297"/>
                  </a:lnTo>
                  <a:lnTo>
                    <a:pt x="80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4"/>
            <p:cNvSpPr/>
            <p:nvPr/>
          </p:nvSpPr>
          <p:spPr>
            <a:xfrm>
              <a:off x="3129875" y="1088325"/>
              <a:ext cx="20100" cy="206550"/>
            </a:xfrm>
            <a:custGeom>
              <a:rect b="b" l="l" r="r" t="t"/>
              <a:pathLst>
                <a:path extrusionOk="0" h="8262" w="804">
                  <a:moveTo>
                    <a:pt x="0" y="1"/>
                  </a:moveTo>
                  <a:lnTo>
                    <a:pt x="0" y="8262"/>
                  </a:lnTo>
                  <a:lnTo>
                    <a:pt x="803" y="7691"/>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4"/>
            <p:cNvSpPr/>
            <p:nvPr/>
          </p:nvSpPr>
          <p:spPr>
            <a:xfrm>
              <a:off x="3170025" y="1054650"/>
              <a:ext cx="20075" cy="211675"/>
            </a:xfrm>
            <a:custGeom>
              <a:rect b="b" l="l" r="r" t="t"/>
              <a:pathLst>
                <a:path extrusionOk="0" h="8467" w="803">
                  <a:moveTo>
                    <a:pt x="0" y="1"/>
                  </a:moveTo>
                  <a:lnTo>
                    <a:pt x="0" y="8467"/>
                  </a:lnTo>
                  <a:lnTo>
                    <a:pt x="803" y="7905"/>
                  </a:lnTo>
                  <a:lnTo>
                    <a:pt x="803" y="40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4"/>
            <p:cNvSpPr/>
            <p:nvPr/>
          </p:nvSpPr>
          <p:spPr>
            <a:xfrm>
              <a:off x="3089725" y="1069825"/>
              <a:ext cx="20100" cy="253375"/>
            </a:xfrm>
            <a:custGeom>
              <a:rect b="b" l="l" r="r" t="t"/>
              <a:pathLst>
                <a:path extrusionOk="0" h="10135" w="804">
                  <a:moveTo>
                    <a:pt x="0" y="0"/>
                  </a:moveTo>
                  <a:lnTo>
                    <a:pt x="0" y="4443"/>
                  </a:lnTo>
                  <a:lnTo>
                    <a:pt x="0" y="10135"/>
                  </a:lnTo>
                  <a:lnTo>
                    <a:pt x="803" y="9572"/>
                  </a:lnTo>
                  <a:lnTo>
                    <a:pt x="803" y="4256"/>
                  </a:lnTo>
                  <a:lnTo>
                    <a:pt x="803"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4"/>
            <p:cNvSpPr/>
            <p:nvPr/>
          </p:nvSpPr>
          <p:spPr>
            <a:xfrm>
              <a:off x="3050475" y="1054650"/>
              <a:ext cx="20100" cy="296425"/>
            </a:xfrm>
            <a:custGeom>
              <a:rect b="b" l="l" r="r" t="t"/>
              <a:pathLst>
                <a:path extrusionOk="0" h="11857" w="804">
                  <a:moveTo>
                    <a:pt x="0" y="1"/>
                  </a:moveTo>
                  <a:lnTo>
                    <a:pt x="0" y="9582"/>
                  </a:lnTo>
                  <a:lnTo>
                    <a:pt x="0" y="11857"/>
                  </a:lnTo>
                  <a:lnTo>
                    <a:pt x="803" y="11295"/>
                  </a:lnTo>
                  <a:lnTo>
                    <a:pt x="803" y="50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4"/>
            <p:cNvSpPr/>
            <p:nvPr/>
          </p:nvSpPr>
          <p:spPr>
            <a:xfrm>
              <a:off x="3011225" y="1153225"/>
              <a:ext cx="20100" cy="225725"/>
            </a:xfrm>
            <a:custGeom>
              <a:rect b="b" l="l" r="r" t="t"/>
              <a:pathLst>
                <a:path extrusionOk="0" h="9029" w="804">
                  <a:moveTo>
                    <a:pt x="0" y="1"/>
                  </a:moveTo>
                  <a:lnTo>
                    <a:pt x="0" y="5576"/>
                  </a:lnTo>
                  <a:lnTo>
                    <a:pt x="0" y="9029"/>
                  </a:lnTo>
                  <a:lnTo>
                    <a:pt x="803" y="8458"/>
                  </a:lnTo>
                  <a:lnTo>
                    <a:pt x="803" y="5576"/>
                  </a:lnTo>
                  <a:lnTo>
                    <a:pt x="803"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4"/>
            <p:cNvSpPr/>
            <p:nvPr/>
          </p:nvSpPr>
          <p:spPr>
            <a:xfrm>
              <a:off x="2972200" y="1284825"/>
              <a:ext cx="19875" cy="121775"/>
            </a:xfrm>
            <a:custGeom>
              <a:rect b="b" l="l" r="r" t="t"/>
              <a:pathLst>
                <a:path extrusionOk="0" h="4871" w="795">
                  <a:moveTo>
                    <a:pt x="0" y="0"/>
                  </a:moveTo>
                  <a:lnTo>
                    <a:pt x="0" y="732"/>
                  </a:lnTo>
                  <a:lnTo>
                    <a:pt x="0" y="4871"/>
                  </a:lnTo>
                  <a:lnTo>
                    <a:pt x="794" y="4309"/>
                  </a:lnTo>
                  <a:lnTo>
                    <a:pt x="794"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4"/>
            <p:cNvSpPr/>
            <p:nvPr/>
          </p:nvSpPr>
          <p:spPr>
            <a:xfrm>
              <a:off x="2932925" y="1347250"/>
              <a:ext cx="19875" cy="82100"/>
            </a:xfrm>
            <a:custGeom>
              <a:rect b="b" l="l" r="r" t="t"/>
              <a:pathLst>
                <a:path extrusionOk="0" h="3284" w="795">
                  <a:moveTo>
                    <a:pt x="1" y="1"/>
                  </a:moveTo>
                  <a:lnTo>
                    <a:pt x="1" y="3159"/>
                  </a:lnTo>
                  <a:lnTo>
                    <a:pt x="286" y="3284"/>
                  </a:lnTo>
                  <a:lnTo>
                    <a:pt x="795" y="2927"/>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4"/>
            <p:cNvSpPr/>
            <p:nvPr/>
          </p:nvSpPr>
          <p:spPr>
            <a:xfrm>
              <a:off x="2893675" y="1129825"/>
              <a:ext cx="19875" cy="287950"/>
            </a:xfrm>
            <a:custGeom>
              <a:rect b="b" l="l" r="r" t="t"/>
              <a:pathLst>
                <a:path extrusionOk="0" h="11518" w="795">
                  <a:moveTo>
                    <a:pt x="1" y="0"/>
                  </a:moveTo>
                  <a:lnTo>
                    <a:pt x="1" y="3649"/>
                  </a:lnTo>
                  <a:lnTo>
                    <a:pt x="1" y="11178"/>
                  </a:lnTo>
                  <a:lnTo>
                    <a:pt x="795" y="11517"/>
                  </a:lnTo>
                  <a:lnTo>
                    <a:pt x="795"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4"/>
            <p:cNvSpPr/>
            <p:nvPr/>
          </p:nvSpPr>
          <p:spPr>
            <a:xfrm>
              <a:off x="3210150" y="1054650"/>
              <a:ext cx="20100" cy="183125"/>
            </a:xfrm>
            <a:custGeom>
              <a:rect b="b" l="l" r="r" t="t"/>
              <a:pathLst>
                <a:path extrusionOk="0" h="7325" w="804">
                  <a:moveTo>
                    <a:pt x="1" y="1"/>
                  </a:moveTo>
                  <a:lnTo>
                    <a:pt x="1" y="4086"/>
                  </a:lnTo>
                  <a:lnTo>
                    <a:pt x="1" y="7325"/>
                  </a:lnTo>
                  <a:lnTo>
                    <a:pt x="804" y="676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4"/>
            <p:cNvSpPr/>
            <p:nvPr/>
          </p:nvSpPr>
          <p:spPr>
            <a:xfrm>
              <a:off x="3250300" y="1083425"/>
              <a:ext cx="20100" cy="126025"/>
            </a:xfrm>
            <a:custGeom>
              <a:rect b="b" l="l" r="r" t="t"/>
              <a:pathLst>
                <a:path extrusionOk="0" h="5041" w="804">
                  <a:moveTo>
                    <a:pt x="1" y="0"/>
                  </a:moveTo>
                  <a:lnTo>
                    <a:pt x="1" y="5041"/>
                  </a:lnTo>
                  <a:lnTo>
                    <a:pt x="804" y="4470"/>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4"/>
            <p:cNvSpPr/>
            <p:nvPr/>
          </p:nvSpPr>
          <p:spPr>
            <a:xfrm>
              <a:off x="3290450" y="1068700"/>
              <a:ext cx="20100" cy="112200"/>
            </a:xfrm>
            <a:custGeom>
              <a:rect b="b" l="l" r="r" t="t"/>
              <a:pathLst>
                <a:path extrusionOk="0" h="4488" w="804">
                  <a:moveTo>
                    <a:pt x="0" y="1"/>
                  </a:moveTo>
                  <a:lnTo>
                    <a:pt x="0" y="4488"/>
                  </a:lnTo>
                  <a:lnTo>
                    <a:pt x="803" y="392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4"/>
            <p:cNvSpPr/>
            <p:nvPr/>
          </p:nvSpPr>
          <p:spPr>
            <a:xfrm>
              <a:off x="3330600" y="1054650"/>
              <a:ext cx="20100" cy="97725"/>
            </a:xfrm>
            <a:custGeom>
              <a:rect b="b" l="l" r="r" t="t"/>
              <a:pathLst>
                <a:path extrusionOk="0" h="3909" w="804">
                  <a:moveTo>
                    <a:pt x="0" y="1"/>
                  </a:moveTo>
                  <a:lnTo>
                    <a:pt x="0" y="3908"/>
                  </a:lnTo>
                  <a:lnTo>
                    <a:pt x="803" y="334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4"/>
            <p:cNvSpPr/>
            <p:nvPr/>
          </p:nvSpPr>
          <p:spPr>
            <a:xfrm>
              <a:off x="3370950" y="1054425"/>
              <a:ext cx="19875" cy="69625"/>
            </a:xfrm>
            <a:custGeom>
              <a:rect b="b" l="l" r="r" t="t"/>
              <a:pathLst>
                <a:path extrusionOk="0" h="2785" w="795">
                  <a:moveTo>
                    <a:pt x="1" y="1"/>
                  </a:moveTo>
                  <a:lnTo>
                    <a:pt x="1" y="2784"/>
                  </a:lnTo>
                  <a:lnTo>
                    <a:pt x="795" y="2213"/>
                  </a:lnTo>
                  <a:lnTo>
                    <a:pt x="79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4"/>
            <p:cNvSpPr/>
            <p:nvPr/>
          </p:nvSpPr>
          <p:spPr>
            <a:xfrm>
              <a:off x="3410000" y="1054425"/>
              <a:ext cx="20075" cy="41725"/>
            </a:xfrm>
            <a:custGeom>
              <a:rect b="b" l="l" r="r" t="t"/>
              <a:pathLst>
                <a:path extrusionOk="0" h="1669" w="803">
                  <a:moveTo>
                    <a:pt x="803" y="1"/>
                  </a:moveTo>
                  <a:lnTo>
                    <a:pt x="0" y="10"/>
                  </a:lnTo>
                  <a:lnTo>
                    <a:pt x="0" y="1669"/>
                  </a:lnTo>
                  <a:lnTo>
                    <a:pt x="803" y="1107"/>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4"/>
            <p:cNvSpPr/>
            <p:nvPr/>
          </p:nvSpPr>
          <p:spPr>
            <a:xfrm>
              <a:off x="2606650" y="1054650"/>
              <a:ext cx="20100" cy="462125"/>
            </a:xfrm>
            <a:custGeom>
              <a:rect b="b" l="l" r="r" t="t"/>
              <a:pathLst>
                <a:path extrusionOk="0" h="18485" w="804">
                  <a:moveTo>
                    <a:pt x="1" y="1"/>
                  </a:moveTo>
                  <a:lnTo>
                    <a:pt x="1" y="18485"/>
                  </a:lnTo>
                  <a:lnTo>
                    <a:pt x="803" y="1795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4"/>
            <p:cNvSpPr/>
            <p:nvPr/>
          </p:nvSpPr>
          <p:spPr>
            <a:xfrm>
              <a:off x="2646800" y="1099250"/>
              <a:ext cx="20100" cy="390325"/>
            </a:xfrm>
            <a:custGeom>
              <a:rect b="b" l="l" r="r" t="t"/>
              <a:pathLst>
                <a:path extrusionOk="0" h="15613" w="804">
                  <a:moveTo>
                    <a:pt x="0" y="1"/>
                  </a:moveTo>
                  <a:lnTo>
                    <a:pt x="0" y="15613"/>
                  </a:lnTo>
                  <a:lnTo>
                    <a:pt x="803" y="15068"/>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4"/>
            <p:cNvSpPr/>
            <p:nvPr/>
          </p:nvSpPr>
          <p:spPr>
            <a:xfrm>
              <a:off x="2566500" y="1289725"/>
              <a:ext cx="20100" cy="254275"/>
            </a:xfrm>
            <a:custGeom>
              <a:rect b="b" l="l" r="r" t="t"/>
              <a:pathLst>
                <a:path extrusionOk="0" h="10171" w="804">
                  <a:moveTo>
                    <a:pt x="1" y="0"/>
                  </a:moveTo>
                  <a:lnTo>
                    <a:pt x="1" y="10170"/>
                  </a:lnTo>
                  <a:lnTo>
                    <a:pt x="804" y="9635"/>
                  </a:lnTo>
                  <a:lnTo>
                    <a:pt x="804"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4"/>
            <p:cNvSpPr/>
            <p:nvPr/>
          </p:nvSpPr>
          <p:spPr>
            <a:xfrm>
              <a:off x="2527250" y="1131150"/>
              <a:ext cx="20100" cy="439375"/>
            </a:xfrm>
            <a:custGeom>
              <a:rect b="b" l="l" r="r" t="t"/>
              <a:pathLst>
                <a:path extrusionOk="0" h="17575" w="804">
                  <a:moveTo>
                    <a:pt x="1" y="1"/>
                  </a:moveTo>
                  <a:lnTo>
                    <a:pt x="1" y="2293"/>
                  </a:lnTo>
                  <a:lnTo>
                    <a:pt x="1" y="17575"/>
                  </a:lnTo>
                  <a:lnTo>
                    <a:pt x="804" y="17040"/>
                  </a:lnTo>
                  <a:lnTo>
                    <a:pt x="804" y="3881"/>
                  </a:lnTo>
                  <a:lnTo>
                    <a:pt x="804"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4"/>
            <p:cNvSpPr/>
            <p:nvPr/>
          </p:nvSpPr>
          <p:spPr>
            <a:xfrm>
              <a:off x="2488000" y="1300425"/>
              <a:ext cx="20100" cy="296875"/>
            </a:xfrm>
            <a:custGeom>
              <a:rect b="b" l="l" r="r" t="t"/>
              <a:pathLst>
                <a:path extrusionOk="0" h="11875" w="804">
                  <a:moveTo>
                    <a:pt x="1" y="1"/>
                  </a:moveTo>
                  <a:lnTo>
                    <a:pt x="1" y="11874"/>
                  </a:lnTo>
                  <a:lnTo>
                    <a:pt x="803" y="11330"/>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4"/>
            <p:cNvSpPr/>
            <p:nvPr/>
          </p:nvSpPr>
          <p:spPr>
            <a:xfrm>
              <a:off x="2448750" y="1387625"/>
              <a:ext cx="20100" cy="236225"/>
            </a:xfrm>
            <a:custGeom>
              <a:rect b="b" l="l" r="r" t="t"/>
              <a:pathLst>
                <a:path extrusionOk="0" h="9449" w="804">
                  <a:moveTo>
                    <a:pt x="0" y="1"/>
                  </a:moveTo>
                  <a:lnTo>
                    <a:pt x="0" y="9448"/>
                  </a:lnTo>
                  <a:lnTo>
                    <a:pt x="803" y="8904"/>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4"/>
            <p:cNvSpPr/>
            <p:nvPr/>
          </p:nvSpPr>
          <p:spPr>
            <a:xfrm>
              <a:off x="2409725" y="1355950"/>
              <a:ext cx="19875" cy="293975"/>
            </a:xfrm>
            <a:custGeom>
              <a:rect b="b" l="l" r="r" t="t"/>
              <a:pathLst>
                <a:path extrusionOk="0" h="11759" w="795">
                  <a:moveTo>
                    <a:pt x="0" y="1"/>
                  </a:moveTo>
                  <a:lnTo>
                    <a:pt x="0" y="11759"/>
                  </a:lnTo>
                  <a:lnTo>
                    <a:pt x="27" y="11759"/>
                  </a:lnTo>
                  <a:lnTo>
                    <a:pt x="794" y="11241"/>
                  </a:lnTo>
                  <a:lnTo>
                    <a:pt x="79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4"/>
            <p:cNvSpPr/>
            <p:nvPr/>
          </p:nvSpPr>
          <p:spPr>
            <a:xfrm>
              <a:off x="2686950" y="1166600"/>
              <a:ext cx="20075" cy="295775"/>
            </a:xfrm>
            <a:custGeom>
              <a:rect b="b" l="l" r="r" t="t"/>
              <a:pathLst>
                <a:path extrusionOk="0" h="11831" w="803">
                  <a:moveTo>
                    <a:pt x="0" y="1"/>
                  </a:moveTo>
                  <a:lnTo>
                    <a:pt x="0" y="11830"/>
                  </a:lnTo>
                  <a:lnTo>
                    <a:pt x="803" y="11286"/>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4"/>
            <p:cNvSpPr/>
            <p:nvPr/>
          </p:nvSpPr>
          <p:spPr>
            <a:xfrm>
              <a:off x="2727075" y="1316475"/>
              <a:ext cx="20100" cy="118675"/>
            </a:xfrm>
            <a:custGeom>
              <a:rect b="b" l="l" r="r" t="t"/>
              <a:pathLst>
                <a:path extrusionOk="0" h="4747" w="804">
                  <a:moveTo>
                    <a:pt x="1" y="1"/>
                  </a:moveTo>
                  <a:lnTo>
                    <a:pt x="1" y="4747"/>
                  </a:lnTo>
                  <a:lnTo>
                    <a:pt x="804" y="4203"/>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4"/>
            <p:cNvSpPr/>
            <p:nvPr/>
          </p:nvSpPr>
          <p:spPr>
            <a:xfrm>
              <a:off x="2767225" y="1274325"/>
              <a:ext cx="20100" cy="133625"/>
            </a:xfrm>
            <a:custGeom>
              <a:rect b="b" l="l" r="r" t="t"/>
              <a:pathLst>
                <a:path extrusionOk="0" h="5345" w="804">
                  <a:moveTo>
                    <a:pt x="1" y="1"/>
                  </a:moveTo>
                  <a:lnTo>
                    <a:pt x="1" y="5344"/>
                  </a:lnTo>
                  <a:lnTo>
                    <a:pt x="804" y="4800"/>
                  </a:lnTo>
                  <a:lnTo>
                    <a:pt x="80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4"/>
            <p:cNvSpPr/>
            <p:nvPr/>
          </p:nvSpPr>
          <p:spPr>
            <a:xfrm>
              <a:off x="2807375" y="1192925"/>
              <a:ext cx="20100" cy="187825"/>
            </a:xfrm>
            <a:custGeom>
              <a:rect b="b" l="l" r="r" t="t"/>
              <a:pathLst>
                <a:path extrusionOk="0" h="7513" w="804">
                  <a:moveTo>
                    <a:pt x="0" y="1"/>
                  </a:moveTo>
                  <a:lnTo>
                    <a:pt x="0" y="7512"/>
                  </a:lnTo>
                  <a:lnTo>
                    <a:pt x="322" y="7298"/>
                  </a:lnTo>
                  <a:lnTo>
                    <a:pt x="803" y="7503"/>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4"/>
            <p:cNvSpPr/>
            <p:nvPr/>
          </p:nvSpPr>
          <p:spPr>
            <a:xfrm>
              <a:off x="2847525" y="1276775"/>
              <a:ext cx="20100" cy="121150"/>
            </a:xfrm>
            <a:custGeom>
              <a:rect b="b" l="l" r="r" t="t"/>
              <a:pathLst>
                <a:path extrusionOk="0" h="4846" w="804">
                  <a:moveTo>
                    <a:pt x="0" y="1"/>
                  </a:moveTo>
                  <a:lnTo>
                    <a:pt x="0" y="4497"/>
                  </a:lnTo>
                  <a:lnTo>
                    <a:pt x="803" y="4845"/>
                  </a:lnTo>
                  <a:lnTo>
                    <a:pt x="803"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4"/>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4"/>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3" name="Google Shape;1283;p24"/>
          <p:cNvGrpSpPr/>
          <p:nvPr/>
        </p:nvGrpSpPr>
        <p:grpSpPr>
          <a:xfrm flipH="1">
            <a:off x="-288358" y="3693625"/>
            <a:ext cx="3106059" cy="2956030"/>
            <a:chOff x="6037942" y="4208000"/>
            <a:chExt cx="3106059" cy="2956030"/>
          </a:xfrm>
        </p:grpSpPr>
        <p:sp>
          <p:nvSpPr>
            <p:cNvPr id="1284" name="Google Shape;1284;p24"/>
            <p:cNvSpPr/>
            <p:nvPr/>
          </p:nvSpPr>
          <p:spPr>
            <a:xfrm>
              <a:off x="6325489" y="5386564"/>
              <a:ext cx="88302" cy="1159170"/>
            </a:xfrm>
            <a:custGeom>
              <a:rect b="b" l="l" r="r" t="t"/>
              <a:pathLst>
                <a:path extrusionOk="0" h="11723" w="893">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4"/>
            <p:cNvSpPr/>
            <p:nvPr/>
          </p:nvSpPr>
          <p:spPr>
            <a:xfrm>
              <a:off x="6470152" y="5063618"/>
              <a:ext cx="72481" cy="1245690"/>
            </a:xfrm>
            <a:custGeom>
              <a:rect b="b" l="l" r="r" t="t"/>
              <a:pathLst>
                <a:path extrusionOk="0" h="12598" w="733">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4"/>
            <p:cNvSpPr/>
            <p:nvPr/>
          </p:nvSpPr>
          <p:spPr>
            <a:xfrm>
              <a:off x="6179936" y="5319522"/>
              <a:ext cx="72481" cy="1318763"/>
            </a:xfrm>
            <a:custGeom>
              <a:rect b="b" l="l" r="r" t="t"/>
              <a:pathLst>
                <a:path extrusionOk="0" h="13337" w="733">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4"/>
            <p:cNvSpPr/>
            <p:nvPr/>
          </p:nvSpPr>
          <p:spPr>
            <a:xfrm>
              <a:off x="6037942" y="5337123"/>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4"/>
            <p:cNvSpPr/>
            <p:nvPr/>
          </p:nvSpPr>
          <p:spPr>
            <a:xfrm>
              <a:off x="6615705" y="5180100"/>
              <a:ext cx="72481" cy="1372652"/>
            </a:xfrm>
            <a:custGeom>
              <a:rect b="b" l="l" r="r" t="t"/>
              <a:pathLst>
                <a:path extrusionOk="0" h="13882" w="733">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4"/>
            <p:cNvSpPr/>
            <p:nvPr/>
          </p:nvSpPr>
          <p:spPr>
            <a:xfrm>
              <a:off x="6761259" y="5368864"/>
              <a:ext cx="71591" cy="1125650"/>
            </a:xfrm>
            <a:custGeom>
              <a:rect b="b" l="l" r="r" t="t"/>
              <a:pathLst>
                <a:path extrusionOk="0" h="11384" w="724">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4"/>
            <p:cNvSpPr/>
            <p:nvPr/>
          </p:nvSpPr>
          <p:spPr>
            <a:xfrm>
              <a:off x="6905922" y="5185440"/>
              <a:ext cx="72481" cy="1237681"/>
            </a:xfrm>
            <a:custGeom>
              <a:rect b="b" l="l" r="r" t="t"/>
              <a:pathLst>
                <a:path extrusionOk="0" h="12517" w="733">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4"/>
            <p:cNvSpPr/>
            <p:nvPr/>
          </p:nvSpPr>
          <p:spPr>
            <a:xfrm>
              <a:off x="7051475" y="4786652"/>
              <a:ext cx="72481" cy="1602944"/>
            </a:xfrm>
            <a:custGeom>
              <a:rect b="b" l="l" r="r" t="t"/>
              <a:pathLst>
                <a:path extrusionOk="0" h="16211" w="733">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4"/>
            <p:cNvSpPr/>
            <p:nvPr/>
          </p:nvSpPr>
          <p:spPr>
            <a:xfrm>
              <a:off x="7197028" y="4872283"/>
              <a:ext cx="71591" cy="1627565"/>
            </a:xfrm>
            <a:custGeom>
              <a:rect b="b" l="l" r="r" t="t"/>
              <a:pathLst>
                <a:path extrusionOk="0" h="16460" w="724">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4"/>
            <p:cNvSpPr/>
            <p:nvPr/>
          </p:nvSpPr>
          <p:spPr>
            <a:xfrm>
              <a:off x="7625777" y="5386564"/>
              <a:ext cx="89192" cy="1159170"/>
            </a:xfrm>
            <a:custGeom>
              <a:rect b="b" l="l" r="r" t="t"/>
              <a:pathLst>
                <a:path extrusionOk="0" h="11723" w="902">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4"/>
            <p:cNvSpPr/>
            <p:nvPr/>
          </p:nvSpPr>
          <p:spPr>
            <a:xfrm>
              <a:off x="7771330" y="5180990"/>
              <a:ext cx="71492" cy="1245591"/>
            </a:xfrm>
            <a:custGeom>
              <a:rect b="b" l="l" r="r" t="t"/>
              <a:pathLst>
                <a:path extrusionOk="0" h="12597" w="723">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4"/>
            <p:cNvSpPr/>
            <p:nvPr/>
          </p:nvSpPr>
          <p:spPr>
            <a:xfrm>
              <a:off x="7480224" y="5319522"/>
              <a:ext cx="72382" cy="1318763"/>
            </a:xfrm>
            <a:custGeom>
              <a:rect b="b" l="l" r="r" t="t"/>
              <a:pathLst>
                <a:path extrusionOk="0" h="13337" w="732">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4"/>
            <p:cNvSpPr/>
            <p:nvPr/>
          </p:nvSpPr>
          <p:spPr>
            <a:xfrm>
              <a:off x="7338132" y="5337123"/>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4"/>
            <p:cNvSpPr/>
            <p:nvPr/>
          </p:nvSpPr>
          <p:spPr>
            <a:xfrm>
              <a:off x="7915994" y="5424435"/>
              <a:ext cx="72382" cy="1372652"/>
            </a:xfrm>
            <a:custGeom>
              <a:rect b="b" l="l" r="r" t="t"/>
              <a:pathLst>
                <a:path extrusionOk="0" h="13882" w="732">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4"/>
            <p:cNvSpPr/>
            <p:nvPr/>
          </p:nvSpPr>
          <p:spPr>
            <a:xfrm>
              <a:off x="8061547" y="5065398"/>
              <a:ext cx="72382" cy="1362072"/>
            </a:xfrm>
            <a:custGeom>
              <a:rect b="b" l="l" r="r" t="t"/>
              <a:pathLst>
                <a:path extrusionOk="0" h="13775" w="732">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4"/>
            <p:cNvSpPr/>
            <p:nvPr/>
          </p:nvSpPr>
          <p:spPr>
            <a:xfrm>
              <a:off x="8207100" y="4904914"/>
              <a:ext cx="71492" cy="1238571"/>
            </a:xfrm>
            <a:custGeom>
              <a:rect b="b" l="l" r="r" t="t"/>
              <a:pathLst>
                <a:path extrusionOk="0" h="12526" w="723">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4"/>
            <p:cNvSpPr/>
            <p:nvPr/>
          </p:nvSpPr>
          <p:spPr>
            <a:xfrm>
              <a:off x="8351763" y="5108609"/>
              <a:ext cx="72382" cy="1034878"/>
            </a:xfrm>
            <a:custGeom>
              <a:rect b="b" l="l" r="r" t="t"/>
              <a:pathLst>
                <a:path extrusionOk="0" h="10466" w="732">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4"/>
            <p:cNvSpPr/>
            <p:nvPr/>
          </p:nvSpPr>
          <p:spPr>
            <a:xfrm>
              <a:off x="8497317" y="4872283"/>
              <a:ext cx="72382" cy="1863987"/>
            </a:xfrm>
            <a:custGeom>
              <a:rect b="b" l="l" r="r" t="t"/>
              <a:pathLst>
                <a:path extrusionOk="0" h="18851" w="732">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4"/>
            <p:cNvSpPr/>
            <p:nvPr/>
          </p:nvSpPr>
          <p:spPr>
            <a:xfrm>
              <a:off x="8925967" y="4997467"/>
              <a:ext cx="72481" cy="1758185"/>
            </a:xfrm>
            <a:custGeom>
              <a:rect b="b" l="l" r="r" t="t"/>
              <a:pathLst>
                <a:path extrusionOk="0" h="17781" w="733">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4"/>
            <p:cNvSpPr/>
            <p:nvPr/>
          </p:nvSpPr>
          <p:spPr>
            <a:xfrm>
              <a:off x="9071520" y="4253881"/>
              <a:ext cx="72481" cy="1813756"/>
            </a:xfrm>
            <a:custGeom>
              <a:rect b="b" l="l" r="r" t="t"/>
              <a:pathLst>
                <a:path extrusionOk="0" h="18343" w="733">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4"/>
            <p:cNvSpPr/>
            <p:nvPr/>
          </p:nvSpPr>
          <p:spPr>
            <a:xfrm>
              <a:off x="8781304" y="4208000"/>
              <a:ext cx="71591" cy="2123349"/>
            </a:xfrm>
            <a:custGeom>
              <a:rect b="b" l="l" r="r" t="t"/>
              <a:pathLst>
                <a:path extrusionOk="0" h="21474" w="724">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4"/>
            <p:cNvSpPr/>
            <p:nvPr/>
          </p:nvSpPr>
          <p:spPr>
            <a:xfrm>
              <a:off x="8639310" y="4568817"/>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4" name="Shape 214"/>
        <p:cNvGrpSpPr/>
        <p:nvPr/>
      </p:nvGrpSpPr>
      <p:grpSpPr>
        <a:xfrm>
          <a:off x="0" y="0"/>
          <a:ext cx="0" cy="0"/>
          <a:chOff x="0" y="0"/>
          <a:chExt cx="0" cy="0"/>
        </a:xfrm>
      </p:grpSpPr>
      <p:grpSp>
        <p:nvGrpSpPr>
          <p:cNvPr id="215" name="Google Shape;215;p4"/>
          <p:cNvGrpSpPr/>
          <p:nvPr/>
        </p:nvGrpSpPr>
        <p:grpSpPr>
          <a:xfrm>
            <a:off x="-590315" y="-163500"/>
            <a:ext cx="1207215" cy="1092048"/>
            <a:chOff x="431250" y="4269675"/>
            <a:chExt cx="623175" cy="563725"/>
          </a:xfrm>
        </p:grpSpPr>
        <p:sp>
          <p:nvSpPr>
            <p:cNvPr id="216" name="Google Shape;216;p4"/>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4"/>
          <p:cNvGrpSpPr/>
          <p:nvPr/>
        </p:nvGrpSpPr>
        <p:grpSpPr>
          <a:xfrm>
            <a:off x="4572003" y="3794252"/>
            <a:ext cx="4570263" cy="2675285"/>
            <a:chOff x="2256275" y="1054425"/>
            <a:chExt cx="1212400" cy="709700"/>
          </a:xfrm>
        </p:grpSpPr>
        <p:sp>
          <p:nvSpPr>
            <p:cNvPr id="221" name="Google Shape;221;p4"/>
            <p:cNvSpPr/>
            <p:nvPr/>
          </p:nvSpPr>
          <p:spPr>
            <a:xfrm>
              <a:off x="2256275" y="1090775"/>
              <a:ext cx="1162450" cy="673350"/>
            </a:xfrm>
            <a:custGeom>
              <a:rect b="b" l="l" r="r" t="t"/>
              <a:pathLst>
                <a:path extrusionOk="0" h="26934" w="46498">
                  <a:moveTo>
                    <a:pt x="46185" y="1"/>
                  </a:moveTo>
                  <a:lnTo>
                    <a:pt x="27272" y="13177"/>
                  </a:lnTo>
                  <a:lnTo>
                    <a:pt x="22392" y="10831"/>
                  </a:lnTo>
                  <a:lnTo>
                    <a:pt x="1" y="26077"/>
                  </a:lnTo>
                  <a:lnTo>
                    <a:pt x="1" y="26933"/>
                  </a:lnTo>
                  <a:lnTo>
                    <a:pt x="22464" y="11652"/>
                  </a:lnTo>
                  <a:lnTo>
                    <a:pt x="27344" y="13998"/>
                  </a:lnTo>
                  <a:lnTo>
                    <a:pt x="46497" y="652"/>
                  </a:lnTo>
                  <a:lnTo>
                    <a:pt x="461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3368725" y="1054425"/>
              <a:ext cx="99950" cy="94825"/>
            </a:xfrm>
            <a:custGeom>
              <a:rect b="b" l="l" r="r" t="t"/>
              <a:pathLst>
                <a:path extrusionOk="0" h="3793" w="3998">
                  <a:moveTo>
                    <a:pt x="3997" y="1"/>
                  </a:moveTo>
                  <a:lnTo>
                    <a:pt x="1" y="1321"/>
                  </a:lnTo>
                  <a:lnTo>
                    <a:pt x="1598" y="2097"/>
                  </a:lnTo>
                  <a:lnTo>
                    <a:pt x="2151" y="3792"/>
                  </a:lnTo>
                  <a:lnTo>
                    <a:pt x="39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4"/>
          <p:cNvGrpSpPr/>
          <p:nvPr/>
        </p:nvGrpSpPr>
        <p:grpSpPr>
          <a:xfrm>
            <a:off x="1846563" y="182687"/>
            <a:ext cx="4570289" cy="4570198"/>
            <a:chOff x="1846563" y="182687"/>
            <a:chExt cx="4570289" cy="4570198"/>
          </a:xfrm>
        </p:grpSpPr>
        <p:grpSp>
          <p:nvGrpSpPr>
            <p:cNvPr id="224" name="Google Shape;224;p4"/>
            <p:cNvGrpSpPr/>
            <p:nvPr/>
          </p:nvGrpSpPr>
          <p:grpSpPr>
            <a:xfrm>
              <a:off x="1846563" y="182687"/>
              <a:ext cx="4570289" cy="4570198"/>
              <a:chOff x="878425" y="-785450"/>
              <a:chExt cx="6506675" cy="6506546"/>
            </a:xfrm>
          </p:grpSpPr>
          <p:sp>
            <p:nvSpPr>
              <p:cNvPr id="225" name="Google Shape;225;p4"/>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4"/>
            <p:cNvGrpSpPr/>
            <p:nvPr/>
          </p:nvGrpSpPr>
          <p:grpSpPr>
            <a:xfrm>
              <a:off x="3185908" y="718741"/>
              <a:ext cx="3124599" cy="2544437"/>
              <a:chOff x="4104846" y="2798475"/>
              <a:chExt cx="895480" cy="729211"/>
            </a:xfrm>
          </p:grpSpPr>
          <p:sp>
            <p:nvSpPr>
              <p:cNvPr id="229" name="Google Shape;229;p4"/>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3" name="Google Shape;233;p4"/>
          <p:cNvGrpSpPr/>
          <p:nvPr/>
        </p:nvGrpSpPr>
        <p:grpSpPr>
          <a:xfrm rot="10800000">
            <a:off x="-1473313" y="3864168"/>
            <a:ext cx="2520972" cy="3082298"/>
            <a:chOff x="0" y="4208000"/>
            <a:chExt cx="2238079" cy="2736415"/>
          </a:xfrm>
        </p:grpSpPr>
        <p:sp>
          <p:nvSpPr>
            <p:cNvPr id="234" name="Google Shape;234;p4"/>
            <p:cNvSpPr/>
            <p:nvPr/>
          </p:nvSpPr>
          <p:spPr>
            <a:xfrm>
              <a:off x="1720138" y="5167740"/>
              <a:ext cx="88302" cy="1159170"/>
            </a:xfrm>
            <a:custGeom>
              <a:rect b="b" l="l" r="r" t="t"/>
              <a:pathLst>
                <a:path extrusionOk="0" h="11723" w="893">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1591395" y="4999246"/>
              <a:ext cx="72382" cy="1244800"/>
            </a:xfrm>
            <a:custGeom>
              <a:rect b="b" l="l" r="r" t="t"/>
              <a:pathLst>
                <a:path extrusionOk="0" h="12589" w="732">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1881611" y="5289462"/>
              <a:ext cx="72382" cy="1318861"/>
            </a:xfrm>
            <a:custGeom>
              <a:rect b="b" l="l" r="r" t="t"/>
              <a:pathLst>
                <a:path extrusionOk="0" h="13338" w="732">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2023605" y="5118398"/>
              <a:ext cx="72481" cy="1826017"/>
            </a:xfrm>
            <a:custGeom>
              <a:rect b="b" l="l" r="r" t="t"/>
              <a:pathLst>
                <a:path extrusionOk="0" h="18467" w="733">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2165598" y="5401495"/>
              <a:ext cx="72481" cy="645785"/>
            </a:xfrm>
            <a:custGeom>
              <a:rect b="b" l="l" r="r" t="t"/>
              <a:pathLst>
                <a:path extrusionOk="0" h="6531" w="733">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1445842" y="5162499"/>
              <a:ext cx="72382" cy="1372652"/>
            </a:xfrm>
            <a:custGeom>
              <a:rect b="b" l="l" r="r" t="t"/>
              <a:pathLst>
                <a:path extrusionOk="0" h="13882" w="732">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1301178" y="5286002"/>
              <a:ext cx="71492" cy="1125650"/>
            </a:xfrm>
            <a:custGeom>
              <a:rect b="b" l="l" r="r" t="t"/>
              <a:pathLst>
                <a:path extrusionOk="0" h="11384" w="723">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1155625" y="4965726"/>
              <a:ext cx="72382" cy="1237681"/>
            </a:xfrm>
            <a:custGeom>
              <a:rect b="b" l="l" r="r" t="t"/>
              <a:pathLst>
                <a:path extrusionOk="0" h="12517" w="732">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1010072" y="4768161"/>
              <a:ext cx="72382" cy="1602845"/>
            </a:xfrm>
            <a:custGeom>
              <a:rect b="b" l="l" r="r" t="t"/>
              <a:pathLst>
                <a:path extrusionOk="0" h="16210" w="732">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865409" y="4652569"/>
              <a:ext cx="72382" cy="1627565"/>
            </a:xfrm>
            <a:custGeom>
              <a:rect b="b" l="l" r="r" t="t"/>
              <a:pathLst>
                <a:path extrusionOk="0" h="16460" w="732">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419059" y="5167740"/>
              <a:ext cx="89192" cy="1159170"/>
            </a:xfrm>
            <a:custGeom>
              <a:rect b="b" l="l" r="r" t="t"/>
              <a:pathLst>
                <a:path extrusionOk="0" h="11723" w="902">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291106" y="4470035"/>
              <a:ext cx="71591" cy="1599285"/>
            </a:xfrm>
            <a:custGeom>
              <a:rect b="b" l="l" r="r" t="t"/>
              <a:pathLst>
                <a:path extrusionOk="0" h="16174" w="724">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581323" y="5100698"/>
              <a:ext cx="72481" cy="1318861"/>
            </a:xfrm>
            <a:custGeom>
              <a:rect b="b" l="l" r="r" t="t"/>
              <a:pathLst>
                <a:path extrusionOk="0" h="13338" w="733">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723415" y="4934875"/>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145553" y="4470035"/>
              <a:ext cx="72481" cy="1727236"/>
            </a:xfrm>
            <a:custGeom>
              <a:rect b="b" l="l" r="r" t="t"/>
              <a:pathLst>
                <a:path extrusionOk="0" h="17468" w="733">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0" y="4208000"/>
              <a:ext cx="72481" cy="1715766"/>
            </a:xfrm>
            <a:custGeom>
              <a:rect b="b" l="l" r="r" t="t"/>
              <a:pathLst>
                <a:path extrusionOk="0" h="17352" w="733">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4"/>
          <p:cNvGrpSpPr/>
          <p:nvPr/>
        </p:nvGrpSpPr>
        <p:grpSpPr>
          <a:xfrm>
            <a:off x="7410292" y="-441230"/>
            <a:ext cx="1013699" cy="886245"/>
            <a:chOff x="895150" y="3894725"/>
            <a:chExt cx="332775" cy="290925"/>
          </a:xfrm>
        </p:grpSpPr>
        <p:sp>
          <p:nvSpPr>
            <p:cNvPr id="251" name="Google Shape;251;p4"/>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6" name="Google Shape;256;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7" name="Shape 257"/>
        <p:cNvGrpSpPr/>
        <p:nvPr/>
      </p:nvGrpSpPr>
      <p:grpSpPr>
        <a:xfrm>
          <a:off x="0" y="0"/>
          <a:ext cx="0" cy="0"/>
          <a:chOff x="0" y="0"/>
          <a:chExt cx="0" cy="0"/>
        </a:xfrm>
      </p:grpSpPr>
      <p:grpSp>
        <p:nvGrpSpPr>
          <p:cNvPr id="258" name="Google Shape;258;p5"/>
          <p:cNvGrpSpPr/>
          <p:nvPr/>
        </p:nvGrpSpPr>
        <p:grpSpPr>
          <a:xfrm>
            <a:off x="2748613" y="709262"/>
            <a:ext cx="4570289" cy="4570198"/>
            <a:chOff x="1846563" y="182687"/>
            <a:chExt cx="4570289" cy="4570198"/>
          </a:xfrm>
        </p:grpSpPr>
        <p:grpSp>
          <p:nvGrpSpPr>
            <p:cNvPr id="259" name="Google Shape;259;p5"/>
            <p:cNvGrpSpPr/>
            <p:nvPr/>
          </p:nvGrpSpPr>
          <p:grpSpPr>
            <a:xfrm>
              <a:off x="1846563" y="182687"/>
              <a:ext cx="4570289" cy="4570198"/>
              <a:chOff x="878425" y="-785450"/>
              <a:chExt cx="6506675" cy="6506546"/>
            </a:xfrm>
          </p:grpSpPr>
          <p:sp>
            <p:nvSpPr>
              <p:cNvPr id="260" name="Google Shape;260;p5"/>
              <p:cNvSpPr/>
              <p:nvPr/>
            </p:nvSpPr>
            <p:spPr>
              <a:xfrm>
                <a:off x="3041652" y="1377724"/>
                <a:ext cx="2180213" cy="2180213"/>
              </a:xfrm>
              <a:custGeom>
                <a:rect b="b" l="l" r="r" t="t"/>
                <a:pathLst>
                  <a:path extrusionOk="0" h="36613" w="36613">
                    <a:moveTo>
                      <a:pt x="18306" y="81"/>
                    </a:moveTo>
                    <a:cubicBezTo>
                      <a:pt x="28351" y="81"/>
                      <a:pt x="36532" y="8261"/>
                      <a:pt x="36532" y="18306"/>
                    </a:cubicBezTo>
                    <a:cubicBezTo>
                      <a:pt x="36532" y="28360"/>
                      <a:pt x="28351" y="36532"/>
                      <a:pt x="18306" y="36532"/>
                    </a:cubicBezTo>
                    <a:cubicBezTo>
                      <a:pt x="8252" y="36532"/>
                      <a:pt x="81" y="28360"/>
                      <a:pt x="81" y="18306"/>
                    </a:cubicBezTo>
                    <a:cubicBezTo>
                      <a:pt x="81" y="8261"/>
                      <a:pt x="8252" y="81"/>
                      <a:pt x="18306" y="81"/>
                    </a:cubicBezTo>
                    <a:close/>
                    <a:moveTo>
                      <a:pt x="18306" y="1"/>
                    </a:moveTo>
                    <a:cubicBezTo>
                      <a:pt x="15835" y="1"/>
                      <a:pt x="13435" y="482"/>
                      <a:pt x="11178" y="1437"/>
                    </a:cubicBezTo>
                    <a:cubicBezTo>
                      <a:pt x="9002" y="2365"/>
                      <a:pt x="7039" y="3685"/>
                      <a:pt x="5362" y="5362"/>
                    </a:cubicBezTo>
                    <a:cubicBezTo>
                      <a:pt x="3676" y="7039"/>
                      <a:pt x="2355" y="9002"/>
                      <a:pt x="1437" y="11179"/>
                    </a:cubicBezTo>
                    <a:cubicBezTo>
                      <a:pt x="482" y="13436"/>
                      <a:pt x="0" y="15835"/>
                      <a:pt x="0" y="18306"/>
                    </a:cubicBezTo>
                    <a:cubicBezTo>
                      <a:pt x="0" y="20778"/>
                      <a:pt x="482" y="23177"/>
                      <a:pt x="1437" y="25434"/>
                    </a:cubicBezTo>
                    <a:cubicBezTo>
                      <a:pt x="2355" y="27611"/>
                      <a:pt x="3676" y="29574"/>
                      <a:pt x="5362" y="31251"/>
                    </a:cubicBezTo>
                    <a:cubicBezTo>
                      <a:pt x="7039" y="32937"/>
                      <a:pt x="9002" y="34257"/>
                      <a:pt x="11178" y="35176"/>
                    </a:cubicBezTo>
                    <a:cubicBezTo>
                      <a:pt x="13435" y="36131"/>
                      <a:pt x="15835" y="36612"/>
                      <a:pt x="18306" y="36612"/>
                    </a:cubicBezTo>
                    <a:cubicBezTo>
                      <a:pt x="20777" y="36612"/>
                      <a:pt x="23177" y="36131"/>
                      <a:pt x="25434" y="35176"/>
                    </a:cubicBezTo>
                    <a:cubicBezTo>
                      <a:pt x="27611" y="34257"/>
                      <a:pt x="29565" y="32937"/>
                      <a:pt x="31251" y="31251"/>
                    </a:cubicBezTo>
                    <a:cubicBezTo>
                      <a:pt x="32928" y="29574"/>
                      <a:pt x="34248" y="27611"/>
                      <a:pt x="35176" y="25434"/>
                    </a:cubicBezTo>
                    <a:cubicBezTo>
                      <a:pt x="36131" y="23177"/>
                      <a:pt x="36612" y="20778"/>
                      <a:pt x="36612" y="18306"/>
                    </a:cubicBezTo>
                    <a:cubicBezTo>
                      <a:pt x="36612" y="15835"/>
                      <a:pt x="36131" y="13436"/>
                      <a:pt x="35176" y="11179"/>
                    </a:cubicBezTo>
                    <a:cubicBezTo>
                      <a:pt x="34248" y="9002"/>
                      <a:pt x="32928" y="7039"/>
                      <a:pt x="31251" y="5362"/>
                    </a:cubicBezTo>
                    <a:cubicBezTo>
                      <a:pt x="29565" y="3685"/>
                      <a:pt x="27611" y="2365"/>
                      <a:pt x="25434" y="1437"/>
                    </a:cubicBezTo>
                    <a:cubicBezTo>
                      <a:pt x="23177" y="482"/>
                      <a:pt x="20777" y="1"/>
                      <a:pt x="183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2050550" y="386698"/>
                <a:ext cx="4162285" cy="4162202"/>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5"/>
            <p:cNvGrpSpPr/>
            <p:nvPr/>
          </p:nvGrpSpPr>
          <p:grpSpPr>
            <a:xfrm>
              <a:off x="3185908" y="718741"/>
              <a:ext cx="3124599" cy="2544437"/>
              <a:chOff x="4104846" y="2798475"/>
              <a:chExt cx="895480" cy="729211"/>
            </a:xfrm>
          </p:grpSpPr>
          <p:sp>
            <p:nvSpPr>
              <p:cNvPr id="264" name="Google Shape;264;p5"/>
              <p:cNvSpPr/>
              <p:nvPr/>
            </p:nvSpPr>
            <p:spPr>
              <a:xfrm>
                <a:off x="4186358" y="3417317"/>
                <a:ext cx="16525" cy="16525"/>
              </a:xfrm>
              <a:custGeom>
                <a:rect b="b" l="l" r="r" t="t"/>
                <a:pathLst>
                  <a:path extrusionOk="0" h="661" w="661">
                    <a:moveTo>
                      <a:pt x="330" y="0"/>
                    </a:moveTo>
                    <a:cubicBezTo>
                      <a:pt x="152" y="0"/>
                      <a:pt x="0" y="152"/>
                      <a:pt x="0" y="330"/>
                    </a:cubicBezTo>
                    <a:cubicBezTo>
                      <a:pt x="0" y="509"/>
                      <a:pt x="152" y="660"/>
                      <a:pt x="330" y="660"/>
                    </a:cubicBezTo>
                    <a:cubicBezTo>
                      <a:pt x="518" y="660"/>
                      <a:pt x="660" y="509"/>
                      <a:pt x="660" y="330"/>
                    </a:cubicBezTo>
                    <a:cubicBezTo>
                      <a:pt x="660" y="152"/>
                      <a:pt x="518"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4796315" y="2798475"/>
                <a:ext cx="16550" cy="16550"/>
              </a:xfrm>
              <a:custGeom>
                <a:rect b="b" l="l" r="r" t="t"/>
                <a:pathLst>
                  <a:path extrusionOk="0" h="662" w="662">
                    <a:moveTo>
                      <a:pt x="331" y="1"/>
                    </a:moveTo>
                    <a:cubicBezTo>
                      <a:pt x="144" y="1"/>
                      <a:pt x="1" y="153"/>
                      <a:pt x="1" y="331"/>
                    </a:cubicBezTo>
                    <a:cubicBezTo>
                      <a:pt x="1" y="509"/>
                      <a:pt x="144" y="661"/>
                      <a:pt x="331" y="661"/>
                    </a:cubicBezTo>
                    <a:cubicBezTo>
                      <a:pt x="509" y="661"/>
                      <a:pt x="661" y="509"/>
                      <a:pt x="661" y="331"/>
                    </a:cubicBezTo>
                    <a:cubicBezTo>
                      <a:pt x="661" y="153"/>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4104846" y="2964527"/>
                <a:ext cx="16300" cy="16300"/>
              </a:xfrm>
              <a:custGeom>
                <a:rect b="b" l="l" r="r" t="t"/>
                <a:pathLst>
                  <a:path extrusionOk="0" h="652" w="652">
                    <a:moveTo>
                      <a:pt x="330" y="0"/>
                    </a:moveTo>
                    <a:cubicBezTo>
                      <a:pt x="143" y="0"/>
                      <a:pt x="0" y="143"/>
                      <a:pt x="0" y="321"/>
                    </a:cubicBezTo>
                    <a:cubicBezTo>
                      <a:pt x="0" y="509"/>
                      <a:pt x="143" y="651"/>
                      <a:pt x="330" y="651"/>
                    </a:cubicBezTo>
                    <a:cubicBezTo>
                      <a:pt x="509" y="651"/>
                      <a:pt x="652" y="509"/>
                      <a:pt x="652" y="321"/>
                    </a:cubicBezTo>
                    <a:cubicBezTo>
                      <a:pt x="652" y="143"/>
                      <a:pt x="509" y="0"/>
                      <a:pt x="3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4983801" y="3511136"/>
                <a:ext cx="16525" cy="16550"/>
              </a:xfrm>
              <a:custGeom>
                <a:rect b="b" l="l" r="r" t="t"/>
                <a:pathLst>
                  <a:path extrusionOk="0" h="662" w="661">
                    <a:moveTo>
                      <a:pt x="331" y="1"/>
                    </a:moveTo>
                    <a:cubicBezTo>
                      <a:pt x="152" y="1"/>
                      <a:pt x="1" y="144"/>
                      <a:pt x="1" y="331"/>
                    </a:cubicBezTo>
                    <a:cubicBezTo>
                      <a:pt x="1" y="509"/>
                      <a:pt x="152" y="661"/>
                      <a:pt x="331" y="661"/>
                    </a:cubicBezTo>
                    <a:cubicBezTo>
                      <a:pt x="509" y="661"/>
                      <a:pt x="661" y="509"/>
                      <a:pt x="661" y="331"/>
                    </a:cubicBezTo>
                    <a:cubicBezTo>
                      <a:pt x="661" y="144"/>
                      <a:pt x="509" y="1"/>
                      <a:pt x="3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8" name="Google Shape;268;p5"/>
          <p:cNvGrpSpPr/>
          <p:nvPr/>
        </p:nvGrpSpPr>
        <p:grpSpPr>
          <a:xfrm flipH="1" rot="10800000">
            <a:off x="7511462" y="3864168"/>
            <a:ext cx="2520972" cy="3082298"/>
            <a:chOff x="0" y="4208000"/>
            <a:chExt cx="2238079" cy="2736415"/>
          </a:xfrm>
        </p:grpSpPr>
        <p:sp>
          <p:nvSpPr>
            <p:cNvPr id="269" name="Google Shape;269;p5"/>
            <p:cNvSpPr/>
            <p:nvPr/>
          </p:nvSpPr>
          <p:spPr>
            <a:xfrm>
              <a:off x="1720138" y="5167740"/>
              <a:ext cx="88302" cy="1159170"/>
            </a:xfrm>
            <a:custGeom>
              <a:rect b="b" l="l" r="r" t="t"/>
              <a:pathLst>
                <a:path extrusionOk="0" h="11723" w="893">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1591395" y="4999246"/>
              <a:ext cx="72382" cy="1244800"/>
            </a:xfrm>
            <a:custGeom>
              <a:rect b="b" l="l" r="r" t="t"/>
              <a:pathLst>
                <a:path extrusionOk="0" h="12589" w="732">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1881611" y="5289462"/>
              <a:ext cx="72382" cy="1318861"/>
            </a:xfrm>
            <a:custGeom>
              <a:rect b="b" l="l" r="r" t="t"/>
              <a:pathLst>
                <a:path extrusionOk="0" h="13338" w="732">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2023605" y="5118398"/>
              <a:ext cx="72481" cy="1826017"/>
            </a:xfrm>
            <a:custGeom>
              <a:rect b="b" l="l" r="r" t="t"/>
              <a:pathLst>
                <a:path extrusionOk="0" h="18467" w="733">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2165598" y="5401495"/>
              <a:ext cx="72481" cy="645785"/>
            </a:xfrm>
            <a:custGeom>
              <a:rect b="b" l="l" r="r" t="t"/>
              <a:pathLst>
                <a:path extrusionOk="0" h="6531" w="733">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1445842" y="5162499"/>
              <a:ext cx="72382" cy="1372652"/>
            </a:xfrm>
            <a:custGeom>
              <a:rect b="b" l="l" r="r" t="t"/>
              <a:pathLst>
                <a:path extrusionOk="0" h="13882" w="732">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1301178" y="5286002"/>
              <a:ext cx="71492" cy="1125650"/>
            </a:xfrm>
            <a:custGeom>
              <a:rect b="b" l="l" r="r" t="t"/>
              <a:pathLst>
                <a:path extrusionOk="0" h="11384" w="723">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1155625" y="4965726"/>
              <a:ext cx="72382" cy="1237681"/>
            </a:xfrm>
            <a:custGeom>
              <a:rect b="b" l="l" r="r" t="t"/>
              <a:pathLst>
                <a:path extrusionOk="0" h="12517" w="732">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1010072" y="4768161"/>
              <a:ext cx="72382" cy="1602845"/>
            </a:xfrm>
            <a:custGeom>
              <a:rect b="b" l="l" r="r" t="t"/>
              <a:pathLst>
                <a:path extrusionOk="0" h="16210" w="732">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865409" y="4652569"/>
              <a:ext cx="72382" cy="1627565"/>
            </a:xfrm>
            <a:custGeom>
              <a:rect b="b" l="l" r="r" t="t"/>
              <a:pathLst>
                <a:path extrusionOk="0" h="16460" w="732">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419059" y="5167740"/>
              <a:ext cx="89192" cy="1159170"/>
            </a:xfrm>
            <a:custGeom>
              <a:rect b="b" l="l" r="r" t="t"/>
              <a:pathLst>
                <a:path extrusionOk="0" h="11723" w="902">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91106" y="4470035"/>
              <a:ext cx="71591" cy="1599285"/>
            </a:xfrm>
            <a:custGeom>
              <a:rect b="b" l="l" r="r" t="t"/>
              <a:pathLst>
                <a:path extrusionOk="0" h="16174" w="724">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581323" y="5100698"/>
              <a:ext cx="72481" cy="1318861"/>
            </a:xfrm>
            <a:custGeom>
              <a:rect b="b" l="l" r="r" t="t"/>
              <a:pathLst>
                <a:path extrusionOk="0" h="13338" w="733">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723415" y="4934875"/>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145553" y="4470035"/>
              <a:ext cx="72481" cy="1727236"/>
            </a:xfrm>
            <a:custGeom>
              <a:rect b="b" l="l" r="r" t="t"/>
              <a:pathLst>
                <a:path extrusionOk="0" h="17468" w="733">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0" y="4208000"/>
              <a:ext cx="72481" cy="1715766"/>
            </a:xfrm>
            <a:custGeom>
              <a:rect b="b" l="l" r="r" t="t"/>
              <a:pathLst>
                <a:path extrusionOk="0" h="17352" w="733">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5"/>
          <p:cNvGrpSpPr/>
          <p:nvPr/>
        </p:nvGrpSpPr>
        <p:grpSpPr>
          <a:xfrm>
            <a:off x="8423992" y="928720"/>
            <a:ext cx="1013699" cy="886245"/>
            <a:chOff x="895150" y="3894725"/>
            <a:chExt cx="332775" cy="290925"/>
          </a:xfrm>
        </p:grpSpPr>
        <p:sp>
          <p:nvSpPr>
            <p:cNvPr id="286" name="Google Shape;286;p5"/>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5"/>
          <p:cNvGrpSpPr/>
          <p:nvPr/>
        </p:nvGrpSpPr>
        <p:grpSpPr>
          <a:xfrm>
            <a:off x="6783048" y="-552550"/>
            <a:ext cx="1207215" cy="1092048"/>
            <a:chOff x="431250" y="4269675"/>
            <a:chExt cx="623175" cy="563725"/>
          </a:xfrm>
        </p:grpSpPr>
        <p:sp>
          <p:nvSpPr>
            <p:cNvPr id="291" name="Google Shape;291;p5"/>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5"/>
          <p:cNvGrpSpPr/>
          <p:nvPr/>
        </p:nvGrpSpPr>
        <p:grpSpPr>
          <a:xfrm>
            <a:off x="8430778" y="3165170"/>
            <a:ext cx="547707" cy="495785"/>
            <a:chOff x="470050" y="3731100"/>
            <a:chExt cx="179800" cy="162750"/>
          </a:xfrm>
        </p:grpSpPr>
        <p:sp>
          <p:nvSpPr>
            <p:cNvPr id="296" name="Google Shape;296;p5"/>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1" name="Google Shape;301;p5"/>
          <p:cNvSpPr txBox="1"/>
          <p:nvPr>
            <p:ph idx="1" type="subTitle"/>
          </p:nvPr>
        </p:nvSpPr>
        <p:spPr>
          <a:xfrm>
            <a:off x="720000" y="3587149"/>
            <a:ext cx="7076400" cy="76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02" name="Google Shape;302;p5"/>
          <p:cNvSpPr txBox="1"/>
          <p:nvPr>
            <p:ph idx="2" type="subTitle"/>
          </p:nvPr>
        </p:nvSpPr>
        <p:spPr>
          <a:xfrm>
            <a:off x="720000" y="1927201"/>
            <a:ext cx="7076400" cy="76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03" name="Google Shape;303;p5"/>
          <p:cNvSpPr txBox="1"/>
          <p:nvPr>
            <p:ph idx="3" type="subTitle"/>
          </p:nvPr>
        </p:nvSpPr>
        <p:spPr>
          <a:xfrm>
            <a:off x="720000" y="1231800"/>
            <a:ext cx="7076400" cy="769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4" name="Google Shape;304;p5"/>
          <p:cNvSpPr txBox="1"/>
          <p:nvPr>
            <p:ph idx="4" type="subTitle"/>
          </p:nvPr>
        </p:nvSpPr>
        <p:spPr>
          <a:xfrm>
            <a:off x="720000" y="2891750"/>
            <a:ext cx="7076400" cy="769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5" name="Shape 305"/>
        <p:cNvGrpSpPr/>
        <p:nvPr/>
      </p:nvGrpSpPr>
      <p:grpSpPr>
        <a:xfrm>
          <a:off x="0" y="0"/>
          <a:ext cx="0" cy="0"/>
          <a:chOff x="0" y="0"/>
          <a:chExt cx="0" cy="0"/>
        </a:xfrm>
      </p:grpSpPr>
      <p:sp>
        <p:nvSpPr>
          <p:cNvPr id="306" name="Google Shape;306;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07" name="Google Shape;307;p6"/>
          <p:cNvGrpSpPr/>
          <p:nvPr/>
        </p:nvGrpSpPr>
        <p:grpSpPr>
          <a:xfrm>
            <a:off x="0" y="4208000"/>
            <a:ext cx="2238079" cy="2736415"/>
            <a:chOff x="0" y="4208000"/>
            <a:chExt cx="2238079" cy="2736415"/>
          </a:xfrm>
        </p:grpSpPr>
        <p:sp>
          <p:nvSpPr>
            <p:cNvPr id="308" name="Google Shape;308;p6"/>
            <p:cNvSpPr/>
            <p:nvPr/>
          </p:nvSpPr>
          <p:spPr>
            <a:xfrm>
              <a:off x="1720138" y="5167740"/>
              <a:ext cx="88302" cy="1159170"/>
            </a:xfrm>
            <a:custGeom>
              <a:rect b="b" l="l" r="r" t="t"/>
              <a:pathLst>
                <a:path extrusionOk="0" h="11723" w="893">
                  <a:moveTo>
                    <a:pt x="170" y="1"/>
                  </a:moveTo>
                  <a:lnTo>
                    <a:pt x="1" y="11723"/>
                  </a:lnTo>
                  <a:lnTo>
                    <a:pt x="723" y="11723"/>
                  </a:lnTo>
                  <a:lnTo>
                    <a:pt x="893"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6"/>
            <p:cNvSpPr/>
            <p:nvPr/>
          </p:nvSpPr>
          <p:spPr>
            <a:xfrm>
              <a:off x="1591395" y="4999246"/>
              <a:ext cx="72382" cy="1244800"/>
            </a:xfrm>
            <a:custGeom>
              <a:rect b="b" l="l" r="r" t="t"/>
              <a:pathLst>
                <a:path extrusionOk="0" h="12589" w="732">
                  <a:moveTo>
                    <a:pt x="0" y="1"/>
                  </a:moveTo>
                  <a:lnTo>
                    <a:pt x="0" y="12588"/>
                  </a:lnTo>
                  <a:lnTo>
                    <a:pt x="732" y="1258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
            <p:cNvSpPr/>
            <p:nvPr/>
          </p:nvSpPr>
          <p:spPr>
            <a:xfrm>
              <a:off x="1881611" y="5289462"/>
              <a:ext cx="72382" cy="1318861"/>
            </a:xfrm>
            <a:custGeom>
              <a:rect b="b" l="l" r="r" t="t"/>
              <a:pathLst>
                <a:path extrusionOk="0" h="13338" w="732">
                  <a:moveTo>
                    <a:pt x="0" y="1"/>
                  </a:moveTo>
                  <a:lnTo>
                    <a:pt x="0"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a:off x="2023605" y="5118398"/>
              <a:ext cx="72481" cy="1826017"/>
            </a:xfrm>
            <a:custGeom>
              <a:rect b="b" l="l" r="r" t="t"/>
              <a:pathLst>
                <a:path extrusionOk="0" h="18467" w="733">
                  <a:moveTo>
                    <a:pt x="1" y="0"/>
                  </a:moveTo>
                  <a:lnTo>
                    <a:pt x="1" y="18467"/>
                  </a:lnTo>
                  <a:lnTo>
                    <a:pt x="732" y="18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a:off x="2165598" y="5401495"/>
              <a:ext cx="72481" cy="645785"/>
            </a:xfrm>
            <a:custGeom>
              <a:rect b="b" l="l" r="r" t="t"/>
              <a:pathLst>
                <a:path extrusionOk="0" h="6531" w="733">
                  <a:moveTo>
                    <a:pt x="1" y="1"/>
                  </a:moveTo>
                  <a:lnTo>
                    <a:pt x="1" y="6531"/>
                  </a:lnTo>
                  <a:lnTo>
                    <a:pt x="732" y="6531"/>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a:off x="1445842" y="5162499"/>
              <a:ext cx="72382" cy="1372652"/>
            </a:xfrm>
            <a:custGeom>
              <a:rect b="b" l="l" r="r" t="t"/>
              <a:pathLst>
                <a:path extrusionOk="0" h="13882" w="732">
                  <a:moveTo>
                    <a:pt x="0" y="0"/>
                  </a:moveTo>
                  <a:lnTo>
                    <a:pt x="0" y="13881"/>
                  </a:lnTo>
                  <a:lnTo>
                    <a:pt x="732" y="13881"/>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6"/>
            <p:cNvSpPr/>
            <p:nvPr/>
          </p:nvSpPr>
          <p:spPr>
            <a:xfrm>
              <a:off x="1301178" y="5286002"/>
              <a:ext cx="71492" cy="1125650"/>
            </a:xfrm>
            <a:custGeom>
              <a:rect b="b" l="l" r="r" t="t"/>
              <a:pathLst>
                <a:path extrusionOk="0" h="11384" w="723">
                  <a:moveTo>
                    <a:pt x="0" y="0"/>
                  </a:moveTo>
                  <a:lnTo>
                    <a:pt x="0" y="11383"/>
                  </a:lnTo>
                  <a:lnTo>
                    <a:pt x="723" y="11383"/>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6"/>
            <p:cNvSpPr/>
            <p:nvPr/>
          </p:nvSpPr>
          <p:spPr>
            <a:xfrm>
              <a:off x="1155625" y="4965726"/>
              <a:ext cx="72382" cy="1237681"/>
            </a:xfrm>
            <a:custGeom>
              <a:rect b="b" l="l" r="r" t="t"/>
              <a:pathLst>
                <a:path extrusionOk="0" h="12517" w="732">
                  <a:moveTo>
                    <a:pt x="0" y="1"/>
                  </a:moveTo>
                  <a:lnTo>
                    <a:pt x="0" y="12517"/>
                  </a:lnTo>
                  <a:lnTo>
                    <a:pt x="732" y="12517"/>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6"/>
            <p:cNvSpPr/>
            <p:nvPr/>
          </p:nvSpPr>
          <p:spPr>
            <a:xfrm>
              <a:off x="1010072" y="4768161"/>
              <a:ext cx="72382" cy="1602845"/>
            </a:xfrm>
            <a:custGeom>
              <a:rect b="b" l="l" r="r" t="t"/>
              <a:pathLst>
                <a:path extrusionOk="0" h="16210" w="732">
                  <a:moveTo>
                    <a:pt x="0" y="0"/>
                  </a:moveTo>
                  <a:lnTo>
                    <a:pt x="0" y="16210"/>
                  </a:lnTo>
                  <a:lnTo>
                    <a:pt x="732" y="16210"/>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
            <p:cNvSpPr/>
            <p:nvPr/>
          </p:nvSpPr>
          <p:spPr>
            <a:xfrm>
              <a:off x="865409" y="4652569"/>
              <a:ext cx="72382" cy="1627565"/>
            </a:xfrm>
            <a:custGeom>
              <a:rect b="b" l="l" r="r" t="t"/>
              <a:pathLst>
                <a:path extrusionOk="0" h="16460" w="732">
                  <a:moveTo>
                    <a:pt x="0" y="1"/>
                  </a:moveTo>
                  <a:lnTo>
                    <a:pt x="0" y="16460"/>
                  </a:lnTo>
                  <a:lnTo>
                    <a:pt x="732" y="16460"/>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6"/>
            <p:cNvSpPr/>
            <p:nvPr/>
          </p:nvSpPr>
          <p:spPr>
            <a:xfrm>
              <a:off x="419059" y="5167740"/>
              <a:ext cx="89192" cy="1159170"/>
            </a:xfrm>
            <a:custGeom>
              <a:rect b="b" l="l" r="r" t="t"/>
              <a:pathLst>
                <a:path extrusionOk="0" h="11723" w="902">
                  <a:moveTo>
                    <a:pt x="170" y="1"/>
                  </a:moveTo>
                  <a:lnTo>
                    <a:pt x="0" y="11723"/>
                  </a:lnTo>
                  <a:lnTo>
                    <a:pt x="732" y="11723"/>
                  </a:lnTo>
                  <a:lnTo>
                    <a:pt x="901"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
            <p:cNvSpPr/>
            <p:nvPr/>
          </p:nvSpPr>
          <p:spPr>
            <a:xfrm>
              <a:off x="291106" y="4470035"/>
              <a:ext cx="71591" cy="1599285"/>
            </a:xfrm>
            <a:custGeom>
              <a:rect b="b" l="l" r="r" t="t"/>
              <a:pathLst>
                <a:path extrusionOk="0" h="16174" w="724">
                  <a:moveTo>
                    <a:pt x="1" y="0"/>
                  </a:moveTo>
                  <a:lnTo>
                    <a:pt x="1" y="16174"/>
                  </a:lnTo>
                  <a:lnTo>
                    <a:pt x="723" y="16174"/>
                  </a:lnTo>
                  <a:lnTo>
                    <a:pt x="723"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
            <p:cNvSpPr/>
            <p:nvPr/>
          </p:nvSpPr>
          <p:spPr>
            <a:xfrm>
              <a:off x="581323" y="5100698"/>
              <a:ext cx="72481" cy="1318861"/>
            </a:xfrm>
            <a:custGeom>
              <a:rect b="b" l="l" r="r" t="t"/>
              <a:pathLst>
                <a:path extrusionOk="0" h="13338" w="733">
                  <a:moveTo>
                    <a:pt x="1" y="1"/>
                  </a:moveTo>
                  <a:lnTo>
                    <a:pt x="1" y="13338"/>
                  </a:lnTo>
                  <a:lnTo>
                    <a:pt x="732" y="13338"/>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
            <p:cNvSpPr/>
            <p:nvPr/>
          </p:nvSpPr>
          <p:spPr>
            <a:xfrm>
              <a:off x="723415" y="4934875"/>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6"/>
            <p:cNvSpPr/>
            <p:nvPr/>
          </p:nvSpPr>
          <p:spPr>
            <a:xfrm>
              <a:off x="145553" y="4470035"/>
              <a:ext cx="72481" cy="1727236"/>
            </a:xfrm>
            <a:custGeom>
              <a:rect b="b" l="l" r="r" t="t"/>
              <a:pathLst>
                <a:path extrusionOk="0" h="17468" w="733">
                  <a:moveTo>
                    <a:pt x="1" y="0"/>
                  </a:moveTo>
                  <a:lnTo>
                    <a:pt x="1" y="17467"/>
                  </a:lnTo>
                  <a:lnTo>
                    <a:pt x="732" y="17467"/>
                  </a:lnTo>
                  <a:lnTo>
                    <a:pt x="732" y="0"/>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6"/>
            <p:cNvSpPr/>
            <p:nvPr/>
          </p:nvSpPr>
          <p:spPr>
            <a:xfrm>
              <a:off x="0" y="4208000"/>
              <a:ext cx="72481" cy="1715766"/>
            </a:xfrm>
            <a:custGeom>
              <a:rect b="b" l="l" r="r" t="t"/>
              <a:pathLst>
                <a:path extrusionOk="0" h="17352" w="733">
                  <a:moveTo>
                    <a:pt x="1" y="1"/>
                  </a:moveTo>
                  <a:lnTo>
                    <a:pt x="1" y="17352"/>
                  </a:lnTo>
                  <a:lnTo>
                    <a:pt x="732" y="17352"/>
                  </a:lnTo>
                  <a:lnTo>
                    <a:pt x="732" y="1"/>
                  </a:ln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6"/>
          <p:cNvGrpSpPr/>
          <p:nvPr/>
        </p:nvGrpSpPr>
        <p:grpSpPr>
          <a:xfrm>
            <a:off x="6037942" y="4208000"/>
            <a:ext cx="3106059" cy="2956030"/>
            <a:chOff x="6037942" y="4208000"/>
            <a:chExt cx="3106059" cy="2956030"/>
          </a:xfrm>
        </p:grpSpPr>
        <p:sp>
          <p:nvSpPr>
            <p:cNvPr id="325" name="Google Shape;325;p6"/>
            <p:cNvSpPr/>
            <p:nvPr/>
          </p:nvSpPr>
          <p:spPr>
            <a:xfrm>
              <a:off x="6325489" y="5386564"/>
              <a:ext cx="88302" cy="1159170"/>
            </a:xfrm>
            <a:custGeom>
              <a:rect b="b" l="l" r="r" t="t"/>
              <a:pathLst>
                <a:path extrusionOk="0" h="11723" w="893">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6"/>
            <p:cNvSpPr/>
            <p:nvPr/>
          </p:nvSpPr>
          <p:spPr>
            <a:xfrm>
              <a:off x="6470152" y="5063618"/>
              <a:ext cx="72481" cy="1245690"/>
            </a:xfrm>
            <a:custGeom>
              <a:rect b="b" l="l" r="r" t="t"/>
              <a:pathLst>
                <a:path extrusionOk="0" h="12598" w="733">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6"/>
            <p:cNvSpPr/>
            <p:nvPr/>
          </p:nvSpPr>
          <p:spPr>
            <a:xfrm>
              <a:off x="6179936" y="5319522"/>
              <a:ext cx="72481" cy="1318763"/>
            </a:xfrm>
            <a:custGeom>
              <a:rect b="b" l="l" r="r" t="t"/>
              <a:pathLst>
                <a:path extrusionOk="0" h="13337" w="733">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6"/>
            <p:cNvSpPr/>
            <p:nvPr/>
          </p:nvSpPr>
          <p:spPr>
            <a:xfrm>
              <a:off x="6037942" y="5337123"/>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6615705" y="5180100"/>
              <a:ext cx="72481" cy="1372652"/>
            </a:xfrm>
            <a:custGeom>
              <a:rect b="b" l="l" r="r" t="t"/>
              <a:pathLst>
                <a:path extrusionOk="0" h="13882" w="733">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a:off x="6761259" y="5368864"/>
              <a:ext cx="71591" cy="1125650"/>
            </a:xfrm>
            <a:custGeom>
              <a:rect b="b" l="l" r="r" t="t"/>
              <a:pathLst>
                <a:path extrusionOk="0" h="11384" w="724">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6905922" y="5185440"/>
              <a:ext cx="72481" cy="1237681"/>
            </a:xfrm>
            <a:custGeom>
              <a:rect b="b" l="l" r="r" t="t"/>
              <a:pathLst>
                <a:path extrusionOk="0" h="12517" w="733">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7051475" y="4786652"/>
              <a:ext cx="72481" cy="1602944"/>
            </a:xfrm>
            <a:custGeom>
              <a:rect b="b" l="l" r="r" t="t"/>
              <a:pathLst>
                <a:path extrusionOk="0" h="16211" w="733">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6"/>
            <p:cNvSpPr/>
            <p:nvPr/>
          </p:nvSpPr>
          <p:spPr>
            <a:xfrm>
              <a:off x="7197028" y="4872283"/>
              <a:ext cx="71591" cy="1627565"/>
            </a:xfrm>
            <a:custGeom>
              <a:rect b="b" l="l" r="r" t="t"/>
              <a:pathLst>
                <a:path extrusionOk="0" h="16460" w="724">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6"/>
            <p:cNvSpPr/>
            <p:nvPr/>
          </p:nvSpPr>
          <p:spPr>
            <a:xfrm>
              <a:off x="7625777" y="5386564"/>
              <a:ext cx="89192" cy="1159170"/>
            </a:xfrm>
            <a:custGeom>
              <a:rect b="b" l="l" r="r" t="t"/>
              <a:pathLst>
                <a:path extrusionOk="0" h="11723" w="902">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6"/>
            <p:cNvSpPr/>
            <p:nvPr/>
          </p:nvSpPr>
          <p:spPr>
            <a:xfrm>
              <a:off x="7771330" y="5180990"/>
              <a:ext cx="71492" cy="1245591"/>
            </a:xfrm>
            <a:custGeom>
              <a:rect b="b" l="l" r="r" t="t"/>
              <a:pathLst>
                <a:path extrusionOk="0" h="12597" w="723">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6"/>
            <p:cNvSpPr/>
            <p:nvPr/>
          </p:nvSpPr>
          <p:spPr>
            <a:xfrm>
              <a:off x="7480224" y="5319522"/>
              <a:ext cx="72382" cy="1318763"/>
            </a:xfrm>
            <a:custGeom>
              <a:rect b="b" l="l" r="r" t="t"/>
              <a:pathLst>
                <a:path extrusionOk="0" h="13337" w="732">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6"/>
            <p:cNvSpPr/>
            <p:nvPr/>
          </p:nvSpPr>
          <p:spPr>
            <a:xfrm>
              <a:off x="7338132" y="5337123"/>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6"/>
            <p:cNvSpPr/>
            <p:nvPr/>
          </p:nvSpPr>
          <p:spPr>
            <a:xfrm>
              <a:off x="7915994" y="5424435"/>
              <a:ext cx="72382" cy="1372652"/>
            </a:xfrm>
            <a:custGeom>
              <a:rect b="b" l="l" r="r" t="t"/>
              <a:pathLst>
                <a:path extrusionOk="0" h="13882" w="732">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6"/>
            <p:cNvSpPr/>
            <p:nvPr/>
          </p:nvSpPr>
          <p:spPr>
            <a:xfrm>
              <a:off x="8061547" y="5065398"/>
              <a:ext cx="72382" cy="1362072"/>
            </a:xfrm>
            <a:custGeom>
              <a:rect b="b" l="l" r="r" t="t"/>
              <a:pathLst>
                <a:path extrusionOk="0" h="13775" w="732">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6"/>
            <p:cNvSpPr/>
            <p:nvPr/>
          </p:nvSpPr>
          <p:spPr>
            <a:xfrm>
              <a:off x="8207100" y="4904914"/>
              <a:ext cx="71492" cy="1238571"/>
            </a:xfrm>
            <a:custGeom>
              <a:rect b="b" l="l" r="r" t="t"/>
              <a:pathLst>
                <a:path extrusionOk="0" h="12526" w="723">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6"/>
            <p:cNvSpPr/>
            <p:nvPr/>
          </p:nvSpPr>
          <p:spPr>
            <a:xfrm>
              <a:off x="8351763" y="5108609"/>
              <a:ext cx="72382" cy="1034878"/>
            </a:xfrm>
            <a:custGeom>
              <a:rect b="b" l="l" r="r" t="t"/>
              <a:pathLst>
                <a:path extrusionOk="0" h="10466" w="732">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6"/>
            <p:cNvSpPr/>
            <p:nvPr/>
          </p:nvSpPr>
          <p:spPr>
            <a:xfrm>
              <a:off x="8497317" y="4872283"/>
              <a:ext cx="72382" cy="1863987"/>
            </a:xfrm>
            <a:custGeom>
              <a:rect b="b" l="l" r="r" t="t"/>
              <a:pathLst>
                <a:path extrusionOk="0" h="18851" w="732">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6"/>
            <p:cNvSpPr/>
            <p:nvPr/>
          </p:nvSpPr>
          <p:spPr>
            <a:xfrm>
              <a:off x="8925967" y="4997467"/>
              <a:ext cx="72481" cy="1758185"/>
            </a:xfrm>
            <a:custGeom>
              <a:rect b="b" l="l" r="r" t="t"/>
              <a:pathLst>
                <a:path extrusionOk="0" h="17781" w="733">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6"/>
            <p:cNvSpPr/>
            <p:nvPr/>
          </p:nvSpPr>
          <p:spPr>
            <a:xfrm>
              <a:off x="9071520" y="4253881"/>
              <a:ext cx="72481" cy="1813756"/>
            </a:xfrm>
            <a:custGeom>
              <a:rect b="b" l="l" r="r" t="t"/>
              <a:pathLst>
                <a:path extrusionOk="0" h="18343" w="733">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6"/>
            <p:cNvSpPr/>
            <p:nvPr/>
          </p:nvSpPr>
          <p:spPr>
            <a:xfrm>
              <a:off x="8781304" y="4208000"/>
              <a:ext cx="71591" cy="2123349"/>
            </a:xfrm>
            <a:custGeom>
              <a:rect b="b" l="l" r="r" t="t"/>
              <a:pathLst>
                <a:path extrusionOk="0" h="21474" w="724">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6"/>
            <p:cNvSpPr/>
            <p:nvPr/>
          </p:nvSpPr>
          <p:spPr>
            <a:xfrm>
              <a:off x="8639310" y="4568817"/>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6"/>
          <p:cNvGrpSpPr/>
          <p:nvPr/>
        </p:nvGrpSpPr>
        <p:grpSpPr>
          <a:xfrm>
            <a:off x="-567365" y="-139125"/>
            <a:ext cx="1207215" cy="1092048"/>
            <a:chOff x="431250" y="4269675"/>
            <a:chExt cx="623175" cy="563725"/>
          </a:xfrm>
        </p:grpSpPr>
        <p:sp>
          <p:nvSpPr>
            <p:cNvPr id="348" name="Google Shape;348;p6"/>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6"/>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6"/>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6"/>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6"/>
          <p:cNvGrpSpPr/>
          <p:nvPr/>
        </p:nvGrpSpPr>
        <p:grpSpPr>
          <a:xfrm>
            <a:off x="6668303" y="-185655"/>
            <a:ext cx="547707" cy="495785"/>
            <a:chOff x="470050" y="3731100"/>
            <a:chExt cx="179800" cy="162750"/>
          </a:xfrm>
        </p:grpSpPr>
        <p:sp>
          <p:nvSpPr>
            <p:cNvPr id="353" name="Google Shape;353;p6"/>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6"/>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6"/>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6"/>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6"/>
          <p:cNvGrpSpPr/>
          <p:nvPr/>
        </p:nvGrpSpPr>
        <p:grpSpPr>
          <a:xfrm>
            <a:off x="8424005" y="1591520"/>
            <a:ext cx="1013699" cy="886245"/>
            <a:chOff x="895150" y="3894725"/>
            <a:chExt cx="332775" cy="290925"/>
          </a:xfrm>
        </p:grpSpPr>
        <p:sp>
          <p:nvSpPr>
            <p:cNvPr id="358" name="Google Shape;358;p6"/>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6"/>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6"/>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6"/>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2" name="Shape 362"/>
        <p:cNvGrpSpPr/>
        <p:nvPr/>
      </p:nvGrpSpPr>
      <p:grpSpPr>
        <a:xfrm>
          <a:off x="0" y="0"/>
          <a:ext cx="0" cy="0"/>
          <a:chOff x="0" y="0"/>
          <a:chExt cx="0" cy="0"/>
        </a:xfrm>
      </p:grpSpPr>
      <p:grpSp>
        <p:nvGrpSpPr>
          <p:cNvPr id="363" name="Google Shape;363;p7"/>
          <p:cNvGrpSpPr/>
          <p:nvPr/>
        </p:nvGrpSpPr>
        <p:grpSpPr>
          <a:xfrm flipH="1">
            <a:off x="-493990" y="3932575"/>
            <a:ext cx="1207215" cy="1092048"/>
            <a:chOff x="431250" y="4269675"/>
            <a:chExt cx="623175" cy="563725"/>
          </a:xfrm>
        </p:grpSpPr>
        <p:sp>
          <p:nvSpPr>
            <p:cNvPr id="364" name="Google Shape;364;p7"/>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7"/>
          <p:cNvGrpSpPr/>
          <p:nvPr/>
        </p:nvGrpSpPr>
        <p:grpSpPr>
          <a:xfrm>
            <a:off x="5264000" y="3773500"/>
            <a:ext cx="3880000" cy="2208200"/>
            <a:chOff x="3263250" y="2446775"/>
            <a:chExt cx="3880000" cy="2208200"/>
          </a:xfrm>
        </p:grpSpPr>
        <p:sp>
          <p:nvSpPr>
            <p:cNvPr id="369" name="Google Shape;369;p7"/>
            <p:cNvSpPr/>
            <p:nvPr/>
          </p:nvSpPr>
          <p:spPr>
            <a:xfrm>
              <a:off x="3317425" y="2446775"/>
              <a:ext cx="3825825" cy="2208200"/>
            </a:xfrm>
            <a:custGeom>
              <a:rect b="b" l="l" r="r" t="t"/>
              <a:pathLst>
                <a:path extrusionOk="0" h="88328" w="153033">
                  <a:moveTo>
                    <a:pt x="153032" y="0"/>
                  </a:moveTo>
                  <a:lnTo>
                    <a:pt x="86267" y="47219"/>
                  </a:lnTo>
                  <a:lnTo>
                    <a:pt x="70584" y="39931"/>
                  </a:lnTo>
                  <a:lnTo>
                    <a:pt x="1" y="88327"/>
                  </a:lnTo>
                  <a:lnTo>
                    <a:pt x="153032" y="88327"/>
                  </a:lnTo>
                  <a:lnTo>
                    <a:pt x="1530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5981025" y="3230050"/>
              <a:ext cx="163075" cy="1424925"/>
            </a:xfrm>
            <a:custGeom>
              <a:rect b="b" l="l" r="r" t="t"/>
              <a:pathLst>
                <a:path extrusionOk="0" h="56997" w="6523">
                  <a:moveTo>
                    <a:pt x="3007" y="0"/>
                  </a:moveTo>
                  <a:cubicBezTo>
                    <a:pt x="2909" y="0"/>
                    <a:pt x="2838" y="71"/>
                    <a:pt x="2838" y="170"/>
                  </a:cubicBezTo>
                  <a:lnTo>
                    <a:pt x="2838" y="2168"/>
                  </a:lnTo>
                  <a:lnTo>
                    <a:pt x="1027" y="2168"/>
                  </a:lnTo>
                  <a:cubicBezTo>
                    <a:pt x="465" y="2168"/>
                    <a:pt x="1" y="2632"/>
                    <a:pt x="1" y="3194"/>
                  </a:cubicBezTo>
                  <a:lnTo>
                    <a:pt x="1" y="16334"/>
                  </a:lnTo>
                  <a:cubicBezTo>
                    <a:pt x="1" y="16896"/>
                    <a:pt x="465" y="17360"/>
                    <a:pt x="1027" y="17360"/>
                  </a:cubicBezTo>
                  <a:lnTo>
                    <a:pt x="2838" y="17360"/>
                  </a:lnTo>
                  <a:lnTo>
                    <a:pt x="2838" y="24033"/>
                  </a:lnTo>
                  <a:cubicBezTo>
                    <a:pt x="2838" y="24131"/>
                    <a:pt x="2909" y="24203"/>
                    <a:pt x="3007" y="24203"/>
                  </a:cubicBezTo>
                  <a:cubicBezTo>
                    <a:pt x="3097" y="24203"/>
                    <a:pt x="3168" y="24131"/>
                    <a:pt x="3168" y="24033"/>
                  </a:cubicBezTo>
                  <a:lnTo>
                    <a:pt x="3168" y="17360"/>
                  </a:lnTo>
                  <a:lnTo>
                    <a:pt x="4006" y="17360"/>
                  </a:lnTo>
                  <a:lnTo>
                    <a:pt x="4006" y="56996"/>
                  </a:lnTo>
                  <a:lnTo>
                    <a:pt x="6522" y="56996"/>
                  </a:lnTo>
                  <a:lnTo>
                    <a:pt x="6522" y="13524"/>
                  </a:lnTo>
                  <a:lnTo>
                    <a:pt x="6174" y="13524"/>
                  </a:lnTo>
                  <a:lnTo>
                    <a:pt x="6174" y="3194"/>
                  </a:lnTo>
                  <a:cubicBezTo>
                    <a:pt x="6174" y="2632"/>
                    <a:pt x="5719" y="2168"/>
                    <a:pt x="5148" y="2168"/>
                  </a:cubicBezTo>
                  <a:lnTo>
                    <a:pt x="3168" y="2168"/>
                  </a:lnTo>
                  <a:lnTo>
                    <a:pt x="3168" y="170"/>
                  </a:lnTo>
                  <a:cubicBezTo>
                    <a:pt x="3168" y="71"/>
                    <a:pt x="3097" y="0"/>
                    <a:pt x="3007"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6206300" y="3468000"/>
              <a:ext cx="154575" cy="617575"/>
            </a:xfrm>
            <a:custGeom>
              <a:rect b="b" l="l" r="r" t="t"/>
              <a:pathLst>
                <a:path extrusionOk="0" h="24703" w="6183">
                  <a:moveTo>
                    <a:pt x="3007" y="1"/>
                  </a:moveTo>
                  <a:cubicBezTo>
                    <a:pt x="2917" y="1"/>
                    <a:pt x="2837" y="72"/>
                    <a:pt x="2837" y="161"/>
                  </a:cubicBezTo>
                  <a:lnTo>
                    <a:pt x="2837" y="4336"/>
                  </a:lnTo>
                  <a:lnTo>
                    <a:pt x="1035" y="4336"/>
                  </a:lnTo>
                  <a:cubicBezTo>
                    <a:pt x="464" y="4336"/>
                    <a:pt x="0" y="4800"/>
                    <a:pt x="0" y="5362"/>
                  </a:cubicBezTo>
                  <a:lnTo>
                    <a:pt x="0" y="17165"/>
                  </a:lnTo>
                  <a:cubicBezTo>
                    <a:pt x="0" y="17727"/>
                    <a:pt x="464" y="18191"/>
                    <a:pt x="1035" y="18191"/>
                  </a:cubicBezTo>
                  <a:lnTo>
                    <a:pt x="2837" y="18191"/>
                  </a:lnTo>
                  <a:lnTo>
                    <a:pt x="2837" y="24533"/>
                  </a:lnTo>
                  <a:cubicBezTo>
                    <a:pt x="2837" y="24623"/>
                    <a:pt x="2917" y="24703"/>
                    <a:pt x="3007" y="24703"/>
                  </a:cubicBezTo>
                  <a:cubicBezTo>
                    <a:pt x="3096" y="24703"/>
                    <a:pt x="3176" y="24623"/>
                    <a:pt x="3176" y="24533"/>
                  </a:cubicBezTo>
                  <a:lnTo>
                    <a:pt x="3176" y="18191"/>
                  </a:lnTo>
                  <a:lnTo>
                    <a:pt x="5148" y="18191"/>
                  </a:lnTo>
                  <a:cubicBezTo>
                    <a:pt x="5719" y="18191"/>
                    <a:pt x="6182" y="17727"/>
                    <a:pt x="6182" y="17165"/>
                  </a:cubicBezTo>
                  <a:lnTo>
                    <a:pt x="6182" y="5362"/>
                  </a:lnTo>
                  <a:cubicBezTo>
                    <a:pt x="6182" y="4800"/>
                    <a:pt x="5719" y="4336"/>
                    <a:pt x="5148" y="4336"/>
                  </a:cubicBezTo>
                  <a:lnTo>
                    <a:pt x="3176" y="4336"/>
                  </a:lnTo>
                  <a:lnTo>
                    <a:pt x="3176" y="161"/>
                  </a:lnTo>
                  <a:cubicBezTo>
                    <a:pt x="3176" y="72"/>
                    <a:pt x="3096" y="1"/>
                    <a:pt x="3007"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7"/>
            <p:cNvSpPr/>
            <p:nvPr/>
          </p:nvSpPr>
          <p:spPr>
            <a:xfrm>
              <a:off x="6431775" y="2790900"/>
              <a:ext cx="333900" cy="1864075"/>
            </a:xfrm>
            <a:custGeom>
              <a:rect b="b" l="l" r="r" t="t"/>
              <a:pathLst>
                <a:path extrusionOk="0" h="74563" w="13356">
                  <a:moveTo>
                    <a:pt x="10179" y="1"/>
                  </a:moveTo>
                  <a:cubicBezTo>
                    <a:pt x="10090" y="1"/>
                    <a:pt x="10010" y="72"/>
                    <a:pt x="10010" y="170"/>
                  </a:cubicBezTo>
                  <a:lnTo>
                    <a:pt x="10010" y="14649"/>
                  </a:lnTo>
                  <a:lnTo>
                    <a:pt x="8297" y="14649"/>
                  </a:lnTo>
                  <a:lnTo>
                    <a:pt x="8297" y="4809"/>
                  </a:lnTo>
                  <a:lnTo>
                    <a:pt x="5781" y="4809"/>
                  </a:lnTo>
                  <a:lnTo>
                    <a:pt x="5781" y="44160"/>
                  </a:lnTo>
                  <a:cubicBezTo>
                    <a:pt x="5612" y="44026"/>
                    <a:pt x="5389" y="43936"/>
                    <a:pt x="5148" y="43936"/>
                  </a:cubicBezTo>
                  <a:lnTo>
                    <a:pt x="3346" y="43936"/>
                  </a:lnTo>
                  <a:lnTo>
                    <a:pt x="3346" y="34025"/>
                  </a:lnTo>
                  <a:lnTo>
                    <a:pt x="830" y="34025"/>
                  </a:lnTo>
                  <a:lnTo>
                    <a:pt x="830" y="43954"/>
                  </a:lnTo>
                  <a:cubicBezTo>
                    <a:pt x="357" y="44052"/>
                    <a:pt x="0" y="44463"/>
                    <a:pt x="0" y="44962"/>
                  </a:cubicBezTo>
                  <a:lnTo>
                    <a:pt x="0" y="54098"/>
                  </a:lnTo>
                  <a:cubicBezTo>
                    <a:pt x="0" y="54597"/>
                    <a:pt x="357" y="55016"/>
                    <a:pt x="830" y="55106"/>
                  </a:cubicBezTo>
                  <a:lnTo>
                    <a:pt x="830" y="74562"/>
                  </a:lnTo>
                  <a:lnTo>
                    <a:pt x="3346" y="74562"/>
                  </a:lnTo>
                  <a:lnTo>
                    <a:pt x="3346" y="55123"/>
                  </a:lnTo>
                  <a:lnTo>
                    <a:pt x="5148" y="55123"/>
                  </a:lnTo>
                  <a:cubicBezTo>
                    <a:pt x="5389" y="55123"/>
                    <a:pt x="5612" y="55043"/>
                    <a:pt x="5781" y="54900"/>
                  </a:cubicBezTo>
                  <a:lnTo>
                    <a:pt x="5781" y="74562"/>
                  </a:lnTo>
                  <a:lnTo>
                    <a:pt x="8297" y="74562"/>
                  </a:lnTo>
                  <a:lnTo>
                    <a:pt x="8297" y="37513"/>
                  </a:lnTo>
                  <a:lnTo>
                    <a:pt x="10010" y="37513"/>
                  </a:lnTo>
                  <a:lnTo>
                    <a:pt x="10010" y="39521"/>
                  </a:lnTo>
                  <a:cubicBezTo>
                    <a:pt x="10010" y="39610"/>
                    <a:pt x="10090" y="39681"/>
                    <a:pt x="10179" y="39681"/>
                  </a:cubicBezTo>
                  <a:cubicBezTo>
                    <a:pt x="10268" y="39681"/>
                    <a:pt x="10349" y="39610"/>
                    <a:pt x="10349" y="39521"/>
                  </a:cubicBezTo>
                  <a:lnTo>
                    <a:pt x="10349" y="37513"/>
                  </a:lnTo>
                  <a:lnTo>
                    <a:pt x="10732" y="37513"/>
                  </a:lnTo>
                  <a:lnTo>
                    <a:pt x="10732" y="74562"/>
                  </a:lnTo>
                  <a:lnTo>
                    <a:pt x="13248" y="74562"/>
                  </a:lnTo>
                  <a:lnTo>
                    <a:pt x="13248" y="36925"/>
                  </a:lnTo>
                  <a:cubicBezTo>
                    <a:pt x="13319" y="36791"/>
                    <a:pt x="13355" y="36648"/>
                    <a:pt x="13355" y="36487"/>
                  </a:cubicBezTo>
                  <a:lnTo>
                    <a:pt x="13355" y="15675"/>
                  </a:lnTo>
                  <a:cubicBezTo>
                    <a:pt x="13355" y="15104"/>
                    <a:pt x="12891" y="14649"/>
                    <a:pt x="12329" y="14649"/>
                  </a:cubicBezTo>
                  <a:lnTo>
                    <a:pt x="10349" y="14649"/>
                  </a:lnTo>
                  <a:lnTo>
                    <a:pt x="10349" y="170"/>
                  </a:lnTo>
                  <a:cubicBezTo>
                    <a:pt x="10349" y="72"/>
                    <a:pt x="10268" y="1"/>
                    <a:pt x="10179" y="1"/>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4062125" y="4038725"/>
              <a:ext cx="153900" cy="616250"/>
            </a:xfrm>
            <a:custGeom>
              <a:rect b="b" l="l" r="r" t="t"/>
              <a:pathLst>
                <a:path extrusionOk="0" h="24650" w="6156">
                  <a:moveTo>
                    <a:pt x="6156" y="1"/>
                  </a:moveTo>
                  <a:lnTo>
                    <a:pt x="0" y="4220"/>
                  </a:lnTo>
                  <a:cubicBezTo>
                    <a:pt x="98" y="4693"/>
                    <a:pt x="518" y="5041"/>
                    <a:pt x="1008" y="5041"/>
                  </a:cubicBezTo>
                  <a:lnTo>
                    <a:pt x="2213" y="5041"/>
                  </a:lnTo>
                  <a:lnTo>
                    <a:pt x="2213" y="24649"/>
                  </a:lnTo>
                  <a:lnTo>
                    <a:pt x="4728" y="24649"/>
                  </a:lnTo>
                  <a:lnTo>
                    <a:pt x="4728" y="5041"/>
                  </a:lnTo>
                  <a:lnTo>
                    <a:pt x="5139" y="5041"/>
                  </a:lnTo>
                  <a:cubicBezTo>
                    <a:pt x="5701" y="5041"/>
                    <a:pt x="6156" y="4586"/>
                    <a:pt x="6156" y="4015"/>
                  </a:cubicBezTo>
                  <a:lnTo>
                    <a:pt x="615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4906500" y="3459525"/>
              <a:ext cx="154350" cy="1195450"/>
            </a:xfrm>
            <a:custGeom>
              <a:rect b="b" l="l" r="r" t="t"/>
              <a:pathLst>
                <a:path extrusionOk="0" h="47818" w="6174">
                  <a:moveTo>
                    <a:pt x="6174" y="1"/>
                  </a:moveTo>
                  <a:lnTo>
                    <a:pt x="0" y="4229"/>
                  </a:lnTo>
                  <a:lnTo>
                    <a:pt x="0" y="10742"/>
                  </a:lnTo>
                  <a:cubicBezTo>
                    <a:pt x="0" y="11214"/>
                    <a:pt x="321" y="11607"/>
                    <a:pt x="750" y="11732"/>
                  </a:cubicBezTo>
                  <a:lnTo>
                    <a:pt x="750" y="47817"/>
                  </a:lnTo>
                  <a:lnTo>
                    <a:pt x="3274" y="47817"/>
                  </a:lnTo>
                  <a:lnTo>
                    <a:pt x="3274" y="16745"/>
                  </a:lnTo>
                  <a:cubicBezTo>
                    <a:pt x="3310" y="16710"/>
                    <a:pt x="3337" y="16665"/>
                    <a:pt x="3337" y="16612"/>
                  </a:cubicBezTo>
                  <a:lnTo>
                    <a:pt x="3337" y="11768"/>
                  </a:lnTo>
                  <a:lnTo>
                    <a:pt x="5148" y="11768"/>
                  </a:lnTo>
                  <a:cubicBezTo>
                    <a:pt x="5719" y="11768"/>
                    <a:pt x="6174" y="11313"/>
                    <a:pt x="6174" y="10742"/>
                  </a:cubicBezTo>
                  <a:lnTo>
                    <a:pt x="617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3610500" y="4410950"/>
              <a:ext cx="63125" cy="244025"/>
            </a:xfrm>
            <a:custGeom>
              <a:rect b="b" l="l" r="r" t="t"/>
              <a:pathLst>
                <a:path extrusionOk="0" h="9761" w="2525">
                  <a:moveTo>
                    <a:pt x="2525" y="1"/>
                  </a:moveTo>
                  <a:lnTo>
                    <a:pt x="0" y="1722"/>
                  </a:lnTo>
                  <a:lnTo>
                    <a:pt x="0" y="9760"/>
                  </a:lnTo>
                  <a:lnTo>
                    <a:pt x="2525" y="9760"/>
                  </a:lnTo>
                  <a:lnTo>
                    <a:pt x="252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3737400" y="4323975"/>
              <a:ext cx="62900" cy="331000"/>
            </a:xfrm>
            <a:custGeom>
              <a:rect b="b" l="l" r="r" t="t"/>
              <a:pathLst>
                <a:path extrusionOk="0" h="13240" w="2516">
                  <a:moveTo>
                    <a:pt x="2516" y="1"/>
                  </a:moveTo>
                  <a:lnTo>
                    <a:pt x="0" y="1722"/>
                  </a:lnTo>
                  <a:lnTo>
                    <a:pt x="0" y="13239"/>
                  </a:lnTo>
                  <a:lnTo>
                    <a:pt x="2516" y="13239"/>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3483800" y="4497700"/>
              <a:ext cx="63150" cy="157275"/>
            </a:xfrm>
            <a:custGeom>
              <a:rect b="b" l="l" r="r" t="t"/>
              <a:pathLst>
                <a:path extrusionOk="0" h="6291" w="2526">
                  <a:moveTo>
                    <a:pt x="2526" y="1"/>
                  </a:moveTo>
                  <a:lnTo>
                    <a:pt x="1" y="1732"/>
                  </a:lnTo>
                  <a:lnTo>
                    <a:pt x="1" y="6290"/>
                  </a:lnTo>
                  <a:lnTo>
                    <a:pt x="2526" y="6290"/>
                  </a:lnTo>
                  <a:lnTo>
                    <a:pt x="252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3360025" y="4582675"/>
              <a:ext cx="62925" cy="72300"/>
            </a:xfrm>
            <a:custGeom>
              <a:rect b="b" l="l" r="r" t="t"/>
              <a:pathLst>
                <a:path extrusionOk="0" h="2892" w="2517">
                  <a:moveTo>
                    <a:pt x="2517" y="1"/>
                  </a:moveTo>
                  <a:lnTo>
                    <a:pt x="1" y="1723"/>
                  </a:lnTo>
                  <a:lnTo>
                    <a:pt x="1" y="2891"/>
                  </a:lnTo>
                  <a:lnTo>
                    <a:pt x="2517" y="2891"/>
                  </a:lnTo>
                  <a:lnTo>
                    <a:pt x="251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3836425" y="4150250"/>
              <a:ext cx="217250" cy="504725"/>
            </a:xfrm>
            <a:custGeom>
              <a:rect b="b" l="l" r="r" t="t"/>
              <a:pathLst>
                <a:path extrusionOk="0" h="20189" w="8690">
                  <a:moveTo>
                    <a:pt x="8689" y="0"/>
                  </a:moveTo>
                  <a:lnTo>
                    <a:pt x="0" y="5959"/>
                  </a:lnTo>
                  <a:lnTo>
                    <a:pt x="0" y="11071"/>
                  </a:lnTo>
                  <a:cubicBezTo>
                    <a:pt x="0" y="11642"/>
                    <a:pt x="455" y="12097"/>
                    <a:pt x="1026" y="12097"/>
                  </a:cubicBezTo>
                  <a:lnTo>
                    <a:pt x="1106" y="12097"/>
                  </a:lnTo>
                  <a:lnTo>
                    <a:pt x="1106" y="20188"/>
                  </a:lnTo>
                  <a:lnTo>
                    <a:pt x="3622" y="20188"/>
                  </a:lnTo>
                  <a:lnTo>
                    <a:pt x="3622" y="12097"/>
                  </a:lnTo>
                  <a:lnTo>
                    <a:pt x="5148" y="12097"/>
                  </a:lnTo>
                  <a:cubicBezTo>
                    <a:pt x="5692" y="12097"/>
                    <a:pt x="6138" y="11678"/>
                    <a:pt x="6174" y="11142"/>
                  </a:cubicBezTo>
                  <a:lnTo>
                    <a:pt x="6174" y="20188"/>
                  </a:lnTo>
                  <a:lnTo>
                    <a:pt x="8689" y="20188"/>
                  </a:lnTo>
                  <a:lnTo>
                    <a:pt x="8689"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4244100" y="4129500"/>
              <a:ext cx="62925" cy="525475"/>
            </a:xfrm>
            <a:custGeom>
              <a:rect b="b" l="l" r="r" t="t"/>
              <a:pathLst>
                <a:path extrusionOk="0" h="21019" w="2517">
                  <a:moveTo>
                    <a:pt x="1" y="0"/>
                  </a:moveTo>
                  <a:lnTo>
                    <a:pt x="1" y="21018"/>
                  </a:lnTo>
                  <a:lnTo>
                    <a:pt x="2517" y="21018"/>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4370775" y="3889525"/>
              <a:ext cx="62925" cy="765450"/>
            </a:xfrm>
            <a:custGeom>
              <a:rect b="b" l="l" r="r" t="t"/>
              <a:pathLst>
                <a:path extrusionOk="0" h="30618" w="2517">
                  <a:moveTo>
                    <a:pt x="2517" y="0"/>
                  </a:moveTo>
                  <a:lnTo>
                    <a:pt x="1" y="1731"/>
                  </a:lnTo>
                  <a:lnTo>
                    <a:pt x="1" y="30617"/>
                  </a:lnTo>
                  <a:lnTo>
                    <a:pt x="2517" y="30617"/>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6826750" y="3437225"/>
              <a:ext cx="63150" cy="1217750"/>
            </a:xfrm>
            <a:custGeom>
              <a:rect b="b" l="l" r="r" t="t"/>
              <a:pathLst>
                <a:path extrusionOk="0" h="48710" w="2526">
                  <a:moveTo>
                    <a:pt x="1" y="1"/>
                  </a:moveTo>
                  <a:lnTo>
                    <a:pt x="1" y="48709"/>
                  </a:lnTo>
                  <a:lnTo>
                    <a:pt x="2525" y="48709"/>
                  </a:lnTo>
                  <a:lnTo>
                    <a:pt x="252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6328725" y="4057025"/>
              <a:ext cx="62925" cy="597950"/>
            </a:xfrm>
            <a:custGeom>
              <a:rect b="b" l="l" r="r" t="t"/>
              <a:pathLst>
                <a:path extrusionOk="0" h="23918" w="2517">
                  <a:moveTo>
                    <a:pt x="1" y="0"/>
                  </a:moveTo>
                  <a:lnTo>
                    <a:pt x="1" y="23917"/>
                  </a:lnTo>
                  <a:lnTo>
                    <a:pt x="2517" y="23917"/>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6204950" y="4253725"/>
              <a:ext cx="62925" cy="401250"/>
            </a:xfrm>
            <a:custGeom>
              <a:rect b="b" l="l" r="r" t="t"/>
              <a:pathLst>
                <a:path extrusionOk="0" h="16050" w="2517">
                  <a:moveTo>
                    <a:pt x="1" y="0"/>
                  </a:moveTo>
                  <a:lnTo>
                    <a:pt x="1" y="16049"/>
                  </a:lnTo>
                  <a:lnTo>
                    <a:pt x="2516" y="16049"/>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6953650" y="2688750"/>
              <a:ext cx="189600" cy="1966225"/>
            </a:xfrm>
            <a:custGeom>
              <a:rect b="b" l="l" r="r" t="t"/>
              <a:pathLst>
                <a:path extrusionOk="0" h="78649" w="7584">
                  <a:moveTo>
                    <a:pt x="3783" y="1"/>
                  </a:moveTo>
                  <a:cubicBezTo>
                    <a:pt x="3694" y="1"/>
                    <a:pt x="3614" y="72"/>
                    <a:pt x="3614" y="161"/>
                  </a:cubicBezTo>
                  <a:lnTo>
                    <a:pt x="3614" y="15711"/>
                  </a:lnTo>
                  <a:lnTo>
                    <a:pt x="1633" y="15711"/>
                  </a:lnTo>
                  <a:cubicBezTo>
                    <a:pt x="1071" y="15711"/>
                    <a:pt x="607" y="16166"/>
                    <a:pt x="607" y="16737"/>
                  </a:cubicBezTo>
                  <a:lnTo>
                    <a:pt x="607" y="18672"/>
                  </a:lnTo>
                  <a:lnTo>
                    <a:pt x="1" y="18672"/>
                  </a:lnTo>
                  <a:lnTo>
                    <a:pt x="1" y="78648"/>
                  </a:lnTo>
                  <a:lnTo>
                    <a:pt x="2516" y="78648"/>
                  </a:lnTo>
                  <a:lnTo>
                    <a:pt x="2516" y="38575"/>
                  </a:lnTo>
                  <a:lnTo>
                    <a:pt x="3614" y="38575"/>
                  </a:lnTo>
                  <a:lnTo>
                    <a:pt x="3614" y="40573"/>
                  </a:lnTo>
                  <a:cubicBezTo>
                    <a:pt x="3614" y="40672"/>
                    <a:pt x="3694" y="40743"/>
                    <a:pt x="3783" y="40743"/>
                  </a:cubicBezTo>
                  <a:cubicBezTo>
                    <a:pt x="3872" y="40743"/>
                    <a:pt x="3953" y="40672"/>
                    <a:pt x="3953" y="40573"/>
                  </a:cubicBezTo>
                  <a:lnTo>
                    <a:pt x="3953" y="38575"/>
                  </a:lnTo>
                  <a:lnTo>
                    <a:pt x="5068" y="38575"/>
                  </a:lnTo>
                  <a:lnTo>
                    <a:pt x="5068" y="78648"/>
                  </a:lnTo>
                  <a:lnTo>
                    <a:pt x="7583" y="78648"/>
                  </a:lnTo>
                  <a:lnTo>
                    <a:pt x="7583" y="22723"/>
                  </a:lnTo>
                  <a:lnTo>
                    <a:pt x="6790" y="22723"/>
                  </a:lnTo>
                  <a:lnTo>
                    <a:pt x="6790" y="16737"/>
                  </a:lnTo>
                  <a:cubicBezTo>
                    <a:pt x="6790" y="16166"/>
                    <a:pt x="6326" y="15711"/>
                    <a:pt x="5764" y="15711"/>
                  </a:cubicBezTo>
                  <a:lnTo>
                    <a:pt x="3953" y="15711"/>
                  </a:lnTo>
                  <a:lnTo>
                    <a:pt x="3953" y="161"/>
                  </a:lnTo>
                  <a:cubicBezTo>
                    <a:pt x="3953" y="72"/>
                    <a:pt x="3872" y="1"/>
                    <a:pt x="3783"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5175900" y="3488525"/>
              <a:ext cx="62925" cy="1166450"/>
            </a:xfrm>
            <a:custGeom>
              <a:rect b="b" l="l" r="r" t="t"/>
              <a:pathLst>
                <a:path extrusionOk="0" h="46658" w="2517">
                  <a:moveTo>
                    <a:pt x="1" y="0"/>
                  </a:moveTo>
                  <a:lnTo>
                    <a:pt x="1" y="46657"/>
                  </a:lnTo>
                  <a:lnTo>
                    <a:pt x="2517" y="46657"/>
                  </a:lnTo>
                  <a:lnTo>
                    <a:pt x="2517" y="1178"/>
                  </a:lnTo>
                  <a:lnTo>
                    <a:pt x="1"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5302600" y="3547625"/>
              <a:ext cx="62900" cy="1107350"/>
            </a:xfrm>
            <a:custGeom>
              <a:rect b="b" l="l" r="r" t="t"/>
              <a:pathLst>
                <a:path extrusionOk="0" h="44294" w="2516">
                  <a:moveTo>
                    <a:pt x="0" y="1"/>
                  </a:moveTo>
                  <a:lnTo>
                    <a:pt x="0" y="44293"/>
                  </a:lnTo>
                  <a:lnTo>
                    <a:pt x="2516" y="44293"/>
                  </a:lnTo>
                  <a:lnTo>
                    <a:pt x="2516" y="1169"/>
                  </a:lnTo>
                  <a:lnTo>
                    <a:pt x="0"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5049225" y="4072400"/>
              <a:ext cx="62925" cy="582575"/>
            </a:xfrm>
            <a:custGeom>
              <a:rect b="b" l="l" r="r" t="t"/>
              <a:pathLst>
                <a:path extrusionOk="0" h="23303" w="2517">
                  <a:moveTo>
                    <a:pt x="1" y="1"/>
                  </a:moveTo>
                  <a:lnTo>
                    <a:pt x="1" y="23302"/>
                  </a:lnTo>
                  <a:lnTo>
                    <a:pt x="2517" y="23302"/>
                  </a:lnTo>
                  <a:lnTo>
                    <a:pt x="251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4801450" y="4106525"/>
              <a:ext cx="62925" cy="548450"/>
            </a:xfrm>
            <a:custGeom>
              <a:rect b="b" l="l" r="r" t="t"/>
              <a:pathLst>
                <a:path extrusionOk="0" h="21938" w="2517">
                  <a:moveTo>
                    <a:pt x="1" y="1"/>
                  </a:moveTo>
                  <a:lnTo>
                    <a:pt x="1" y="21937"/>
                  </a:lnTo>
                  <a:lnTo>
                    <a:pt x="2516" y="21937"/>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4677675" y="4381300"/>
              <a:ext cx="62925" cy="273675"/>
            </a:xfrm>
            <a:custGeom>
              <a:rect b="b" l="l" r="r" t="t"/>
              <a:pathLst>
                <a:path extrusionOk="0" h="10947" w="2517">
                  <a:moveTo>
                    <a:pt x="0" y="0"/>
                  </a:moveTo>
                  <a:lnTo>
                    <a:pt x="0" y="10946"/>
                  </a:lnTo>
                  <a:lnTo>
                    <a:pt x="2516" y="10946"/>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4553900" y="4281825"/>
              <a:ext cx="62900" cy="373150"/>
            </a:xfrm>
            <a:custGeom>
              <a:rect b="b" l="l" r="r" t="t"/>
              <a:pathLst>
                <a:path extrusionOk="0" h="14926" w="2516">
                  <a:moveTo>
                    <a:pt x="0" y="0"/>
                  </a:moveTo>
                  <a:lnTo>
                    <a:pt x="0" y="14925"/>
                  </a:lnTo>
                  <a:lnTo>
                    <a:pt x="2516" y="14925"/>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5429275" y="3684125"/>
              <a:ext cx="62900" cy="970850"/>
            </a:xfrm>
            <a:custGeom>
              <a:rect b="b" l="l" r="r" t="t"/>
              <a:pathLst>
                <a:path extrusionOk="0" h="38834" w="2516">
                  <a:moveTo>
                    <a:pt x="0" y="0"/>
                  </a:moveTo>
                  <a:lnTo>
                    <a:pt x="0" y="38833"/>
                  </a:lnTo>
                  <a:lnTo>
                    <a:pt x="2516" y="38833"/>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5555950" y="4156700"/>
              <a:ext cx="62925" cy="498275"/>
            </a:xfrm>
            <a:custGeom>
              <a:rect b="b" l="l" r="r" t="t"/>
              <a:pathLst>
                <a:path extrusionOk="0" h="19931" w="2517">
                  <a:moveTo>
                    <a:pt x="0" y="1"/>
                  </a:moveTo>
                  <a:lnTo>
                    <a:pt x="0" y="19930"/>
                  </a:lnTo>
                  <a:lnTo>
                    <a:pt x="2516" y="19930"/>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5682625" y="4024000"/>
              <a:ext cx="62925" cy="630975"/>
            </a:xfrm>
            <a:custGeom>
              <a:rect b="b" l="l" r="r" t="t"/>
              <a:pathLst>
                <a:path extrusionOk="0" h="25239" w="2517">
                  <a:moveTo>
                    <a:pt x="1" y="1"/>
                  </a:moveTo>
                  <a:lnTo>
                    <a:pt x="1" y="25238"/>
                  </a:lnTo>
                  <a:lnTo>
                    <a:pt x="2516" y="25238"/>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5809300" y="3767300"/>
              <a:ext cx="62925" cy="887675"/>
            </a:xfrm>
            <a:custGeom>
              <a:rect b="b" l="l" r="r" t="t"/>
              <a:pathLst>
                <a:path extrusionOk="0" h="35507" w="2517">
                  <a:moveTo>
                    <a:pt x="1" y="1"/>
                  </a:moveTo>
                  <a:lnTo>
                    <a:pt x="1" y="35506"/>
                  </a:lnTo>
                  <a:lnTo>
                    <a:pt x="2516" y="35506"/>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5935975" y="4031600"/>
              <a:ext cx="62925" cy="623375"/>
            </a:xfrm>
            <a:custGeom>
              <a:rect b="b" l="l" r="r" t="t"/>
              <a:pathLst>
                <a:path extrusionOk="0" h="24935" w="2517">
                  <a:moveTo>
                    <a:pt x="1" y="0"/>
                  </a:moveTo>
                  <a:lnTo>
                    <a:pt x="1" y="24934"/>
                  </a:lnTo>
                  <a:lnTo>
                    <a:pt x="2517" y="24934"/>
                  </a:lnTo>
                  <a:lnTo>
                    <a:pt x="2517"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3263250" y="2561400"/>
              <a:ext cx="3722100" cy="2093575"/>
            </a:xfrm>
            <a:custGeom>
              <a:rect b="b" l="l" r="r" t="t"/>
              <a:pathLst>
                <a:path extrusionOk="0" h="83743" w="148884">
                  <a:moveTo>
                    <a:pt x="147902" y="1"/>
                  </a:moveTo>
                  <a:lnTo>
                    <a:pt x="88220" y="41573"/>
                  </a:lnTo>
                  <a:lnTo>
                    <a:pt x="72823" y="34168"/>
                  </a:lnTo>
                  <a:lnTo>
                    <a:pt x="0" y="83733"/>
                  </a:lnTo>
                  <a:lnTo>
                    <a:pt x="3988" y="83742"/>
                  </a:lnTo>
                  <a:lnTo>
                    <a:pt x="73037" y="36764"/>
                  </a:lnTo>
                  <a:lnTo>
                    <a:pt x="88434" y="44169"/>
                  </a:lnTo>
                  <a:lnTo>
                    <a:pt x="148883" y="2053"/>
                  </a:lnTo>
                  <a:lnTo>
                    <a:pt x="1479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6827425" y="2446775"/>
              <a:ext cx="315825" cy="298875"/>
            </a:xfrm>
            <a:custGeom>
              <a:rect b="b" l="l" r="r" t="t"/>
              <a:pathLst>
                <a:path extrusionOk="0" h="11955" w="12633">
                  <a:moveTo>
                    <a:pt x="12632" y="0"/>
                  </a:moveTo>
                  <a:lnTo>
                    <a:pt x="0" y="4158"/>
                  </a:lnTo>
                  <a:lnTo>
                    <a:pt x="5059" y="6611"/>
                  </a:lnTo>
                  <a:lnTo>
                    <a:pt x="6798" y="11955"/>
                  </a:lnTo>
                  <a:lnTo>
                    <a:pt x="126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7"/>
          <p:cNvGrpSpPr/>
          <p:nvPr/>
        </p:nvGrpSpPr>
        <p:grpSpPr>
          <a:xfrm>
            <a:off x="5113091" y="531956"/>
            <a:ext cx="4079685" cy="4079604"/>
            <a:chOff x="878425" y="-785450"/>
            <a:chExt cx="6506675" cy="6506546"/>
          </a:xfrm>
        </p:grpSpPr>
        <p:sp>
          <p:nvSpPr>
            <p:cNvPr id="400" name="Google Shape;400;p7"/>
            <p:cNvSpPr/>
            <p:nvPr/>
          </p:nvSpPr>
          <p:spPr>
            <a:xfrm>
              <a:off x="1375827" y="-288032"/>
              <a:ext cx="5511781" cy="5511671"/>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878425" y="-785450"/>
              <a:ext cx="6506675" cy="6506546"/>
            </a:xfrm>
            <a:custGeom>
              <a:rect b="b" l="l" r="r" t="t"/>
              <a:pathLst>
                <a:path extrusionOk="0" h="50297" w="50298">
                  <a:moveTo>
                    <a:pt x="25149" y="80"/>
                  </a:moveTo>
                  <a:cubicBezTo>
                    <a:pt x="38968" y="80"/>
                    <a:pt x="50217" y="11330"/>
                    <a:pt x="50217" y="25148"/>
                  </a:cubicBezTo>
                  <a:cubicBezTo>
                    <a:pt x="50217" y="38967"/>
                    <a:pt x="38968" y="50216"/>
                    <a:pt x="25149" y="50216"/>
                  </a:cubicBezTo>
                  <a:cubicBezTo>
                    <a:pt x="11322" y="50216"/>
                    <a:pt x="81" y="38967"/>
                    <a:pt x="81" y="25148"/>
                  </a:cubicBezTo>
                  <a:cubicBezTo>
                    <a:pt x="81" y="11330"/>
                    <a:pt x="11322" y="80"/>
                    <a:pt x="25149" y="80"/>
                  </a:cubicBezTo>
                  <a:close/>
                  <a:moveTo>
                    <a:pt x="25149" y="0"/>
                  </a:moveTo>
                  <a:cubicBezTo>
                    <a:pt x="21750" y="0"/>
                    <a:pt x="18458" y="669"/>
                    <a:pt x="15354" y="1981"/>
                  </a:cubicBezTo>
                  <a:cubicBezTo>
                    <a:pt x="12365" y="3247"/>
                    <a:pt x="9671" y="5058"/>
                    <a:pt x="7361" y="7369"/>
                  </a:cubicBezTo>
                  <a:cubicBezTo>
                    <a:pt x="5059" y="9679"/>
                    <a:pt x="3239" y="12365"/>
                    <a:pt x="1972" y="15362"/>
                  </a:cubicBezTo>
                  <a:cubicBezTo>
                    <a:pt x="661" y="18458"/>
                    <a:pt x="1" y="21758"/>
                    <a:pt x="1" y="25148"/>
                  </a:cubicBezTo>
                  <a:cubicBezTo>
                    <a:pt x="1" y="28547"/>
                    <a:pt x="661" y="31839"/>
                    <a:pt x="1972" y="34935"/>
                  </a:cubicBezTo>
                  <a:cubicBezTo>
                    <a:pt x="3239" y="37932"/>
                    <a:pt x="5059" y="40617"/>
                    <a:pt x="7361" y="42928"/>
                  </a:cubicBezTo>
                  <a:cubicBezTo>
                    <a:pt x="9671" y="45239"/>
                    <a:pt x="12365" y="47049"/>
                    <a:pt x="15354" y="48316"/>
                  </a:cubicBezTo>
                  <a:cubicBezTo>
                    <a:pt x="18458" y="49628"/>
                    <a:pt x="21750" y="50297"/>
                    <a:pt x="25149" y="50297"/>
                  </a:cubicBezTo>
                  <a:cubicBezTo>
                    <a:pt x="28539" y="50297"/>
                    <a:pt x="31831" y="49628"/>
                    <a:pt x="34936" y="48316"/>
                  </a:cubicBezTo>
                  <a:cubicBezTo>
                    <a:pt x="37933" y="47049"/>
                    <a:pt x="40618" y="45239"/>
                    <a:pt x="42929" y="42928"/>
                  </a:cubicBezTo>
                  <a:cubicBezTo>
                    <a:pt x="45239" y="40617"/>
                    <a:pt x="47050" y="37932"/>
                    <a:pt x="48317" y="34935"/>
                  </a:cubicBezTo>
                  <a:cubicBezTo>
                    <a:pt x="49629" y="31839"/>
                    <a:pt x="50298" y="28547"/>
                    <a:pt x="50298" y="25148"/>
                  </a:cubicBezTo>
                  <a:cubicBezTo>
                    <a:pt x="50298" y="21758"/>
                    <a:pt x="49629" y="18458"/>
                    <a:pt x="48317" y="15362"/>
                  </a:cubicBezTo>
                  <a:cubicBezTo>
                    <a:pt x="47050" y="12365"/>
                    <a:pt x="45239" y="9679"/>
                    <a:pt x="42929" y="7369"/>
                  </a:cubicBezTo>
                  <a:cubicBezTo>
                    <a:pt x="40618" y="5058"/>
                    <a:pt x="37933" y="3247"/>
                    <a:pt x="34936" y="1981"/>
                  </a:cubicBezTo>
                  <a:cubicBezTo>
                    <a:pt x="31831" y="669"/>
                    <a:pt x="28539" y="0"/>
                    <a:pt x="251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7"/>
          <p:cNvGrpSpPr/>
          <p:nvPr/>
        </p:nvGrpSpPr>
        <p:grpSpPr>
          <a:xfrm>
            <a:off x="5448053" y="291607"/>
            <a:ext cx="547707" cy="495785"/>
            <a:chOff x="470050" y="3731100"/>
            <a:chExt cx="179800" cy="162750"/>
          </a:xfrm>
        </p:grpSpPr>
        <p:sp>
          <p:nvSpPr>
            <p:cNvPr id="403" name="Google Shape;403;p7"/>
            <p:cNvSpPr/>
            <p:nvPr/>
          </p:nvSpPr>
          <p:spPr>
            <a:xfrm>
              <a:off x="483875" y="3731100"/>
              <a:ext cx="165975" cy="149600"/>
            </a:xfrm>
            <a:custGeom>
              <a:rect b="b" l="l" r="r" t="t"/>
              <a:pathLst>
                <a:path extrusionOk="0" h="5984" w="6639">
                  <a:moveTo>
                    <a:pt x="2309" y="0"/>
                  </a:moveTo>
                  <a:cubicBezTo>
                    <a:pt x="1790" y="0"/>
                    <a:pt x="1318" y="160"/>
                    <a:pt x="964" y="494"/>
                  </a:cubicBezTo>
                  <a:cubicBezTo>
                    <a:pt x="1" y="1404"/>
                    <a:pt x="278" y="3260"/>
                    <a:pt x="1580" y="4634"/>
                  </a:cubicBezTo>
                  <a:cubicBezTo>
                    <a:pt x="2399" y="5509"/>
                    <a:pt x="3436" y="5984"/>
                    <a:pt x="4331" y="5984"/>
                  </a:cubicBezTo>
                  <a:cubicBezTo>
                    <a:pt x="4850" y="5984"/>
                    <a:pt x="5321" y="5824"/>
                    <a:pt x="5675" y="5490"/>
                  </a:cubicBezTo>
                  <a:cubicBezTo>
                    <a:pt x="6638" y="4580"/>
                    <a:pt x="6371" y="2724"/>
                    <a:pt x="5068" y="1351"/>
                  </a:cubicBezTo>
                  <a:cubicBezTo>
                    <a:pt x="4244" y="475"/>
                    <a:pt x="3205" y="0"/>
                    <a:pt x="2309"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470050" y="3743450"/>
              <a:ext cx="155700" cy="150400"/>
            </a:xfrm>
            <a:custGeom>
              <a:rect b="b" l="l" r="r" t="t"/>
              <a:pathLst>
                <a:path extrusionOk="0" h="6016" w="6228">
                  <a:moveTo>
                    <a:pt x="1517" y="0"/>
                  </a:moveTo>
                  <a:cubicBezTo>
                    <a:pt x="1514" y="3"/>
                    <a:pt x="1511" y="6"/>
                    <a:pt x="1508" y="9"/>
                  </a:cubicBezTo>
                  <a:lnTo>
                    <a:pt x="1508" y="9"/>
                  </a:lnTo>
                  <a:lnTo>
                    <a:pt x="1517" y="0"/>
                  </a:lnTo>
                  <a:close/>
                  <a:moveTo>
                    <a:pt x="1508" y="9"/>
                  </a:moveTo>
                  <a:lnTo>
                    <a:pt x="964" y="527"/>
                  </a:lnTo>
                  <a:cubicBezTo>
                    <a:pt x="1" y="1436"/>
                    <a:pt x="269" y="3292"/>
                    <a:pt x="1571" y="4666"/>
                  </a:cubicBezTo>
                  <a:cubicBezTo>
                    <a:pt x="2395" y="5541"/>
                    <a:pt x="3434" y="6016"/>
                    <a:pt x="4330" y="6016"/>
                  </a:cubicBezTo>
                  <a:cubicBezTo>
                    <a:pt x="4850" y="6016"/>
                    <a:pt x="5321" y="5856"/>
                    <a:pt x="5675" y="5522"/>
                  </a:cubicBezTo>
                  <a:lnTo>
                    <a:pt x="6228" y="4996"/>
                  </a:lnTo>
                  <a:lnTo>
                    <a:pt x="6228" y="4996"/>
                  </a:lnTo>
                  <a:cubicBezTo>
                    <a:pt x="5874" y="5330"/>
                    <a:pt x="5403" y="5490"/>
                    <a:pt x="4884" y="5490"/>
                  </a:cubicBezTo>
                  <a:cubicBezTo>
                    <a:pt x="3989" y="5490"/>
                    <a:pt x="2952" y="5015"/>
                    <a:pt x="2133" y="4140"/>
                  </a:cubicBezTo>
                  <a:cubicBezTo>
                    <a:pt x="835" y="2770"/>
                    <a:pt x="556" y="922"/>
                    <a:pt x="1508" y="9"/>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503950" y="3749100"/>
              <a:ext cx="126050" cy="113600"/>
            </a:xfrm>
            <a:custGeom>
              <a:rect b="b" l="l" r="r" t="t"/>
              <a:pathLst>
                <a:path extrusionOk="0" h="4544" w="5042">
                  <a:moveTo>
                    <a:pt x="1748" y="1"/>
                  </a:moveTo>
                  <a:cubicBezTo>
                    <a:pt x="1356" y="1"/>
                    <a:pt x="1000" y="121"/>
                    <a:pt x="732" y="372"/>
                  </a:cubicBezTo>
                  <a:cubicBezTo>
                    <a:pt x="1" y="1068"/>
                    <a:pt x="206" y="2477"/>
                    <a:pt x="1196" y="3521"/>
                  </a:cubicBezTo>
                  <a:cubicBezTo>
                    <a:pt x="1819" y="4183"/>
                    <a:pt x="2610" y="4543"/>
                    <a:pt x="3292" y="4543"/>
                  </a:cubicBezTo>
                  <a:cubicBezTo>
                    <a:pt x="3685" y="4543"/>
                    <a:pt x="4042" y="4423"/>
                    <a:pt x="4310" y="4172"/>
                  </a:cubicBezTo>
                  <a:cubicBezTo>
                    <a:pt x="5041" y="3476"/>
                    <a:pt x="4827" y="2076"/>
                    <a:pt x="3846" y="1023"/>
                  </a:cubicBezTo>
                  <a:cubicBezTo>
                    <a:pt x="3218" y="361"/>
                    <a:pt x="2428" y="1"/>
                    <a:pt x="17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533175" y="3763725"/>
              <a:ext cx="71175" cy="80775"/>
            </a:xfrm>
            <a:custGeom>
              <a:rect b="b" l="l" r="r" t="t"/>
              <a:pathLst>
                <a:path extrusionOk="0" h="3231" w="2847">
                  <a:moveTo>
                    <a:pt x="1348" y="893"/>
                  </a:moveTo>
                  <a:lnTo>
                    <a:pt x="1713" y="902"/>
                  </a:lnTo>
                  <a:lnTo>
                    <a:pt x="1910" y="1375"/>
                  </a:lnTo>
                  <a:lnTo>
                    <a:pt x="1544" y="1366"/>
                  </a:lnTo>
                  <a:lnTo>
                    <a:pt x="1348" y="893"/>
                  </a:lnTo>
                  <a:close/>
                  <a:moveTo>
                    <a:pt x="955" y="1883"/>
                  </a:moveTo>
                  <a:lnTo>
                    <a:pt x="1321" y="1892"/>
                  </a:lnTo>
                  <a:lnTo>
                    <a:pt x="1508" y="2338"/>
                  </a:lnTo>
                  <a:lnTo>
                    <a:pt x="1142" y="2329"/>
                  </a:lnTo>
                  <a:lnTo>
                    <a:pt x="955" y="1883"/>
                  </a:lnTo>
                  <a:close/>
                  <a:moveTo>
                    <a:pt x="518" y="1"/>
                  </a:moveTo>
                  <a:lnTo>
                    <a:pt x="661" y="340"/>
                  </a:lnTo>
                  <a:lnTo>
                    <a:pt x="286" y="331"/>
                  </a:lnTo>
                  <a:cubicBezTo>
                    <a:pt x="197" y="331"/>
                    <a:pt x="134" y="358"/>
                    <a:pt x="90" y="402"/>
                  </a:cubicBezTo>
                  <a:cubicBezTo>
                    <a:pt x="36" y="447"/>
                    <a:pt x="9" y="501"/>
                    <a:pt x="9" y="581"/>
                  </a:cubicBezTo>
                  <a:cubicBezTo>
                    <a:pt x="1" y="661"/>
                    <a:pt x="18" y="750"/>
                    <a:pt x="63" y="848"/>
                  </a:cubicBezTo>
                  <a:lnTo>
                    <a:pt x="161" y="1071"/>
                  </a:lnTo>
                  <a:lnTo>
                    <a:pt x="616" y="1080"/>
                  </a:lnTo>
                  <a:lnTo>
                    <a:pt x="527" y="875"/>
                  </a:lnTo>
                  <a:lnTo>
                    <a:pt x="893" y="884"/>
                  </a:lnTo>
                  <a:lnTo>
                    <a:pt x="1089" y="1357"/>
                  </a:lnTo>
                  <a:lnTo>
                    <a:pt x="705" y="1348"/>
                  </a:lnTo>
                  <a:cubicBezTo>
                    <a:pt x="625" y="1348"/>
                    <a:pt x="563" y="1366"/>
                    <a:pt x="509" y="1410"/>
                  </a:cubicBezTo>
                  <a:cubicBezTo>
                    <a:pt x="464" y="1455"/>
                    <a:pt x="438" y="1518"/>
                    <a:pt x="438" y="1589"/>
                  </a:cubicBezTo>
                  <a:cubicBezTo>
                    <a:pt x="429" y="1669"/>
                    <a:pt x="447" y="1749"/>
                    <a:pt x="482" y="1839"/>
                  </a:cubicBezTo>
                  <a:lnTo>
                    <a:pt x="687" y="2338"/>
                  </a:lnTo>
                  <a:cubicBezTo>
                    <a:pt x="732" y="2436"/>
                    <a:pt x="786" y="2517"/>
                    <a:pt x="857" y="2606"/>
                  </a:cubicBezTo>
                  <a:cubicBezTo>
                    <a:pt x="928" y="2686"/>
                    <a:pt x="1009" y="2749"/>
                    <a:pt x="1098" y="2793"/>
                  </a:cubicBezTo>
                  <a:cubicBezTo>
                    <a:pt x="1187" y="2847"/>
                    <a:pt x="1267" y="2865"/>
                    <a:pt x="1348" y="2874"/>
                  </a:cubicBezTo>
                  <a:lnTo>
                    <a:pt x="1731" y="2882"/>
                  </a:lnTo>
                  <a:lnTo>
                    <a:pt x="1874" y="3221"/>
                  </a:lnTo>
                  <a:lnTo>
                    <a:pt x="2329" y="3230"/>
                  </a:lnTo>
                  <a:lnTo>
                    <a:pt x="2329" y="3230"/>
                  </a:lnTo>
                  <a:lnTo>
                    <a:pt x="2186" y="2891"/>
                  </a:lnTo>
                  <a:lnTo>
                    <a:pt x="2570" y="2900"/>
                  </a:lnTo>
                  <a:cubicBezTo>
                    <a:pt x="2650" y="2900"/>
                    <a:pt x="2721" y="2874"/>
                    <a:pt x="2766" y="2829"/>
                  </a:cubicBezTo>
                  <a:cubicBezTo>
                    <a:pt x="2811" y="2784"/>
                    <a:pt x="2837" y="2722"/>
                    <a:pt x="2846" y="2642"/>
                  </a:cubicBezTo>
                  <a:cubicBezTo>
                    <a:pt x="2846" y="2570"/>
                    <a:pt x="2829" y="2481"/>
                    <a:pt x="2793" y="2383"/>
                  </a:cubicBezTo>
                  <a:lnTo>
                    <a:pt x="2695" y="2160"/>
                  </a:lnTo>
                  <a:lnTo>
                    <a:pt x="2240" y="2151"/>
                  </a:lnTo>
                  <a:lnTo>
                    <a:pt x="2329" y="2356"/>
                  </a:lnTo>
                  <a:lnTo>
                    <a:pt x="1963" y="2347"/>
                  </a:lnTo>
                  <a:lnTo>
                    <a:pt x="1776" y="1901"/>
                  </a:lnTo>
                  <a:lnTo>
                    <a:pt x="2151" y="1910"/>
                  </a:lnTo>
                  <a:cubicBezTo>
                    <a:pt x="2240" y="1910"/>
                    <a:pt x="2302" y="1892"/>
                    <a:pt x="2347" y="1848"/>
                  </a:cubicBezTo>
                  <a:cubicBezTo>
                    <a:pt x="2400" y="1803"/>
                    <a:pt x="2427" y="1741"/>
                    <a:pt x="2427" y="1660"/>
                  </a:cubicBezTo>
                  <a:cubicBezTo>
                    <a:pt x="2436" y="1580"/>
                    <a:pt x="2418" y="1491"/>
                    <a:pt x="2374" y="1393"/>
                  </a:cubicBezTo>
                  <a:lnTo>
                    <a:pt x="2159" y="893"/>
                  </a:lnTo>
                  <a:cubicBezTo>
                    <a:pt x="2124" y="795"/>
                    <a:pt x="2061" y="706"/>
                    <a:pt x="1990" y="625"/>
                  </a:cubicBezTo>
                  <a:cubicBezTo>
                    <a:pt x="1927" y="545"/>
                    <a:pt x="1847" y="483"/>
                    <a:pt x="1758" y="438"/>
                  </a:cubicBezTo>
                  <a:cubicBezTo>
                    <a:pt x="1678" y="385"/>
                    <a:pt x="1588" y="367"/>
                    <a:pt x="1499" y="358"/>
                  </a:cubicBezTo>
                  <a:lnTo>
                    <a:pt x="1116" y="349"/>
                  </a:lnTo>
                  <a:lnTo>
                    <a:pt x="973" y="10"/>
                  </a:lnTo>
                  <a:lnTo>
                    <a:pt x="5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 name="Google Shape;407;p7"/>
          <p:cNvSpPr txBox="1"/>
          <p:nvPr>
            <p:ph type="title"/>
          </p:nvPr>
        </p:nvSpPr>
        <p:spPr>
          <a:xfrm>
            <a:off x="713225" y="757100"/>
            <a:ext cx="4227000" cy="1008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8" name="Google Shape;408;p7"/>
          <p:cNvSpPr txBox="1"/>
          <p:nvPr>
            <p:ph idx="1" type="subTitle"/>
          </p:nvPr>
        </p:nvSpPr>
        <p:spPr>
          <a:xfrm>
            <a:off x="713225" y="1765000"/>
            <a:ext cx="4227000" cy="262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a:lvl1pPr>
            <a:lvl2pPr lvl="1" rtl="0" algn="ctr">
              <a:lnSpc>
                <a:spcPct val="100000"/>
              </a:lnSpc>
              <a:spcBef>
                <a:spcPts val="1000"/>
              </a:spcBef>
              <a:spcAft>
                <a:spcPts val="0"/>
              </a:spcAft>
              <a:buClr>
                <a:srgbClr val="E76A28"/>
              </a:buClr>
              <a:buSzPts val="1200"/>
              <a:buChar char="○"/>
              <a:defRPr/>
            </a:lvl2pPr>
            <a:lvl3pPr lvl="2" rtl="0" algn="ctr">
              <a:lnSpc>
                <a:spcPct val="100000"/>
              </a:lnSpc>
              <a:spcBef>
                <a:spcPts val="1600"/>
              </a:spcBef>
              <a:spcAft>
                <a:spcPts val="0"/>
              </a:spcAft>
              <a:buClr>
                <a:srgbClr val="E76A28"/>
              </a:buClr>
              <a:buSzPts val="1200"/>
              <a:buChar char="■"/>
              <a:defRPr/>
            </a:lvl3pPr>
            <a:lvl4pPr lvl="3" rtl="0" algn="ctr">
              <a:lnSpc>
                <a:spcPct val="100000"/>
              </a:lnSpc>
              <a:spcBef>
                <a:spcPts val="1600"/>
              </a:spcBef>
              <a:spcAft>
                <a:spcPts val="0"/>
              </a:spcAft>
              <a:buClr>
                <a:srgbClr val="E76A28"/>
              </a:buClr>
              <a:buSzPts val="1200"/>
              <a:buChar char="●"/>
              <a:defRPr/>
            </a:lvl4pPr>
            <a:lvl5pPr lvl="4" rtl="0" algn="ctr">
              <a:lnSpc>
                <a:spcPct val="100000"/>
              </a:lnSpc>
              <a:spcBef>
                <a:spcPts val="1600"/>
              </a:spcBef>
              <a:spcAft>
                <a:spcPts val="0"/>
              </a:spcAft>
              <a:buClr>
                <a:srgbClr val="E76A28"/>
              </a:buClr>
              <a:buSzPts val="1200"/>
              <a:buChar char="○"/>
              <a:defRPr/>
            </a:lvl5pPr>
            <a:lvl6pPr lvl="5" rtl="0" algn="ctr">
              <a:lnSpc>
                <a:spcPct val="100000"/>
              </a:lnSpc>
              <a:spcBef>
                <a:spcPts val="1600"/>
              </a:spcBef>
              <a:spcAft>
                <a:spcPts val="0"/>
              </a:spcAft>
              <a:buClr>
                <a:srgbClr val="999999"/>
              </a:buClr>
              <a:buSzPts val="1200"/>
              <a:buChar char="■"/>
              <a:defRPr/>
            </a:lvl6pPr>
            <a:lvl7pPr lvl="6" rtl="0" algn="ctr">
              <a:lnSpc>
                <a:spcPct val="100000"/>
              </a:lnSpc>
              <a:spcBef>
                <a:spcPts val="1600"/>
              </a:spcBef>
              <a:spcAft>
                <a:spcPts val="0"/>
              </a:spcAft>
              <a:buClr>
                <a:srgbClr val="999999"/>
              </a:buClr>
              <a:buSzPts val="1200"/>
              <a:buChar char="●"/>
              <a:defRPr/>
            </a:lvl7pPr>
            <a:lvl8pPr lvl="7" rtl="0" algn="ctr">
              <a:lnSpc>
                <a:spcPct val="100000"/>
              </a:lnSpc>
              <a:spcBef>
                <a:spcPts val="1600"/>
              </a:spcBef>
              <a:spcAft>
                <a:spcPts val="0"/>
              </a:spcAft>
              <a:buClr>
                <a:srgbClr val="999999"/>
              </a:buClr>
              <a:buSzPts val="1200"/>
              <a:buChar char="○"/>
              <a:defRPr/>
            </a:lvl8pPr>
            <a:lvl9pPr lvl="8" rtl="0" algn="ctr">
              <a:lnSpc>
                <a:spcPct val="100000"/>
              </a:lnSpc>
              <a:spcBef>
                <a:spcPts val="1600"/>
              </a:spcBef>
              <a:spcAft>
                <a:spcPts val="1600"/>
              </a:spcAft>
              <a:buClr>
                <a:srgbClr val="999999"/>
              </a:buClr>
              <a:buSzPts val="1200"/>
              <a:buChar char="■"/>
              <a:defRPr/>
            </a:lvl9pPr>
          </a:lstStyle>
          <a:p/>
        </p:txBody>
      </p:sp>
      <p:sp>
        <p:nvSpPr>
          <p:cNvPr id="409" name="Google Shape;409;p7"/>
          <p:cNvSpPr/>
          <p:nvPr>
            <p:ph idx="2" type="pic"/>
          </p:nvPr>
        </p:nvSpPr>
        <p:spPr>
          <a:xfrm>
            <a:off x="5716225" y="1135075"/>
            <a:ext cx="2873100" cy="2873100"/>
          </a:xfrm>
          <a:prstGeom prst="ellipse">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0" name="Shape 410"/>
        <p:cNvGrpSpPr/>
        <p:nvPr/>
      </p:nvGrpSpPr>
      <p:grpSpPr>
        <a:xfrm>
          <a:off x="0" y="0"/>
          <a:ext cx="0" cy="0"/>
          <a:chOff x="0" y="0"/>
          <a:chExt cx="0" cy="0"/>
        </a:xfrm>
      </p:grpSpPr>
      <p:sp>
        <p:nvSpPr>
          <p:cNvPr id="411" name="Google Shape;411;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2" name="Shape 412"/>
        <p:cNvGrpSpPr/>
        <p:nvPr/>
      </p:nvGrpSpPr>
      <p:grpSpPr>
        <a:xfrm>
          <a:off x="0" y="0"/>
          <a:ext cx="0" cy="0"/>
          <a:chOff x="0" y="0"/>
          <a:chExt cx="0" cy="0"/>
        </a:xfrm>
      </p:grpSpPr>
      <p:sp>
        <p:nvSpPr>
          <p:cNvPr id="413" name="Google Shape;413;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14" name="Google Shape;414;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5" name="Shape 415"/>
        <p:cNvGrpSpPr/>
        <p:nvPr/>
      </p:nvGrpSpPr>
      <p:grpSpPr>
        <a:xfrm>
          <a:off x="0" y="0"/>
          <a:ext cx="0" cy="0"/>
          <a:chOff x="0" y="0"/>
          <a:chExt cx="0" cy="0"/>
        </a:xfrm>
      </p:grpSpPr>
      <p:sp>
        <p:nvSpPr>
          <p:cNvPr id="416" name="Google Shape;416;p10"/>
          <p:cNvSpPr/>
          <p:nvPr>
            <p:ph idx="2" type="pic"/>
          </p:nvPr>
        </p:nvSpPr>
        <p:spPr>
          <a:xfrm>
            <a:off x="0" y="-14875"/>
            <a:ext cx="9144000" cy="5158500"/>
          </a:xfrm>
          <a:prstGeom prst="rect">
            <a:avLst/>
          </a:prstGeom>
          <a:noFill/>
          <a:ln>
            <a:noFill/>
          </a:ln>
        </p:spPr>
      </p:sp>
      <p:sp>
        <p:nvSpPr>
          <p:cNvPr id="417" name="Google Shape;417;p10"/>
          <p:cNvSpPr txBox="1"/>
          <p:nvPr>
            <p:ph type="title"/>
          </p:nvPr>
        </p:nvSpPr>
        <p:spPr>
          <a:xfrm>
            <a:off x="713225" y="3889375"/>
            <a:ext cx="4499100" cy="697800"/>
          </a:xfrm>
          <a:prstGeom prst="rect">
            <a:avLst/>
          </a:prstGeom>
          <a:solidFill>
            <a:schemeClr val="lt1"/>
          </a:solidFill>
        </p:spPr>
        <p:txBody>
          <a:bodyPr anchorCtr="0" anchor="t" bIns="91425" lIns="91425" spcFirstLastPara="1" rIns="91425" wrap="square" tIns="91425">
            <a:noAutofit/>
          </a:bodyPr>
          <a:lstStyle>
            <a:lvl1pPr lvl="0" rtl="0">
              <a:spcBef>
                <a:spcPts val="0"/>
              </a:spcBef>
              <a:spcAft>
                <a:spcPts val="0"/>
              </a:spcAft>
              <a:buSzPts val="3000"/>
              <a:buNone/>
              <a:defRPr sz="18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418" name="Google Shape;418;p10"/>
          <p:cNvGrpSpPr/>
          <p:nvPr/>
        </p:nvGrpSpPr>
        <p:grpSpPr>
          <a:xfrm>
            <a:off x="7923930" y="431170"/>
            <a:ext cx="1013699" cy="886245"/>
            <a:chOff x="895150" y="3894725"/>
            <a:chExt cx="332775" cy="290925"/>
          </a:xfrm>
        </p:grpSpPr>
        <p:sp>
          <p:nvSpPr>
            <p:cNvPr id="419" name="Google Shape;419;p10"/>
            <p:cNvSpPr/>
            <p:nvPr/>
          </p:nvSpPr>
          <p:spPr>
            <a:xfrm>
              <a:off x="895150" y="3918150"/>
              <a:ext cx="307125" cy="267500"/>
            </a:xfrm>
            <a:custGeom>
              <a:rect b="b" l="l" r="r" t="t"/>
              <a:pathLst>
                <a:path extrusionOk="0" h="10700" w="12285">
                  <a:moveTo>
                    <a:pt x="4272" y="0"/>
                  </a:moveTo>
                  <a:cubicBezTo>
                    <a:pt x="3311" y="0"/>
                    <a:pt x="2439" y="285"/>
                    <a:pt x="1785" y="880"/>
                  </a:cubicBezTo>
                  <a:cubicBezTo>
                    <a:pt x="0" y="2504"/>
                    <a:pt x="500" y="5823"/>
                    <a:pt x="2909" y="8294"/>
                  </a:cubicBezTo>
                  <a:cubicBezTo>
                    <a:pt x="4433" y="9853"/>
                    <a:pt x="6352" y="10700"/>
                    <a:pt x="8007" y="10700"/>
                  </a:cubicBezTo>
                  <a:cubicBezTo>
                    <a:pt x="8966" y="10700"/>
                    <a:pt x="9837" y="10415"/>
                    <a:pt x="10492" y="9819"/>
                  </a:cubicBezTo>
                  <a:cubicBezTo>
                    <a:pt x="12285" y="8196"/>
                    <a:pt x="11776" y="4877"/>
                    <a:pt x="9367" y="2406"/>
                  </a:cubicBezTo>
                  <a:cubicBezTo>
                    <a:pt x="7848" y="847"/>
                    <a:pt x="5929" y="0"/>
                    <a:pt x="4272"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0"/>
            <p:cNvSpPr/>
            <p:nvPr/>
          </p:nvSpPr>
          <p:spPr>
            <a:xfrm>
              <a:off x="939750" y="3894725"/>
              <a:ext cx="288175" cy="268925"/>
            </a:xfrm>
            <a:custGeom>
              <a:rect b="b" l="l" r="r" t="t"/>
              <a:pathLst>
                <a:path extrusionOk="0" h="10757" w="11527">
                  <a:moveTo>
                    <a:pt x="13" y="1806"/>
                  </a:moveTo>
                  <a:cubicBezTo>
                    <a:pt x="9" y="1810"/>
                    <a:pt x="5" y="1814"/>
                    <a:pt x="1" y="1817"/>
                  </a:cubicBezTo>
                  <a:lnTo>
                    <a:pt x="13" y="1806"/>
                  </a:lnTo>
                  <a:close/>
                  <a:moveTo>
                    <a:pt x="3520" y="0"/>
                  </a:moveTo>
                  <a:cubicBezTo>
                    <a:pt x="2561" y="0"/>
                    <a:pt x="1690" y="285"/>
                    <a:pt x="1035" y="881"/>
                  </a:cubicBezTo>
                  <a:lnTo>
                    <a:pt x="13" y="1806"/>
                  </a:lnTo>
                  <a:lnTo>
                    <a:pt x="13" y="1806"/>
                  </a:lnTo>
                  <a:cubicBezTo>
                    <a:pt x="666" y="1218"/>
                    <a:pt x="1533" y="937"/>
                    <a:pt x="2488" y="937"/>
                  </a:cubicBezTo>
                  <a:cubicBezTo>
                    <a:pt x="4145" y="937"/>
                    <a:pt x="6064" y="1784"/>
                    <a:pt x="7583" y="3343"/>
                  </a:cubicBezTo>
                  <a:cubicBezTo>
                    <a:pt x="9992" y="5814"/>
                    <a:pt x="10501" y="9133"/>
                    <a:pt x="8708" y="10756"/>
                  </a:cubicBezTo>
                  <a:lnTo>
                    <a:pt x="9742" y="9820"/>
                  </a:lnTo>
                  <a:cubicBezTo>
                    <a:pt x="11527" y="8196"/>
                    <a:pt x="11027" y="4877"/>
                    <a:pt x="8618" y="2406"/>
                  </a:cubicBezTo>
                  <a:cubicBezTo>
                    <a:pt x="7094" y="848"/>
                    <a:pt x="5175" y="0"/>
                    <a:pt x="3520" y="0"/>
                  </a:cubicBez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0"/>
            <p:cNvSpPr/>
            <p:nvPr/>
          </p:nvSpPr>
          <p:spPr>
            <a:xfrm>
              <a:off x="932175" y="3950325"/>
              <a:ext cx="233075" cy="203150"/>
            </a:xfrm>
            <a:custGeom>
              <a:rect b="b" l="l" r="r" t="t"/>
              <a:pathLst>
                <a:path extrusionOk="0" h="8126" w="9323">
                  <a:moveTo>
                    <a:pt x="3237" y="1"/>
                  </a:moveTo>
                  <a:cubicBezTo>
                    <a:pt x="2507" y="1"/>
                    <a:pt x="1845" y="218"/>
                    <a:pt x="1347" y="673"/>
                  </a:cubicBezTo>
                  <a:cubicBezTo>
                    <a:pt x="0" y="1904"/>
                    <a:pt x="375" y="4420"/>
                    <a:pt x="2204" y="6293"/>
                  </a:cubicBezTo>
                  <a:cubicBezTo>
                    <a:pt x="3361" y="7479"/>
                    <a:pt x="4819" y="8125"/>
                    <a:pt x="6077" y="8125"/>
                  </a:cubicBezTo>
                  <a:cubicBezTo>
                    <a:pt x="6807" y="8125"/>
                    <a:pt x="7469" y="7908"/>
                    <a:pt x="7967" y="7453"/>
                  </a:cubicBezTo>
                  <a:cubicBezTo>
                    <a:pt x="9323" y="6222"/>
                    <a:pt x="8939" y="3706"/>
                    <a:pt x="7110" y="1833"/>
                  </a:cubicBezTo>
                  <a:cubicBezTo>
                    <a:pt x="5953" y="647"/>
                    <a:pt x="4495" y="1"/>
                    <a:pt x="32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0"/>
            <p:cNvSpPr/>
            <p:nvPr/>
          </p:nvSpPr>
          <p:spPr>
            <a:xfrm>
              <a:off x="979450" y="3982750"/>
              <a:ext cx="131400" cy="144775"/>
            </a:xfrm>
            <a:custGeom>
              <a:rect b="b" l="l" r="r" t="t"/>
              <a:pathLst>
                <a:path extrusionOk="0" h="5791" w="5256">
                  <a:moveTo>
                    <a:pt x="2481" y="1597"/>
                  </a:moveTo>
                  <a:lnTo>
                    <a:pt x="3159" y="1615"/>
                  </a:lnTo>
                  <a:lnTo>
                    <a:pt x="3507" y="2409"/>
                  </a:lnTo>
                  <a:lnTo>
                    <a:pt x="2829" y="2400"/>
                  </a:lnTo>
                  <a:lnTo>
                    <a:pt x="2481" y="1597"/>
                  </a:lnTo>
                  <a:close/>
                  <a:moveTo>
                    <a:pt x="1722" y="3328"/>
                  </a:moveTo>
                  <a:lnTo>
                    <a:pt x="2400" y="3346"/>
                  </a:lnTo>
                  <a:lnTo>
                    <a:pt x="2766" y="4184"/>
                  </a:lnTo>
                  <a:lnTo>
                    <a:pt x="2088" y="4175"/>
                  </a:lnTo>
                  <a:lnTo>
                    <a:pt x="1722" y="3328"/>
                  </a:lnTo>
                  <a:close/>
                  <a:moveTo>
                    <a:pt x="955" y="0"/>
                  </a:moveTo>
                  <a:lnTo>
                    <a:pt x="1223" y="616"/>
                  </a:lnTo>
                  <a:lnTo>
                    <a:pt x="509" y="607"/>
                  </a:lnTo>
                  <a:cubicBezTo>
                    <a:pt x="496" y="606"/>
                    <a:pt x="484" y="606"/>
                    <a:pt x="471" y="606"/>
                  </a:cubicBezTo>
                  <a:cubicBezTo>
                    <a:pt x="337" y="606"/>
                    <a:pt x="225" y="649"/>
                    <a:pt x="143" y="723"/>
                  </a:cubicBezTo>
                  <a:cubicBezTo>
                    <a:pt x="54" y="803"/>
                    <a:pt x="9" y="910"/>
                    <a:pt x="1" y="1053"/>
                  </a:cubicBezTo>
                  <a:cubicBezTo>
                    <a:pt x="1" y="1196"/>
                    <a:pt x="27" y="1347"/>
                    <a:pt x="99" y="1517"/>
                  </a:cubicBezTo>
                  <a:lnTo>
                    <a:pt x="277" y="1918"/>
                  </a:lnTo>
                  <a:lnTo>
                    <a:pt x="1116" y="1936"/>
                  </a:lnTo>
                  <a:lnTo>
                    <a:pt x="955" y="1570"/>
                  </a:lnTo>
                  <a:lnTo>
                    <a:pt x="1633" y="1579"/>
                  </a:lnTo>
                  <a:lnTo>
                    <a:pt x="1981" y="2382"/>
                  </a:lnTo>
                  <a:lnTo>
                    <a:pt x="1276" y="2364"/>
                  </a:lnTo>
                  <a:cubicBezTo>
                    <a:pt x="1125" y="2364"/>
                    <a:pt x="1000" y="2400"/>
                    <a:pt x="919" y="2480"/>
                  </a:cubicBezTo>
                  <a:cubicBezTo>
                    <a:pt x="830" y="2561"/>
                    <a:pt x="777" y="2668"/>
                    <a:pt x="768" y="2811"/>
                  </a:cubicBezTo>
                  <a:cubicBezTo>
                    <a:pt x="759" y="2953"/>
                    <a:pt x="795" y="3114"/>
                    <a:pt x="875" y="3292"/>
                  </a:cubicBezTo>
                  <a:lnTo>
                    <a:pt x="1267" y="4184"/>
                  </a:lnTo>
                  <a:cubicBezTo>
                    <a:pt x="1339" y="4363"/>
                    <a:pt x="1446" y="4523"/>
                    <a:pt x="1580" y="4666"/>
                  </a:cubicBezTo>
                  <a:cubicBezTo>
                    <a:pt x="1704" y="4809"/>
                    <a:pt x="1847" y="4925"/>
                    <a:pt x="2008" y="5005"/>
                  </a:cubicBezTo>
                  <a:cubicBezTo>
                    <a:pt x="2168" y="5094"/>
                    <a:pt x="2329" y="5130"/>
                    <a:pt x="2481" y="5139"/>
                  </a:cubicBezTo>
                  <a:lnTo>
                    <a:pt x="3194" y="5148"/>
                  </a:lnTo>
                  <a:lnTo>
                    <a:pt x="3462" y="5772"/>
                  </a:lnTo>
                  <a:lnTo>
                    <a:pt x="4301" y="5790"/>
                  </a:lnTo>
                  <a:lnTo>
                    <a:pt x="4033" y="5166"/>
                  </a:lnTo>
                  <a:lnTo>
                    <a:pt x="4033" y="5166"/>
                  </a:lnTo>
                  <a:lnTo>
                    <a:pt x="4738" y="5183"/>
                  </a:lnTo>
                  <a:cubicBezTo>
                    <a:pt x="4898" y="5183"/>
                    <a:pt x="5023" y="5148"/>
                    <a:pt x="5103" y="5068"/>
                  </a:cubicBezTo>
                  <a:cubicBezTo>
                    <a:pt x="5193" y="4987"/>
                    <a:pt x="5237" y="4880"/>
                    <a:pt x="5246" y="4746"/>
                  </a:cubicBezTo>
                  <a:cubicBezTo>
                    <a:pt x="5255" y="4604"/>
                    <a:pt x="5219" y="4443"/>
                    <a:pt x="5148" y="4274"/>
                  </a:cubicBezTo>
                  <a:lnTo>
                    <a:pt x="4970" y="3863"/>
                  </a:lnTo>
                  <a:lnTo>
                    <a:pt x="4131" y="3845"/>
                  </a:lnTo>
                  <a:lnTo>
                    <a:pt x="4292" y="4220"/>
                  </a:lnTo>
                  <a:lnTo>
                    <a:pt x="3614" y="4202"/>
                  </a:lnTo>
                  <a:lnTo>
                    <a:pt x="3248" y="3364"/>
                  </a:lnTo>
                  <a:lnTo>
                    <a:pt x="3953" y="3381"/>
                  </a:lnTo>
                  <a:cubicBezTo>
                    <a:pt x="4113" y="3381"/>
                    <a:pt x="4229" y="3346"/>
                    <a:pt x="4318" y="3257"/>
                  </a:cubicBezTo>
                  <a:cubicBezTo>
                    <a:pt x="4408" y="3176"/>
                    <a:pt x="4452" y="3069"/>
                    <a:pt x="4461" y="2935"/>
                  </a:cubicBezTo>
                  <a:cubicBezTo>
                    <a:pt x="4470" y="2802"/>
                    <a:pt x="4443" y="2650"/>
                    <a:pt x="4372" y="2489"/>
                  </a:cubicBezTo>
                  <a:lnTo>
                    <a:pt x="3988" y="1597"/>
                  </a:lnTo>
                  <a:cubicBezTo>
                    <a:pt x="3908" y="1428"/>
                    <a:pt x="3810" y="1276"/>
                    <a:pt x="3676" y="1133"/>
                  </a:cubicBezTo>
                  <a:cubicBezTo>
                    <a:pt x="3542" y="991"/>
                    <a:pt x="3391" y="875"/>
                    <a:pt x="3239" y="785"/>
                  </a:cubicBezTo>
                  <a:cubicBezTo>
                    <a:pt x="3078" y="696"/>
                    <a:pt x="2918" y="652"/>
                    <a:pt x="2766" y="652"/>
                  </a:cubicBezTo>
                  <a:lnTo>
                    <a:pt x="2061" y="634"/>
                  </a:lnTo>
                  <a:lnTo>
                    <a:pt x="1794" y="18"/>
                  </a:lnTo>
                  <a:lnTo>
                    <a:pt x="9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 name="Google Shape;423;p10"/>
          <p:cNvGrpSpPr/>
          <p:nvPr/>
        </p:nvGrpSpPr>
        <p:grpSpPr>
          <a:xfrm>
            <a:off x="-629527" y="-205975"/>
            <a:ext cx="1207215" cy="1092048"/>
            <a:chOff x="431250" y="4269675"/>
            <a:chExt cx="623175" cy="563725"/>
          </a:xfrm>
        </p:grpSpPr>
        <p:sp>
          <p:nvSpPr>
            <p:cNvPr id="424" name="Google Shape;424;p10"/>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0"/>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0"/>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0"/>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 name="Google Shape;428;p10"/>
          <p:cNvGrpSpPr/>
          <p:nvPr/>
        </p:nvGrpSpPr>
        <p:grpSpPr>
          <a:xfrm>
            <a:off x="5264000" y="3773500"/>
            <a:ext cx="3880000" cy="2208200"/>
            <a:chOff x="3263250" y="2446775"/>
            <a:chExt cx="3880000" cy="2208200"/>
          </a:xfrm>
        </p:grpSpPr>
        <p:sp>
          <p:nvSpPr>
            <p:cNvPr id="429" name="Google Shape;429;p10"/>
            <p:cNvSpPr/>
            <p:nvPr/>
          </p:nvSpPr>
          <p:spPr>
            <a:xfrm>
              <a:off x="3317425" y="2446775"/>
              <a:ext cx="3825825" cy="2208200"/>
            </a:xfrm>
            <a:custGeom>
              <a:rect b="b" l="l" r="r" t="t"/>
              <a:pathLst>
                <a:path extrusionOk="0" h="88328" w="153033">
                  <a:moveTo>
                    <a:pt x="153032" y="0"/>
                  </a:moveTo>
                  <a:lnTo>
                    <a:pt x="86267" y="47219"/>
                  </a:lnTo>
                  <a:lnTo>
                    <a:pt x="70584" y="39931"/>
                  </a:lnTo>
                  <a:lnTo>
                    <a:pt x="1" y="88327"/>
                  </a:lnTo>
                  <a:lnTo>
                    <a:pt x="153032" y="88327"/>
                  </a:lnTo>
                  <a:lnTo>
                    <a:pt x="1530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0"/>
            <p:cNvSpPr/>
            <p:nvPr/>
          </p:nvSpPr>
          <p:spPr>
            <a:xfrm>
              <a:off x="5981025" y="3230050"/>
              <a:ext cx="163075" cy="1424925"/>
            </a:xfrm>
            <a:custGeom>
              <a:rect b="b" l="l" r="r" t="t"/>
              <a:pathLst>
                <a:path extrusionOk="0" h="56997" w="6523">
                  <a:moveTo>
                    <a:pt x="3007" y="0"/>
                  </a:moveTo>
                  <a:cubicBezTo>
                    <a:pt x="2909" y="0"/>
                    <a:pt x="2838" y="71"/>
                    <a:pt x="2838" y="170"/>
                  </a:cubicBezTo>
                  <a:lnTo>
                    <a:pt x="2838" y="2168"/>
                  </a:lnTo>
                  <a:lnTo>
                    <a:pt x="1027" y="2168"/>
                  </a:lnTo>
                  <a:cubicBezTo>
                    <a:pt x="465" y="2168"/>
                    <a:pt x="1" y="2632"/>
                    <a:pt x="1" y="3194"/>
                  </a:cubicBezTo>
                  <a:lnTo>
                    <a:pt x="1" y="16334"/>
                  </a:lnTo>
                  <a:cubicBezTo>
                    <a:pt x="1" y="16896"/>
                    <a:pt x="465" y="17360"/>
                    <a:pt x="1027" y="17360"/>
                  </a:cubicBezTo>
                  <a:lnTo>
                    <a:pt x="2838" y="17360"/>
                  </a:lnTo>
                  <a:lnTo>
                    <a:pt x="2838" y="24033"/>
                  </a:lnTo>
                  <a:cubicBezTo>
                    <a:pt x="2838" y="24131"/>
                    <a:pt x="2909" y="24203"/>
                    <a:pt x="3007" y="24203"/>
                  </a:cubicBezTo>
                  <a:cubicBezTo>
                    <a:pt x="3097" y="24203"/>
                    <a:pt x="3168" y="24131"/>
                    <a:pt x="3168" y="24033"/>
                  </a:cubicBezTo>
                  <a:lnTo>
                    <a:pt x="3168" y="17360"/>
                  </a:lnTo>
                  <a:lnTo>
                    <a:pt x="4006" y="17360"/>
                  </a:lnTo>
                  <a:lnTo>
                    <a:pt x="4006" y="56996"/>
                  </a:lnTo>
                  <a:lnTo>
                    <a:pt x="6522" y="56996"/>
                  </a:lnTo>
                  <a:lnTo>
                    <a:pt x="6522" y="13524"/>
                  </a:lnTo>
                  <a:lnTo>
                    <a:pt x="6174" y="13524"/>
                  </a:lnTo>
                  <a:lnTo>
                    <a:pt x="6174" y="3194"/>
                  </a:lnTo>
                  <a:cubicBezTo>
                    <a:pt x="6174" y="2632"/>
                    <a:pt x="5719" y="2168"/>
                    <a:pt x="5148" y="2168"/>
                  </a:cubicBezTo>
                  <a:lnTo>
                    <a:pt x="3168" y="2168"/>
                  </a:lnTo>
                  <a:lnTo>
                    <a:pt x="3168" y="170"/>
                  </a:lnTo>
                  <a:cubicBezTo>
                    <a:pt x="3168" y="71"/>
                    <a:pt x="3097" y="0"/>
                    <a:pt x="3007" y="0"/>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0"/>
            <p:cNvSpPr/>
            <p:nvPr/>
          </p:nvSpPr>
          <p:spPr>
            <a:xfrm>
              <a:off x="6206300" y="3468000"/>
              <a:ext cx="154575" cy="617575"/>
            </a:xfrm>
            <a:custGeom>
              <a:rect b="b" l="l" r="r" t="t"/>
              <a:pathLst>
                <a:path extrusionOk="0" h="24703" w="6183">
                  <a:moveTo>
                    <a:pt x="3007" y="1"/>
                  </a:moveTo>
                  <a:cubicBezTo>
                    <a:pt x="2917" y="1"/>
                    <a:pt x="2837" y="72"/>
                    <a:pt x="2837" y="161"/>
                  </a:cubicBezTo>
                  <a:lnTo>
                    <a:pt x="2837" y="4336"/>
                  </a:lnTo>
                  <a:lnTo>
                    <a:pt x="1035" y="4336"/>
                  </a:lnTo>
                  <a:cubicBezTo>
                    <a:pt x="464" y="4336"/>
                    <a:pt x="0" y="4800"/>
                    <a:pt x="0" y="5362"/>
                  </a:cubicBezTo>
                  <a:lnTo>
                    <a:pt x="0" y="17165"/>
                  </a:lnTo>
                  <a:cubicBezTo>
                    <a:pt x="0" y="17727"/>
                    <a:pt x="464" y="18191"/>
                    <a:pt x="1035" y="18191"/>
                  </a:cubicBezTo>
                  <a:lnTo>
                    <a:pt x="2837" y="18191"/>
                  </a:lnTo>
                  <a:lnTo>
                    <a:pt x="2837" y="24533"/>
                  </a:lnTo>
                  <a:cubicBezTo>
                    <a:pt x="2837" y="24623"/>
                    <a:pt x="2917" y="24703"/>
                    <a:pt x="3007" y="24703"/>
                  </a:cubicBezTo>
                  <a:cubicBezTo>
                    <a:pt x="3096" y="24703"/>
                    <a:pt x="3176" y="24623"/>
                    <a:pt x="3176" y="24533"/>
                  </a:cubicBezTo>
                  <a:lnTo>
                    <a:pt x="3176" y="18191"/>
                  </a:lnTo>
                  <a:lnTo>
                    <a:pt x="5148" y="18191"/>
                  </a:lnTo>
                  <a:cubicBezTo>
                    <a:pt x="5719" y="18191"/>
                    <a:pt x="6182" y="17727"/>
                    <a:pt x="6182" y="17165"/>
                  </a:cubicBezTo>
                  <a:lnTo>
                    <a:pt x="6182" y="5362"/>
                  </a:lnTo>
                  <a:cubicBezTo>
                    <a:pt x="6182" y="4800"/>
                    <a:pt x="5719" y="4336"/>
                    <a:pt x="5148" y="4336"/>
                  </a:cubicBezTo>
                  <a:lnTo>
                    <a:pt x="3176" y="4336"/>
                  </a:lnTo>
                  <a:lnTo>
                    <a:pt x="3176" y="161"/>
                  </a:lnTo>
                  <a:cubicBezTo>
                    <a:pt x="3176" y="72"/>
                    <a:pt x="3096" y="1"/>
                    <a:pt x="3007"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0"/>
            <p:cNvSpPr/>
            <p:nvPr/>
          </p:nvSpPr>
          <p:spPr>
            <a:xfrm>
              <a:off x="6431775" y="2790900"/>
              <a:ext cx="333900" cy="1864075"/>
            </a:xfrm>
            <a:custGeom>
              <a:rect b="b" l="l" r="r" t="t"/>
              <a:pathLst>
                <a:path extrusionOk="0" h="74563" w="13356">
                  <a:moveTo>
                    <a:pt x="10179" y="1"/>
                  </a:moveTo>
                  <a:cubicBezTo>
                    <a:pt x="10090" y="1"/>
                    <a:pt x="10010" y="72"/>
                    <a:pt x="10010" y="170"/>
                  </a:cubicBezTo>
                  <a:lnTo>
                    <a:pt x="10010" y="14649"/>
                  </a:lnTo>
                  <a:lnTo>
                    <a:pt x="8297" y="14649"/>
                  </a:lnTo>
                  <a:lnTo>
                    <a:pt x="8297" y="4809"/>
                  </a:lnTo>
                  <a:lnTo>
                    <a:pt x="5781" y="4809"/>
                  </a:lnTo>
                  <a:lnTo>
                    <a:pt x="5781" y="44160"/>
                  </a:lnTo>
                  <a:cubicBezTo>
                    <a:pt x="5612" y="44026"/>
                    <a:pt x="5389" y="43936"/>
                    <a:pt x="5148" y="43936"/>
                  </a:cubicBezTo>
                  <a:lnTo>
                    <a:pt x="3346" y="43936"/>
                  </a:lnTo>
                  <a:lnTo>
                    <a:pt x="3346" y="34025"/>
                  </a:lnTo>
                  <a:lnTo>
                    <a:pt x="830" y="34025"/>
                  </a:lnTo>
                  <a:lnTo>
                    <a:pt x="830" y="43954"/>
                  </a:lnTo>
                  <a:cubicBezTo>
                    <a:pt x="357" y="44052"/>
                    <a:pt x="0" y="44463"/>
                    <a:pt x="0" y="44962"/>
                  </a:cubicBezTo>
                  <a:lnTo>
                    <a:pt x="0" y="54098"/>
                  </a:lnTo>
                  <a:cubicBezTo>
                    <a:pt x="0" y="54597"/>
                    <a:pt x="357" y="55016"/>
                    <a:pt x="830" y="55106"/>
                  </a:cubicBezTo>
                  <a:lnTo>
                    <a:pt x="830" y="74562"/>
                  </a:lnTo>
                  <a:lnTo>
                    <a:pt x="3346" y="74562"/>
                  </a:lnTo>
                  <a:lnTo>
                    <a:pt x="3346" y="55123"/>
                  </a:lnTo>
                  <a:lnTo>
                    <a:pt x="5148" y="55123"/>
                  </a:lnTo>
                  <a:cubicBezTo>
                    <a:pt x="5389" y="55123"/>
                    <a:pt x="5612" y="55043"/>
                    <a:pt x="5781" y="54900"/>
                  </a:cubicBezTo>
                  <a:lnTo>
                    <a:pt x="5781" y="74562"/>
                  </a:lnTo>
                  <a:lnTo>
                    <a:pt x="8297" y="74562"/>
                  </a:lnTo>
                  <a:lnTo>
                    <a:pt x="8297" y="37513"/>
                  </a:lnTo>
                  <a:lnTo>
                    <a:pt x="10010" y="37513"/>
                  </a:lnTo>
                  <a:lnTo>
                    <a:pt x="10010" y="39521"/>
                  </a:lnTo>
                  <a:cubicBezTo>
                    <a:pt x="10010" y="39610"/>
                    <a:pt x="10090" y="39681"/>
                    <a:pt x="10179" y="39681"/>
                  </a:cubicBezTo>
                  <a:cubicBezTo>
                    <a:pt x="10268" y="39681"/>
                    <a:pt x="10349" y="39610"/>
                    <a:pt x="10349" y="39521"/>
                  </a:cubicBezTo>
                  <a:lnTo>
                    <a:pt x="10349" y="37513"/>
                  </a:lnTo>
                  <a:lnTo>
                    <a:pt x="10732" y="37513"/>
                  </a:lnTo>
                  <a:lnTo>
                    <a:pt x="10732" y="74562"/>
                  </a:lnTo>
                  <a:lnTo>
                    <a:pt x="13248" y="74562"/>
                  </a:lnTo>
                  <a:lnTo>
                    <a:pt x="13248" y="36925"/>
                  </a:lnTo>
                  <a:cubicBezTo>
                    <a:pt x="13319" y="36791"/>
                    <a:pt x="13355" y="36648"/>
                    <a:pt x="13355" y="36487"/>
                  </a:cubicBezTo>
                  <a:lnTo>
                    <a:pt x="13355" y="15675"/>
                  </a:lnTo>
                  <a:cubicBezTo>
                    <a:pt x="13355" y="15104"/>
                    <a:pt x="12891" y="14649"/>
                    <a:pt x="12329" y="14649"/>
                  </a:cubicBezTo>
                  <a:lnTo>
                    <a:pt x="10349" y="14649"/>
                  </a:lnTo>
                  <a:lnTo>
                    <a:pt x="10349" y="170"/>
                  </a:lnTo>
                  <a:cubicBezTo>
                    <a:pt x="10349" y="72"/>
                    <a:pt x="10268" y="1"/>
                    <a:pt x="10179" y="1"/>
                  </a:cubicBez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0"/>
            <p:cNvSpPr/>
            <p:nvPr/>
          </p:nvSpPr>
          <p:spPr>
            <a:xfrm>
              <a:off x="4062125" y="4038725"/>
              <a:ext cx="153900" cy="616250"/>
            </a:xfrm>
            <a:custGeom>
              <a:rect b="b" l="l" r="r" t="t"/>
              <a:pathLst>
                <a:path extrusionOk="0" h="24650" w="6156">
                  <a:moveTo>
                    <a:pt x="6156" y="1"/>
                  </a:moveTo>
                  <a:lnTo>
                    <a:pt x="0" y="4220"/>
                  </a:lnTo>
                  <a:cubicBezTo>
                    <a:pt x="98" y="4693"/>
                    <a:pt x="518" y="5041"/>
                    <a:pt x="1008" y="5041"/>
                  </a:cubicBezTo>
                  <a:lnTo>
                    <a:pt x="2213" y="5041"/>
                  </a:lnTo>
                  <a:lnTo>
                    <a:pt x="2213" y="24649"/>
                  </a:lnTo>
                  <a:lnTo>
                    <a:pt x="4728" y="24649"/>
                  </a:lnTo>
                  <a:lnTo>
                    <a:pt x="4728" y="5041"/>
                  </a:lnTo>
                  <a:lnTo>
                    <a:pt x="5139" y="5041"/>
                  </a:lnTo>
                  <a:cubicBezTo>
                    <a:pt x="5701" y="5041"/>
                    <a:pt x="6156" y="4586"/>
                    <a:pt x="6156" y="4015"/>
                  </a:cubicBezTo>
                  <a:lnTo>
                    <a:pt x="615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0"/>
            <p:cNvSpPr/>
            <p:nvPr/>
          </p:nvSpPr>
          <p:spPr>
            <a:xfrm>
              <a:off x="4906500" y="3459525"/>
              <a:ext cx="154350" cy="1195450"/>
            </a:xfrm>
            <a:custGeom>
              <a:rect b="b" l="l" r="r" t="t"/>
              <a:pathLst>
                <a:path extrusionOk="0" h="47818" w="6174">
                  <a:moveTo>
                    <a:pt x="6174" y="1"/>
                  </a:moveTo>
                  <a:lnTo>
                    <a:pt x="0" y="4229"/>
                  </a:lnTo>
                  <a:lnTo>
                    <a:pt x="0" y="10742"/>
                  </a:lnTo>
                  <a:cubicBezTo>
                    <a:pt x="0" y="11214"/>
                    <a:pt x="321" y="11607"/>
                    <a:pt x="750" y="11732"/>
                  </a:cubicBezTo>
                  <a:lnTo>
                    <a:pt x="750" y="47817"/>
                  </a:lnTo>
                  <a:lnTo>
                    <a:pt x="3274" y="47817"/>
                  </a:lnTo>
                  <a:lnTo>
                    <a:pt x="3274" y="16745"/>
                  </a:lnTo>
                  <a:cubicBezTo>
                    <a:pt x="3310" y="16710"/>
                    <a:pt x="3337" y="16665"/>
                    <a:pt x="3337" y="16612"/>
                  </a:cubicBezTo>
                  <a:lnTo>
                    <a:pt x="3337" y="11768"/>
                  </a:lnTo>
                  <a:lnTo>
                    <a:pt x="5148" y="11768"/>
                  </a:lnTo>
                  <a:cubicBezTo>
                    <a:pt x="5719" y="11768"/>
                    <a:pt x="6174" y="11313"/>
                    <a:pt x="6174" y="10742"/>
                  </a:cubicBezTo>
                  <a:lnTo>
                    <a:pt x="6174"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0"/>
            <p:cNvSpPr/>
            <p:nvPr/>
          </p:nvSpPr>
          <p:spPr>
            <a:xfrm>
              <a:off x="3610500" y="4410950"/>
              <a:ext cx="63125" cy="244025"/>
            </a:xfrm>
            <a:custGeom>
              <a:rect b="b" l="l" r="r" t="t"/>
              <a:pathLst>
                <a:path extrusionOk="0" h="9761" w="2525">
                  <a:moveTo>
                    <a:pt x="2525" y="1"/>
                  </a:moveTo>
                  <a:lnTo>
                    <a:pt x="0" y="1722"/>
                  </a:lnTo>
                  <a:lnTo>
                    <a:pt x="0" y="9760"/>
                  </a:lnTo>
                  <a:lnTo>
                    <a:pt x="2525" y="9760"/>
                  </a:lnTo>
                  <a:lnTo>
                    <a:pt x="252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0"/>
            <p:cNvSpPr/>
            <p:nvPr/>
          </p:nvSpPr>
          <p:spPr>
            <a:xfrm>
              <a:off x="3737400" y="4323975"/>
              <a:ext cx="62900" cy="331000"/>
            </a:xfrm>
            <a:custGeom>
              <a:rect b="b" l="l" r="r" t="t"/>
              <a:pathLst>
                <a:path extrusionOk="0" h="13240" w="2516">
                  <a:moveTo>
                    <a:pt x="2516" y="1"/>
                  </a:moveTo>
                  <a:lnTo>
                    <a:pt x="0" y="1722"/>
                  </a:lnTo>
                  <a:lnTo>
                    <a:pt x="0" y="13239"/>
                  </a:lnTo>
                  <a:lnTo>
                    <a:pt x="2516" y="13239"/>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0"/>
            <p:cNvSpPr/>
            <p:nvPr/>
          </p:nvSpPr>
          <p:spPr>
            <a:xfrm>
              <a:off x="3483800" y="4497700"/>
              <a:ext cx="63150" cy="157275"/>
            </a:xfrm>
            <a:custGeom>
              <a:rect b="b" l="l" r="r" t="t"/>
              <a:pathLst>
                <a:path extrusionOk="0" h="6291" w="2526">
                  <a:moveTo>
                    <a:pt x="2526" y="1"/>
                  </a:moveTo>
                  <a:lnTo>
                    <a:pt x="1" y="1732"/>
                  </a:lnTo>
                  <a:lnTo>
                    <a:pt x="1" y="6290"/>
                  </a:lnTo>
                  <a:lnTo>
                    <a:pt x="2526" y="6290"/>
                  </a:lnTo>
                  <a:lnTo>
                    <a:pt x="252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0"/>
            <p:cNvSpPr/>
            <p:nvPr/>
          </p:nvSpPr>
          <p:spPr>
            <a:xfrm>
              <a:off x="3360025" y="4582675"/>
              <a:ext cx="62925" cy="72300"/>
            </a:xfrm>
            <a:custGeom>
              <a:rect b="b" l="l" r="r" t="t"/>
              <a:pathLst>
                <a:path extrusionOk="0" h="2892" w="2517">
                  <a:moveTo>
                    <a:pt x="2517" y="1"/>
                  </a:moveTo>
                  <a:lnTo>
                    <a:pt x="1" y="1723"/>
                  </a:lnTo>
                  <a:lnTo>
                    <a:pt x="1" y="2891"/>
                  </a:lnTo>
                  <a:lnTo>
                    <a:pt x="2517" y="2891"/>
                  </a:lnTo>
                  <a:lnTo>
                    <a:pt x="251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0"/>
            <p:cNvSpPr/>
            <p:nvPr/>
          </p:nvSpPr>
          <p:spPr>
            <a:xfrm>
              <a:off x="3836425" y="4150250"/>
              <a:ext cx="217250" cy="504725"/>
            </a:xfrm>
            <a:custGeom>
              <a:rect b="b" l="l" r="r" t="t"/>
              <a:pathLst>
                <a:path extrusionOk="0" h="20189" w="8690">
                  <a:moveTo>
                    <a:pt x="8689" y="0"/>
                  </a:moveTo>
                  <a:lnTo>
                    <a:pt x="0" y="5959"/>
                  </a:lnTo>
                  <a:lnTo>
                    <a:pt x="0" y="11071"/>
                  </a:lnTo>
                  <a:cubicBezTo>
                    <a:pt x="0" y="11642"/>
                    <a:pt x="455" y="12097"/>
                    <a:pt x="1026" y="12097"/>
                  </a:cubicBezTo>
                  <a:lnTo>
                    <a:pt x="1106" y="12097"/>
                  </a:lnTo>
                  <a:lnTo>
                    <a:pt x="1106" y="20188"/>
                  </a:lnTo>
                  <a:lnTo>
                    <a:pt x="3622" y="20188"/>
                  </a:lnTo>
                  <a:lnTo>
                    <a:pt x="3622" y="12097"/>
                  </a:lnTo>
                  <a:lnTo>
                    <a:pt x="5148" y="12097"/>
                  </a:lnTo>
                  <a:cubicBezTo>
                    <a:pt x="5692" y="12097"/>
                    <a:pt x="6138" y="11678"/>
                    <a:pt x="6174" y="11142"/>
                  </a:cubicBezTo>
                  <a:lnTo>
                    <a:pt x="6174" y="20188"/>
                  </a:lnTo>
                  <a:lnTo>
                    <a:pt x="8689" y="20188"/>
                  </a:lnTo>
                  <a:lnTo>
                    <a:pt x="8689"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0"/>
            <p:cNvSpPr/>
            <p:nvPr/>
          </p:nvSpPr>
          <p:spPr>
            <a:xfrm>
              <a:off x="4244100" y="4129500"/>
              <a:ext cx="62925" cy="525475"/>
            </a:xfrm>
            <a:custGeom>
              <a:rect b="b" l="l" r="r" t="t"/>
              <a:pathLst>
                <a:path extrusionOk="0" h="21019" w="2517">
                  <a:moveTo>
                    <a:pt x="1" y="0"/>
                  </a:moveTo>
                  <a:lnTo>
                    <a:pt x="1" y="21018"/>
                  </a:lnTo>
                  <a:lnTo>
                    <a:pt x="2517" y="21018"/>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0"/>
            <p:cNvSpPr/>
            <p:nvPr/>
          </p:nvSpPr>
          <p:spPr>
            <a:xfrm>
              <a:off x="4370775" y="3889525"/>
              <a:ext cx="62925" cy="765450"/>
            </a:xfrm>
            <a:custGeom>
              <a:rect b="b" l="l" r="r" t="t"/>
              <a:pathLst>
                <a:path extrusionOk="0" h="30618" w="2517">
                  <a:moveTo>
                    <a:pt x="2517" y="0"/>
                  </a:moveTo>
                  <a:lnTo>
                    <a:pt x="1" y="1731"/>
                  </a:lnTo>
                  <a:lnTo>
                    <a:pt x="1" y="30617"/>
                  </a:lnTo>
                  <a:lnTo>
                    <a:pt x="2517" y="30617"/>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0"/>
            <p:cNvSpPr/>
            <p:nvPr/>
          </p:nvSpPr>
          <p:spPr>
            <a:xfrm>
              <a:off x="6826750" y="3437225"/>
              <a:ext cx="63150" cy="1217750"/>
            </a:xfrm>
            <a:custGeom>
              <a:rect b="b" l="l" r="r" t="t"/>
              <a:pathLst>
                <a:path extrusionOk="0" h="48710" w="2526">
                  <a:moveTo>
                    <a:pt x="1" y="1"/>
                  </a:moveTo>
                  <a:lnTo>
                    <a:pt x="1" y="48709"/>
                  </a:lnTo>
                  <a:lnTo>
                    <a:pt x="2525" y="48709"/>
                  </a:lnTo>
                  <a:lnTo>
                    <a:pt x="2525"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0"/>
            <p:cNvSpPr/>
            <p:nvPr/>
          </p:nvSpPr>
          <p:spPr>
            <a:xfrm>
              <a:off x="6328725" y="4057025"/>
              <a:ext cx="62925" cy="597950"/>
            </a:xfrm>
            <a:custGeom>
              <a:rect b="b" l="l" r="r" t="t"/>
              <a:pathLst>
                <a:path extrusionOk="0" h="23918" w="2517">
                  <a:moveTo>
                    <a:pt x="1" y="0"/>
                  </a:moveTo>
                  <a:lnTo>
                    <a:pt x="1" y="23917"/>
                  </a:lnTo>
                  <a:lnTo>
                    <a:pt x="2517" y="23917"/>
                  </a:lnTo>
                  <a:lnTo>
                    <a:pt x="2517"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0"/>
            <p:cNvSpPr/>
            <p:nvPr/>
          </p:nvSpPr>
          <p:spPr>
            <a:xfrm>
              <a:off x="6204950" y="4253725"/>
              <a:ext cx="62925" cy="401250"/>
            </a:xfrm>
            <a:custGeom>
              <a:rect b="b" l="l" r="r" t="t"/>
              <a:pathLst>
                <a:path extrusionOk="0" h="16050" w="2517">
                  <a:moveTo>
                    <a:pt x="1" y="0"/>
                  </a:moveTo>
                  <a:lnTo>
                    <a:pt x="1" y="16049"/>
                  </a:lnTo>
                  <a:lnTo>
                    <a:pt x="2516" y="16049"/>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0"/>
            <p:cNvSpPr/>
            <p:nvPr/>
          </p:nvSpPr>
          <p:spPr>
            <a:xfrm>
              <a:off x="6953650" y="2688750"/>
              <a:ext cx="189600" cy="1966225"/>
            </a:xfrm>
            <a:custGeom>
              <a:rect b="b" l="l" r="r" t="t"/>
              <a:pathLst>
                <a:path extrusionOk="0" h="78649" w="7584">
                  <a:moveTo>
                    <a:pt x="3783" y="1"/>
                  </a:moveTo>
                  <a:cubicBezTo>
                    <a:pt x="3694" y="1"/>
                    <a:pt x="3614" y="72"/>
                    <a:pt x="3614" y="161"/>
                  </a:cubicBezTo>
                  <a:lnTo>
                    <a:pt x="3614" y="15711"/>
                  </a:lnTo>
                  <a:lnTo>
                    <a:pt x="1633" y="15711"/>
                  </a:lnTo>
                  <a:cubicBezTo>
                    <a:pt x="1071" y="15711"/>
                    <a:pt x="607" y="16166"/>
                    <a:pt x="607" y="16737"/>
                  </a:cubicBezTo>
                  <a:lnTo>
                    <a:pt x="607" y="18672"/>
                  </a:lnTo>
                  <a:lnTo>
                    <a:pt x="1" y="18672"/>
                  </a:lnTo>
                  <a:lnTo>
                    <a:pt x="1" y="78648"/>
                  </a:lnTo>
                  <a:lnTo>
                    <a:pt x="2516" y="78648"/>
                  </a:lnTo>
                  <a:lnTo>
                    <a:pt x="2516" y="38575"/>
                  </a:lnTo>
                  <a:lnTo>
                    <a:pt x="3614" y="38575"/>
                  </a:lnTo>
                  <a:lnTo>
                    <a:pt x="3614" y="40573"/>
                  </a:lnTo>
                  <a:cubicBezTo>
                    <a:pt x="3614" y="40672"/>
                    <a:pt x="3694" y="40743"/>
                    <a:pt x="3783" y="40743"/>
                  </a:cubicBezTo>
                  <a:cubicBezTo>
                    <a:pt x="3872" y="40743"/>
                    <a:pt x="3953" y="40672"/>
                    <a:pt x="3953" y="40573"/>
                  </a:cubicBezTo>
                  <a:lnTo>
                    <a:pt x="3953" y="38575"/>
                  </a:lnTo>
                  <a:lnTo>
                    <a:pt x="5068" y="38575"/>
                  </a:lnTo>
                  <a:lnTo>
                    <a:pt x="5068" y="78648"/>
                  </a:lnTo>
                  <a:lnTo>
                    <a:pt x="7583" y="78648"/>
                  </a:lnTo>
                  <a:lnTo>
                    <a:pt x="7583" y="22723"/>
                  </a:lnTo>
                  <a:lnTo>
                    <a:pt x="6790" y="22723"/>
                  </a:lnTo>
                  <a:lnTo>
                    <a:pt x="6790" y="16737"/>
                  </a:lnTo>
                  <a:cubicBezTo>
                    <a:pt x="6790" y="16166"/>
                    <a:pt x="6326" y="15711"/>
                    <a:pt x="5764" y="15711"/>
                  </a:cubicBezTo>
                  <a:lnTo>
                    <a:pt x="3953" y="15711"/>
                  </a:lnTo>
                  <a:lnTo>
                    <a:pt x="3953" y="161"/>
                  </a:lnTo>
                  <a:cubicBezTo>
                    <a:pt x="3953" y="72"/>
                    <a:pt x="3872" y="1"/>
                    <a:pt x="3783" y="1"/>
                  </a:cubicBez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0"/>
            <p:cNvSpPr/>
            <p:nvPr/>
          </p:nvSpPr>
          <p:spPr>
            <a:xfrm>
              <a:off x="5175900" y="3488525"/>
              <a:ext cx="62925" cy="1166450"/>
            </a:xfrm>
            <a:custGeom>
              <a:rect b="b" l="l" r="r" t="t"/>
              <a:pathLst>
                <a:path extrusionOk="0" h="46658" w="2517">
                  <a:moveTo>
                    <a:pt x="1" y="0"/>
                  </a:moveTo>
                  <a:lnTo>
                    <a:pt x="1" y="46657"/>
                  </a:lnTo>
                  <a:lnTo>
                    <a:pt x="2517" y="46657"/>
                  </a:lnTo>
                  <a:lnTo>
                    <a:pt x="2517" y="1178"/>
                  </a:lnTo>
                  <a:lnTo>
                    <a:pt x="1"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0"/>
            <p:cNvSpPr/>
            <p:nvPr/>
          </p:nvSpPr>
          <p:spPr>
            <a:xfrm>
              <a:off x="5302600" y="3547625"/>
              <a:ext cx="62900" cy="1107350"/>
            </a:xfrm>
            <a:custGeom>
              <a:rect b="b" l="l" r="r" t="t"/>
              <a:pathLst>
                <a:path extrusionOk="0" h="44294" w="2516">
                  <a:moveTo>
                    <a:pt x="0" y="1"/>
                  </a:moveTo>
                  <a:lnTo>
                    <a:pt x="0" y="44293"/>
                  </a:lnTo>
                  <a:lnTo>
                    <a:pt x="2516" y="44293"/>
                  </a:lnTo>
                  <a:lnTo>
                    <a:pt x="2516" y="1169"/>
                  </a:lnTo>
                  <a:lnTo>
                    <a:pt x="0"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0"/>
            <p:cNvSpPr/>
            <p:nvPr/>
          </p:nvSpPr>
          <p:spPr>
            <a:xfrm>
              <a:off x="5049225" y="4072400"/>
              <a:ext cx="62925" cy="582575"/>
            </a:xfrm>
            <a:custGeom>
              <a:rect b="b" l="l" r="r" t="t"/>
              <a:pathLst>
                <a:path extrusionOk="0" h="23303" w="2517">
                  <a:moveTo>
                    <a:pt x="1" y="1"/>
                  </a:moveTo>
                  <a:lnTo>
                    <a:pt x="1" y="23302"/>
                  </a:lnTo>
                  <a:lnTo>
                    <a:pt x="2517" y="23302"/>
                  </a:lnTo>
                  <a:lnTo>
                    <a:pt x="2517"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0"/>
            <p:cNvSpPr/>
            <p:nvPr/>
          </p:nvSpPr>
          <p:spPr>
            <a:xfrm>
              <a:off x="4801450" y="4106525"/>
              <a:ext cx="62925" cy="548450"/>
            </a:xfrm>
            <a:custGeom>
              <a:rect b="b" l="l" r="r" t="t"/>
              <a:pathLst>
                <a:path extrusionOk="0" h="21938" w="2517">
                  <a:moveTo>
                    <a:pt x="1" y="1"/>
                  </a:moveTo>
                  <a:lnTo>
                    <a:pt x="1" y="21937"/>
                  </a:lnTo>
                  <a:lnTo>
                    <a:pt x="2516" y="21937"/>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0"/>
            <p:cNvSpPr/>
            <p:nvPr/>
          </p:nvSpPr>
          <p:spPr>
            <a:xfrm>
              <a:off x="4677675" y="4381300"/>
              <a:ext cx="62925" cy="273675"/>
            </a:xfrm>
            <a:custGeom>
              <a:rect b="b" l="l" r="r" t="t"/>
              <a:pathLst>
                <a:path extrusionOk="0" h="10947" w="2517">
                  <a:moveTo>
                    <a:pt x="0" y="0"/>
                  </a:moveTo>
                  <a:lnTo>
                    <a:pt x="0" y="10946"/>
                  </a:lnTo>
                  <a:lnTo>
                    <a:pt x="2516" y="10946"/>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0"/>
            <p:cNvSpPr/>
            <p:nvPr/>
          </p:nvSpPr>
          <p:spPr>
            <a:xfrm>
              <a:off x="4553900" y="4281825"/>
              <a:ext cx="62900" cy="373150"/>
            </a:xfrm>
            <a:custGeom>
              <a:rect b="b" l="l" r="r" t="t"/>
              <a:pathLst>
                <a:path extrusionOk="0" h="14926" w="2516">
                  <a:moveTo>
                    <a:pt x="0" y="0"/>
                  </a:moveTo>
                  <a:lnTo>
                    <a:pt x="0" y="14925"/>
                  </a:lnTo>
                  <a:lnTo>
                    <a:pt x="2516" y="14925"/>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0"/>
            <p:cNvSpPr/>
            <p:nvPr/>
          </p:nvSpPr>
          <p:spPr>
            <a:xfrm>
              <a:off x="5429275" y="3684125"/>
              <a:ext cx="62900" cy="970850"/>
            </a:xfrm>
            <a:custGeom>
              <a:rect b="b" l="l" r="r" t="t"/>
              <a:pathLst>
                <a:path extrusionOk="0" h="38834" w="2516">
                  <a:moveTo>
                    <a:pt x="0" y="0"/>
                  </a:moveTo>
                  <a:lnTo>
                    <a:pt x="0" y="38833"/>
                  </a:lnTo>
                  <a:lnTo>
                    <a:pt x="2516" y="38833"/>
                  </a:lnTo>
                  <a:lnTo>
                    <a:pt x="2516" y="0"/>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0"/>
            <p:cNvSpPr/>
            <p:nvPr/>
          </p:nvSpPr>
          <p:spPr>
            <a:xfrm>
              <a:off x="5555950" y="4156700"/>
              <a:ext cx="62925" cy="498275"/>
            </a:xfrm>
            <a:custGeom>
              <a:rect b="b" l="l" r="r" t="t"/>
              <a:pathLst>
                <a:path extrusionOk="0" h="19931" w="2517">
                  <a:moveTo>
                    <a:pt x="0" y="1"/>
                  </a:moveTo>
                  <a:lnTo>
                    <a:pt x="0" y="19930"/>
                  </a:lnTo>
                  <a:lnTo>
                    <a:pt x="2516" y="19930"/>
                  </a:lnTo>
                  <a:lnTo>
                    <a:pt x="2516" y="1"/>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0"/>
            <p:cNvSpPr/>
            <p:nvPr/>
          </p:nvSpPr>
          <p:spPr>
            <a:xfrm>
              <a:off x="5682625" y="4024000"/>
              <a:ext cx="62925" cy="630975"/>
            </a:xfrm>
            <a:custGeom>
              <a:rect b="b" l="l" r="r" t="t"/>
              <a:pathLst>
                <a:path extrusionOk="0" h="25239" w="2517">
                  <a:moveTo>
                    <a:pt x="1" y="1"/>
                  </a:moveTo>
                  <a:lnTo>
                    <a:pt x="1" y="25238"/>
                  </a:lnTo>
                  <a:lnTo>
                    <a:pt x="2516" y="25238"/>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0"/>
            <p:cNvSpPr/>
            <p:nvPr/>
          </p:nvSpPr>
          <p:spPr>
            <a:xfrm>
              <a:off x="5809300" y="3767300"/>
              <a:ext cx="62925" cy="887675"/>
            </a:xfrm>
            <a:custGeom>
              <a:rect b="b" l="l" r="r" t="t"/>
              <a:pathLst>
                <a:path extrusionOk="0" h="35507" w="2517">
                  <a:moveTo>
                    <a:pt x="1" y="1"/>
                  </a:moveTo>
                  <a:lnTo>
                    <a:pt x="1" y="35506"/>
                  </a:lnTo>
                  <a:lnTo>
                    <a:pt x="2516" y="35506"/>
                  </a:lnTo>
                  <a:lnTo>
                    <a:pt x="2516" y="1"/>
                  </a:lnTo>
                  <a:close/>
                </a:path>
              </a:pathLst>
            </a:custGeom>
            <a:gradFill>
              <a:gsLst>
                <a:gs pos="0">
                  <a:schemeClr val="dk1"/>
                </a:gs>
                <a:gs pos="100000">
                  <a:srgbClr val="FFFFFF">
                    <a:alpha val="28627"/>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0"/>
            <p:cNvSpPr/>
            <p:nvPr/>
          </p:nvSpPr>
          <p:spPr>
            <a:xfrm>
              <a:off x="5935975" y="4031600"/>
              <a:ext cx="62925" cy="623375"/>
            </a:xfrm>
            <a:custGeom>
              <a:rect b="b" l="l" r="r" t="t"/>
              <a:pathLst>
                <a:path extrusionOk="0" h="24935" w="2517">
                  <a:moveTo>
                    <a:pt x="1" y="0"/>
                  </a:moveTo>
                  <a:lnTo>
                    <a:pt x="1" y="24934"/>
                  </a:lnTo>
                  <a:lnTo>
                    <a:pt x="2517" y="24934"/>
                  </a:lnTo>
                  <a:lnTo>
                    <a:pt x="2517" y="0"/>
                  </a:lnTo>
                  <a:close/>
                </a:path>
              </a:pathLst>
            </a:custGeom>
            <a:gradFill>
              <a:gsLst>
                <a:gs pos="0">
                  <a:srgbClr val="83A8ED">
                    <a:alpha val="23529"/>
                  </a:srgbClr>
                </a:gs>
                <a:gs pos="100000">
                  <a:srgbClr val="4661BC">
                    <a:alpha val="22745"/>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0"/>
            <p:cNvSpPr/>
            <p:nvPr/>
          </p:nvSpPr>
          <p:spPr>
            <a:xfrm>
              <a:off x="3263250" y="2561400"/>
              <a:ext cx="3722100" cy="2093575"/>
            </a:xfrm>
            <a:custGeom>
              <a:rect b="b" l="l" r="r" t="t"/>
              <a:pathLst>
                <a:path extrusionOk="0" h="83743" w="148884">
                  <a:moveTo>
                    <a:pt x="147902" y="1"/>
                  </a:moveTo>
                  <a:lnTo>
                    <a:pt x="88220" y="41573"/>
                  </a:lnTo>
                  <a:lnTo>
                    <a:pt x="72823" y="34168"/>
                  </a:lnTo>
                  <a:lnTo>
                    <a:pt x="0" y="83733"/>
                  </a:lnTo>
                  <a:lnTo>
                    <a:pt x="3988" y="83742"/>
                  </a:lnTo>
                  <a:lnTo>
                    <a:pt x="73037" y="36764"/>
                  </a:lnTo>
                  <a:lnTo>
                    <a:pt x="88434" y="44169"/>
                  </a:lnTo>
                  <a:lnTo>
                    <a:pt x="148883" y="2053"/>
                  </a:lnTo>
                  <a:lnTo>
                    <a:pt x="1479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0"/>
            <p:cNvSpPr/>
            <p:nvPr/>
          </p:nvSpPr>
          <p:spPr>
            <a:xfrm>
              <a:off x="6827425" y="2446775"/>
              <a:ext cx="315825" cy="298875"/>
            </a:xfrm>
            <a:custGeom>
              <a:rect b="b" l="l" r="r" t="t"/>
              <a:pathLst>
                <a:path extrusionOk="0" h="11955" w="12633">
                  <a:moveTo>
                    <a:pt x="12632" y="0"/>
                  </a:moveTo>
                  <a:lnTo>
                    <a:pt x="0" y="4158"/>
                  </a:lnTo>
                  <a:lnTo>
                    <a:pt x="5059" y="6611"/>
                  </a:lnTo>
                  <a:lnTo>
                    <a:pt x="6798" y="11955"/>
                  </a:lnTo>
                  <a:lnTo>
                    <a:pt x="126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9" name="Google Shape;459;p10"/>
          <p:cNvGrpSpPr/>
          <p:nvPr/>
        </p:nvGrpSpPr>
        <p:grpSpPr>
          <a:xfrm flipH="1">
            <a:off x="3326617" y="-2268975"/>
            <a:ext cx="3106059" cy="2956030"/>
            <a:chOff x="6037942" y="4208000"/>
            <a:chExt cx="3106059" cy="2956030"/>
          </a:xfrm>
        </p:grpSpPr>
        <p:sp>
          <p:nvSpPr>
            <p:cNvPr id="460" name="Google Shape;460;p10"/>
            <p:cNvSpPr/>
            <p:nvPr/>
          </p:nvSpPr>
          <p:spPr>
            <a:xfrm>
              <a:off x="6325489" y="5386564"/>
              <a:ext cx="88302" cy="1159170"/>
            </a:xfrm>
            <a:custGeom>
              <a:rect b="b" l="l" r="r" t="t"/>
              <a:pathLst>
                <a:path extrusionOk="0" h="11723" w="893">
                  <a:moveTo>
                    <a:pt x="1" y="0"/>
                  </a:moveTo>
                  <a:lnTo>
                    <a:pt x="170" y="11722"/>
                  </a:lnTo>
                  <a:lnTo>
                    <a:pt x="893" y="11722"/>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0"/>
            <p:cNvSpPr/>
            <p:nvPr/>
          </p:nvSpPr>
          <p:spPr>
            <a:xfrm>
              <a:off x="6470152" y="5063618"/>
              <a:ext cx="72481" cy="1245690"/>
            </a:xfrm>
            <a:custGeom>
              <a:rect b="b" l="l" r="r" t="t"/>
              <a:pathLst>
                <a:path extrusionOk="0" h="12598" w="733">
                  <a:moveTo>
                    <a:pt x="1" y="1"/>
                  </a:moveTo>
                  <a:lnTo>
                    <a:pt x="1" y="12597"/>
                  </a:lnTo>
                  <a:lnTo>
                    <a:pt x="732" y="12597"/>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0"/>
            <p:cNvSpPr/>
            <p:nvPr/>
          </p:nvSpPr>
          <p:spPr>
            <a:xfrm>
              <a:off x="6179936" y="5319522"/>
              <a:ext cx="72481" cy="1318763"/>
            </a:xfrm>
            <a:custGeom>
              <a:rect b="b" l="l" r="r" t="t"/>
              <a:pathLst>
                <a:path extrusionOk="0" h="13337" w="733">
                  <a:moveTo>
                    <a:pt x="1" y="0"/>
                  </a:moveTo>
                  <a:lnTo>
                    <a:pt x="1"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0"/>
            <p:cNvSpPr/>
            <p:nvPr/>
          </p:nvSpPr>
          <p:spPr>
            <a:xfrm>
              <a:off x="6037942" y="5337123"/>
              <a:ext cx="72382" cy="1826907"/>
            </a:xfrm>
            <a:custGeom>
              <a:rect b="b" l="l" r="r" t="t"/>
              <a:pathLst>
                <a:path extrusionOk="0" h="18476" w="732">
                  <a:moveTo>
                    <a:pt x="0" y="0"/>
                  </a:moveTo>
                  <a:lnTo>
                    <a:pt x="0"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0"/>
            <p:cNvSpPr/>
            <p:nvPr/>
          </p:nvSpPr>
          <p:spPr>
            <a:xfrm>
              <a:off x="6615705" y="5180100"/>
              <a:ext cx="72481" cy="1372652"/>
            </a:xfrm>
            <a:custGeom>
              <a:rect b="b" l="l" r="r" t="t"/>
              <a:pathLst>
                <a:path extrusionOk="0" h="13882" w="733">
                  <a:moveTo>
                    <a:pt x="1" y="1"/>
                  </a:moveTo>
                  <a:lnTo>
                    <a:pt x="1"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0"/>
            <p:cNvSpPr/>
            <p:nvPr/>
          </p:nvSpPr>
          <p:spPr>
            <a:xfrm>
              <a:off x="6761259" y="5368864"/>
              <a:ext cx="71591" cy="1125650"/>
            </a:xfrm>
            <a:custGeom>
              <a:rect b="b" l="l" r="r" t="t"/>
              <a:pathLst>
                <a:path extrusionOk="0" h="11384" w="724">
                  <a:moveTo>
                    <a:pt x="1" y="1"/>
                  </a:moveTo>
                  <a:lnTo>
                    <a:pt x="1" y="11384"/>
                  </a:lnTo>
                  <a:lnTo>
                    <a:pt x="723" y="11384"/>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0"/>
            <p:cNvSpPr/>
            <p:nvPr/>
          </p:nvSpPr>
          <p:spPr>
            <a:xfrm>
              <a:off x="6905922" y="5185440"/>
              <a:ext cx="72481" cy="1237681"/>
            </a:xfrm>
            <a:custGeom>
              <a:rect b="b" l="l" r="r" t="t"/>
              <a:pathLst>
                <a:path extrusionOk="0" h="12517" w="733">
                  <a:moveTo>
                    <a:pt x="1" y="0"/>
                  </a:moveTo>
                  <a:lnTo>
                    <a:pt x="1" y="12516"/>
                  </a:lnTo>
                  <a:lnTo>
                    <a:pt x="732" y="1251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0"/>
            <p:cNvSpPr/>
            <p:nvPr/>
          </p:nvSpPr>
          <p:spPr>
            <a:xfrm>
              <a:off x="7051475" y="4786652"/>
              <a:ext cx="72481" cy="1602944"/>
            </a:xfrm>
            <a:custGeom>
              <a:rect b="b" l="l" r="r" t="t"/>
              <a:pathLst>
                <a:path extrusionOk="0" h="16211" w="733">
                  <a:moveTo>
                    <a:pt x="1" y="1"/>
                  </a:moveTo>
                  <a:lnTo>
                    <a:pt x="1" y="16210"/>
                  </a:lnTo>
                  <a:lnTo>
                    <a:pt x="732" y="1621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0"/>
            <p:cNvSpPr/>
            <p:nvPr/>
          </p:nvSpPr>
          <p:spPr>
            <a:xfrm>
              <a:off x="7197028" y="4872283"/>
              <a:ext cx="71591" cy="1627565"/>
            </a:xfrm>
            <a:custGeom>
              <a:rect b="b" l="l" r="r" t="t"/>
              <a:pathLst>
                <a:path extrusionOk="0" h="16460" w="724">
                  <a:moveTo>
                    <a:pt x="1" y="0"/>
                  </a:moveTo>
                  <a:lnTo>
                    <a:pt x="1" y="16459"/>
                  </a:lnTo>
                  <a:lnTo>
                    <a:pt x="723" y="16459"/>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0"/>
            <p:cNvSpPr/>
            <p:nvPr/>
          </p:nvSpPr>
          <p:spPr>
            <a:xfrm>
              <a:off x="7625777" y="5386564"/>
              <a:ext cx="89192" cy="1159170"/>
            </a:xfrm>
            <a:custGeom>
              <a:rect b="b" l="l" r="r" t="t"/>
              <a:pathLst>
                <a:path extrusionOk="0" h="11723" w="902">
                  <a:moveTo>
                    <a:pt x="0" y="0"/>
                  </a:moveTo>
                  <a:lnTo>
                    <a:pt x="170" y="11722"/>
                  </a:lnTo>
                  <a:lnTo>
                    <a:pt x="901" y="1172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0"/>
            <p:cNvSpPr/>
            <p:nvPr/>
          </p:nvSpPr>
          <p:spPr>
            <a:xfrm>
              <a:off x="7771330" y="5180990"/>
              <a:ext cx="71492" cy="1245591"/>
            </a:xfrm>
            <a:custGeom>
              <a:rect b="b" l="l" r="r" t="t"/>
              <a:pathLst>
                <a:path extrusionOk="0" h="12597" w="723">
                  <a:moveTo>
                    <a:pt x="0" y="0"/>
                  </a:moveTo>
                  <a:lnTo>
                    <a:pt x="0" y="12597"/>
                  </a:lnTo>
                  <a:lnTo>
                    <a:pt x="723" y="12597"/>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0"/>
            <p:cNvSpPr/>
            <p:nvPr/>
          </p:nvSpPr>
          <p:spPr>
            <a:xfrm>
              <a:off x="7480224" y="5319522"/>
              <a:ext cx="72382" cy="1318763"/>
            </a:xfrm>
            <a:custGeom>
              <a:rect b="b" l="l" r="r" t="t"/>
              <a:pathLst>
                <a:path extrusionOk="0" h="13337" w="732">
                  <a:moveTo>
                    <a:pt x="0" y="0"/>
                  </a:moveTo>
                  <a:lnTo>
                    <a:pt x="0" y="13337"/>
                  </a:lnTo>
                  <a:lnTo>
                    <a:pt x="732" y="13337"/>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0"/>
            <p:cNvSpPr/>
            <p:nvPr/>
          </p:nvSpPr>
          <p:spPr>
            <a:xfrm>
              <a:off x="7338132" y="5337123"/>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0"/>
            <p:cNvSpPr/>
            <p:nvPr/>
          </p:nvSpPr>
          <p:spPr>
            <a:xfrm>
              <a:off x="7915994" y="5424435"/>
              <a:ext cx="72382" cy="1372652"/>
            </a:xfrm>
            <a:custGeom>
              <a:rect b="b" l="l" r="r" t="t"/>
              <a:pathLst>
                <a:path extrusionOk="0" h="13882" w="732">
                  <a:moveTo>
                    <a:pt x="0" y="1"/>
                  </a:moveTo>
                  <a:lnTo>
                    <a:pt x="0" y="13882"/>
                  </a:lnTo>
                  <a:lnTo>
                    <a:pt x="732" y="13882"/>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0"/>
            <p:cNvSpPr/>
            <p:nvPr/>
          </p:nvSpPr>
          <p:spPr>
            <a:xfrm>
              <a:off x="8061547" y="5065398"/>
              <a:ext cx="72382" cy="1362072"/>
            </a:xfrm>
            <a:custGeom>
              <a:rect b="b" l="l" r="r" t="t"/>
              <a:pathLst>
                <a:path extrusionOk="0" h="13775" w="732">
                  <a:moveTo>
                    <a:pt x="0" y="1"/>
                  </a:moveTo>
                  <a:lnTo>
                    <a:pt x="0" y="13775"/>
                  </a:lnTo>
                  <a:lnTo>
                    <a:pt x="732" y="1377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0"/>
            <p:cNvSpPr/>
            <p:nvPr/>
          </p:nvSpPr>
          <p:spPr>
            <a:xfrm>
              <a:off x="8207100" y="4904914"/>
              <a:ext cx="71492" cy="1238571"/>
            </a:xfrm>
            <a:custGeom>
              <a:rect b="b" l="l" r="r" t="t"/>
              <a:pathLst>
                <a:path extrusionOk="0" h="12526" w="723">
                  <a:moveTo>
                    <a:pt x="0" y="0"/>
                  </a:moveTo>
                  <a:lnTo>
                    <a:pt x="0" y="12525"/>
                  </a:lnTo>
                  <a:lnTo>
                    <a:pt x="723" y="12525"/>
                  </a:lnTo>
                  <a:lnTo>
                    <a:pt x="723"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0"/>
            <p:cNvSpPr/>
            <p:nvPr/>
          </p:nvSpPr>
          <p:spPr>
            <a:xfrm>
              <a:off x="8351763" y="5108609"/>
              <a:ext cx="72382" cy="1034878"/>
            </a:xfrm>
            <a:custGeom>
              <a:rect b="b" l="l" r="r" t="t"/>
              <a:pathLst>
                <a:path extrusionOk="0" h="10466" w="732">
                  <a:moveTo>
                    <a:pt x="0" y="1"/>
                  </a:moveTo>
                  <a:lnTo>
                    <a:pt x="0" y="10465"/>
                  </a:lnTo>
                  <a:lnTo>
                    <a:pt x="732" y="10465"/>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0"/>
            <p:cNvSpPr/>
            <p:nvPr/>
          </p:nvSpPr>
          <p:spPr>
            <a:xfrm>
              <a:off x="8497317" y="4872283"/>
              <a:ext cx="72382" cy="1863987"/>
            </a:xfrm>
            <a:custGeom>
              <a:rect b="b" l="l" r="r" t="t"/>
              <a:pathLst>
                <a:path extrusionOk="0" h="18851" w="732">
                  <a:moveTo>
                    <a:pt x="0" y="0"/>
                  </a:moveTo>
                  <a:lnTo>
                    <a:pt x="0" y="18850"/>
                  </a:lnTo>
                  <a:lnTo>
                    <a:pt x="732" y="18850"/>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0"/>
            <p:cNvSpPr/>
            <p:nvPr/>
          </p:nvSpPr>
          <p:spPr>
            <a:xfrm>
              <a:off x="8925967" y="4997467"/>
              <a:ext cx="72481" cy="1758185"/>
            </a:xfrm>
            <a:custGeom>
              <a:rect b="b" l="l" r="r" t="t"/>
              <a:pathLst>
                <a:path extrusionOk="0" h="17781" w="733">
                  <a:moveTo>
                    <a:pt x="1" y="1"/>
                  </a:moveTo>
                  <a:lnTo>
                    <a:pt x="1" y="17780"/>
                  </a:lnTo>
                  <a:lnTo>
                    <a:pt x="732" y="17780"/>
                  </a:lnTo>
                  <a:lnTo>
                    <a:pt x="732"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0"/>
            <p:cNvSpPr/>
            <p:nvPr/>
          </p:nvSpPr>
          <p:spPr>
            <a:xfrm>
              <a:off x="9071520" y="4253881"/>
              <a:ext cx="72481" cy="1813756"/>
            </a:xfrm>
            <a:custGeom>
              <a:rect b="b" l="l" r="r" t="t"/>
              <a:pathLst>
                <a:path extrusionOk="0" h="18343" w="733">
                  <a:moveTo>
                    <a:pt x="1" y="0"/>
                  </a:moveTo>
                  <a:lnTo>
                    <a:pt x="1" y="18342"/>
                  </a:lnTo>
                  <a:lnTo>
                    <a:pt x="732" y="18342"/>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0"/>
            <p:cNvSpPr/>
            <p:nvPr/>
          </p:nvSpPr>
          <p:spPr>
            <a:xfrm>
              <a:off x="8781304" y="4208000"/>
              <a:ext cx="71591" cy="2123349"/>
            </a:xfrm>
            <a:custGeom>
              <a:rect b="b" l="l" r="r" t="t"/>
              <a:pathLst>
                <a:path extrusionOk="0" h="21474" w="724">
                  <a:moveTo>
                    <a:pt x="1" y="1"/>
                  </a:moveTo>
                  <a:lnTo>
                    <a:pt x="1" y="21473"/>
                  </a:lnTo>
                  <a:lnTo>
                    <a:pt x="723" y="21473"/>
                  </a:lnTo>
                  <a:lnTo>
                    <a:pt x="723" y="1"/>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0"/>
            <p:cNvSpPr/>
            <p:nvPr/>
          </p:nvSpPr>
          <p:spPr>
            <a:xfrm>
              <a:off x="8639310" y="4568817"/>
              <a:ext cx="72481" cy="1826907"/>
            </a:xfrm>
            <a:custGeom>
              <a:rect b="b" l="l" r="r" t="t"/>
              <a:pathLst>
                <a:path extrusionOk="0" h="18476" w="733">
                  <a:moveTo>
                    <a:pt x="1" y="0"/>
                  </a:moveTo>
                  <a:lnTo>
                    <a:pt x="1" y="18476"/>
                  </a:lnTo>
                  <a:lnTo>
                    <a:pt x="732" y="18476"/>
                  </a:lnTo>
                  <a:lnTo>
                    <a:pt x="732" y="0"/>
                  </a:ln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1pPr>
            <a:lvl2pPr lvl="1"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2pPr>
            <a:lvl3pPr lvl="2"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3pPr>
            <a:lvl4pPr lvl="3"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4pPr>
            <a:lvl5pPr lvl="4"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5pPr>
            <a:lvl6pPr lvl="5"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6pPr>
            <a:lvl7pPr lvl="6"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7pPr>
            <a:lvl8pPr lvl="7"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8pPr>
            <a:lvl9pPr lvl="8" rtl="0">
              <a:spcBef>
                <a:spcPts val="0"/>
              </a:spcBef>
              <a:spcAft>
                <a:spcPts val="0"/>
              </a:spcAft>
              <a:buClr>
                <a:schemeClr val="lt2"/>
              </a:buClr>
              <a:buSzPts val="3000"/>
              <a:buFont typeface="Montserrat"/>
              <a:buNone/>
              <a:defRPr b="1" sz="3000">
                <a:solidFill>
                  <a:schemeClr val="lt2"/>
                </a:solidFill>
                <a:latin typeface="Montserrat"/>
                <a:ea typeface="Montserrat"/>
                <a:cs typeface="Montserrat"/>
                <a:sym typeface="Montserrat"/>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1pPr>
            <a:lvl2pPr indent="-304800" lvl="1" marL="9144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2pPr>
            <a:lvl3pPr indent="-304800" lvl="2" marL="13716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3pPr>
            <a:lvl4pPr indent="-304800" lvl="3" marL="18288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4pPr>
            <a:lvl5pPr indent="-304800" lvl="4" marL="22860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5pPr>
            <a:lvl6pPr indent="-304800" lvl="5" marL="27432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6pPr>
            <a:lvl7pPr indent="-304800" lvl="6" marL="32004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7pPr>
            <a:lvl8pPr indent="-304800" lvl="7" marL="3657600">
              <a:lnSpc>
                <a:spcPct val="100000"/>
              </a:lnSpc>
              <a:spcBef>
                <a:spcPts val="1600"/>
              </a:spcBef>
              <a:spcAft>
                <a:spcPts val="0"/>
              </a:spcAft>
              <a:buClr>
                <a:schemeClr val="dk2"/>
              </a:buClr>
              <a:buSzPts val="1200"/>
              <a:buFont typeface="Maven Pro"/>
              <a:buChar char="○"/>
              <a:defRPr sz="1200">
                <a:solidFill>
                  <a:schemeClr val="dk2"/>
                </a:solidFill>
                <a:latin typeface="Maven Pro"/>
                <a:ea typeface="Maven Pro"/>
                <a:cs typeface="Maven Pro"/>
                <a:sym typeface="Maven Pro"/>
              </a:defRPr>
            </a:lvl8pPr>
            <a:lvl9pPr indent="-304800" lvl="8" marL="4114800">
              <a:lnSpc>
                <a:spcPct val="100000"/>
              </a:lnSpc>
              <a:spcBef>
                <a:spcPts val="1600"/>
              </a:spcBef>
              <a:spcAft>
                <a:spcPts val="1600"/>
              </a:spcAft>
              <a:buClr>
                <a:schemeClr val="dk2"/>
              </a:buClr>
              <a:buSzPts val="1200"/>
              <a:buFont typeface="Maven Pro"/>
              <a:buChar char="■"/>
              <a:defRPr sz="1200">
                <a:solidFill>
                  <a:schemeClr val="dk2"/>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25"/>
          <p:cNvSpPr txBox="1"/>
          <p:nvPr>
            <p:ph type="ctrTitle"/>
          </p:nvPr>
        </p:nvSpPr>
        <p:spPr>
          <a:xfrm>
            <a:off x="713300" y="1141975"/>
            <a:ext cx="5439600" cy="238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3000"/>
          </a:p>
          <a:p>
            <a:pPr indent="0" lvl="0" marL="0" rtl="0" algn="l">
              <a:spcBef>
                <a:spcPts val="0"/>
              </a:spcBef>
              <a:spcAft>
                <a:spcPts val="0"/>
              </a:spcAft>
              <a:buNone/>
            </a:pPr>
            <a:r>
              <a:rPr lang="en" sz="3400">
                <a:solidFill>
                  <a:srgbClr val="E06666"/>
                </a:solidFill>
              </a:rPr>
              <a:t>Data Wizards</a:t>
            </a:r>
            <a:endParaRPr sz="3400">
              <a:solidFill>
                <a:srgbClr val="E06666"/>
              </a:solidFill>
            </a:endParaRPr>
          </a:p>
          <a:p>
            <a:pPr indent="0" lvl="0" marL="0" rtl="0" algn="l">
              <a:spcBef>
                <a:spcPts val="0"/>
              </a:spcBef>
              <a:spcAft>
                <a:spcPts val="0"/>
              </a:spcAft>
              <a:buNone/>
            </a:pPr>
            <a:r>
              <a:rPr lang="en" sz="2900"/>
              <a:t>Analyzing the Impact of Vanguard’s new modern UI</a:t>
            </a:r>
            <a:endParaRPr b="0" sz="2900">
              <a:solidFill>
                <a:schemeClr val="dk2"/>
              </a:solidFill>
            </a:endParaRPr>
          </a:p>
        </p:txBody>
      </p:sp>
      <p:sp>
        <p:nvSpPr>
          <p:cNvPr id="1311" name="Google Shape;1311;p25"/>
          <p:cNvSpPr txBox="1"/>
          <p:nvPr>
            <p:ph idx="1" type="subTitle"/>
          </p:nvPr>
        </p:nvSpPr>
        <p:spPr>
          <a:xfrm>
            <a:off x="713221" y="3525725"/>
            <a:ext cx="38589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Franklin Ledesma</a:t>
            </a:r>
            <a:r>
              <a:rPr lang="en"/>
              <a:t> and </a:t>
            </a:r>
            <a:r>
              <a:rPr b="1" lang="en"/>
              <a:t>Ricardo Torres</a:t>
            </a:r>
            <a:endParaRPr b="1"/>
          </a:p>
        </p:txBody>
      </p:sp>
      <p:sp>
        <p:nvSpPr>
          <p:cNvPr id="1312" name="Google Shape;1312;p25"/>
          <p:cNvSpPr/>
          <p:nvPr/>
        </p:nvSpPr>
        <p:spPr>
          <a:xfrm>
            <a:off x="7102694" y="1103446"/>
            <a:ext cx="662184" cy="43750"/>
          </a:xfrm>
          <a:custGeom>
            <a:rect b="b" l="l" r="r" t="t"/>
            <a:pathLst>
              <a:path extrusionOk="0" h="626" w="9475">
                <a:moveTo>
                  <a:pt x="313" y="1"/>
                </a:moveTo>
                <a:cubicBezTo>
                  <a:pt x="143" y="1"/>
                  <a:pt x="1" y="143"/>
                  <a:pt x="1" y="313"/>
                </a:cubicBezTo>
                <a:cubicBezTo>
                  <a:pt x="1" y="482"/>
                  <a:pt x="143" y="625"/>
                  <a:pt x="313" y="625"/>
                </a:cubicBezTo>
                <a:lnTo>
                  <a:pt x="9171" y="625"/>
                </a:lnTo>
                <a:cubicBezTo>
                  <a:pt x="9341" y="625"/>
                  <a:pt x="9475" y="482"/>
                  <a:pt x="9475" y="313"/>
                </a:cubicBezTo>
                <a:cubicBezTo>
                  <a:pt x="9475" y="143"/>
                  <a:pt x="9341" y="1"/>
                  <a:pt x="91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3" name="Google Shape;1313;p25"/>
          <p:cNvGrpSpPr/>
          <p:nvPr/>
        </p:nvGrpSpPr>
        <p:grpSpPr>
          <a:xfrm>
            <a:off x="6546599" y="964440"/>
            <a:ext cx="1884167" cy="3214615"/>
            <a:chOff x="6546599" y="964440"/>
            <a:chExt cx="1884167" cy="3214615"/>
          </a:xfrm>
        </p:grpSpPr>
        <p:sp>
          <p:nvSpPr>
            <p:cNvPr id="1314" name="Google Shape;1314;p25"/>
            <p:cNvSpPr/>
            <p:nvPr/>
          </p:nvSpPr>
          <p:spPr>
            <a:xfrm>
              <a:off x="6547158" y="964440"/>
              <a:ext cx="1883608" cy="3214615"/>
            </a:xfrm>
            <a:custGeom>
              <a:rect b="b" l="l" r="r" t="t"/>
              <a:pathLst>
                <a:path extrusionOk="0" h="45997" w="26952">
                  <a:moveTo>
                    <a:pt x="22464" y="0"/>
                  </a:moveTo>
                  <a:lnTo>
                    <a:pt x="19850" y="42607"/>
                  </a:lnTo>
                  <a:lnTo>
                    <a:pt x="90" y="42884"/>
                  </a:lnTo>
                  <a:cubicBezTo>
                    <a:pt x="90" y="42884"/>
                    <a:pt x="1" y="45997"/>
                    <a:pt x="3150" y="45997"/>
                  </a:cubicBezTo>
                  <a:lnTo>
                    <a:pt x="20359" y="45997"/>
                  </a:lnTo>
                  <a:cubicBezTo>
                    <a:pt x="21447" y="45997"/>
                    <a:pt x="22464" y="45408"/>
                    <a:pt x="22955" y="44427"/>
                  </a:cubicBezTo>
                  <a:cubicBezTo>
                    <a:pt x="23187" y="43963"/>
                    <a:pt x="23374" y="43347"/>
                    <a:pt x="23437" y="42562"/>
                  </a:cubicBezTo>
                  <a:lnTo>
                    <a:pt x="26639" y="4345"/>
                  </a:lnTo>
                  <a:cubicBezTo>
                    <a:pt x="26951" y="54"/>
                    <a:pt x="25033" y="54"/>
                    <a:pt x="224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5"/>
            <p:cNvSpPr/>
            <p:nvPr/>
          </p:nvSpPr>
          <p:spPr>
            <a:xfrm>
              <a:off x="6546599" y="964440"/>
              <a:ext cx="1747607" cy="3112999"/>
            </a:xfrm>
            <a:custGeom>
              <a:rect b="b" l="l" r="r" t="t"/>
              <a:pathLst>
                <a:path extrusionOk="0" h="44543" w="25006">
                  <a:moveTo>
                    <a:pt x="5522" y="0"/>
                  </a:moveTo>
                  <a:cubicBezTo>
                    <a:pt x="4621" y="0"/>
                    <a:pt x="3809" y="928"/>
                    <a:pt x="3711" y="2070"/>
                  </a:cubicBezTo>
                  <a:lnTo>
                    <a:pt x="98" y="42464"/>
                  </a:lnTo>
                  <a:cubicBezTo>
                    <a:pt x="0" y="43615"/>
                    <a:pt x="642" y="44543"/>
                    <a:pt x="1543" y="44543"/>
                  </a:cubicBezTo>
                  <a:lnTo>
                    <a:pt x="18761" y="44543"/>
                  </a:lnTo>
                  <a:cubicBezTo>
                    <a:pt x="20251" y="44543"/>
                    <a:pt x="21491" y="43383"/>
                    <a:pt x="21589" y="41893"/>
                  </a:cubicBezTo>
                  <a:lnTo>
                    <a:pt x="24934" y="2605"/>
                  </a:lnTo>
                  <a:cubicBezTo>
                    <a:pt x="25006" y="1963"/>
                    <a:pt x="24881" y="1303"/>
                    <a:pt x="24515" y="785"/>
                  </a:cubicBezTo>
                  <a:cubicBezTo>
                    <a:pt x="24176" y="286"/>
                    <a:pt x="23614" y="0"/>
                    <a:pt x="23007" y="0"/>
                  </a:cubicBezTo>
                  <a:close/>
                </a:path>
              </a:pathLst>
            </a:custGeom>
            <a:gradFill>
              <a:gsLst>
                <a:gs pos="0">
                  <a:schemeClr val="accent1"/>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5"/>
            <p:cNvSpPr/>
            <p:nvPr/>
          </p:nvSpPr>
          <p:spPr>
            <a:xfrm>
              <a:off x="6785052" y="1672995"/>
              <a:ext cx="1362946" cy="902807"/>
            </a:xfrm>
            <a:custGeom>
              <a:rect b="b" l="l" r="r" t="t"/>
              <a:pathLst>
                <a:path extrusionOk="0" h="12918" w="19502">
                  <a:moveTo>
                    <a:pt x="1910" y="0"/>
                  </a:moveTo>
                  <a:cubicBezTo>
                    <a:pt x="1597" y="0"/>
                    <a:pt x="1330" y="250"/>
                    <a:pt x="1303" y="562"/>
                  </a:cubicBezTo>
                  <a:lnTo>
                    <a:pt x="27" y="12383"/>
                  </a:lnTo>
                  <a:cubicBezTo>
                    <a:pt x="0" y="12677"/>
                    <a:pt x="232" y="12918"/>
                    <a:pt x="527" y="12918"/>
                  </a:cubicBezTo>
                  <a:lnTo>
                    <a:pt x="17593" y="12918"/>
                  </a:lnTo>
                  <a:cubicBezTo>
                    <a:pt x="17905" y="12918"/>
                    <a:pt x="18173" y="12668"/>
                    <a:pt x="18199" y="12365"/>
                  </a:cubicBezTo>
                  <a:lnTo>
                    <a:pt x="19475" y="536"/>
                  </a:lnTo>
                  <a:cubicBezTo>
                    <a:pt x="19502" y="241"/>
                    <a:pt x="19279" y="0"/>
                    <a:pt x="189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5"/>
            <p:cNvSpPr/>
            <p:nvPr/>
          </p:nvSpPr>
          <p:spPr>
            <a:xfrm>
              <a:off x="7097103" y="3886576"/>
              <a:ext cx="385779" cy="44379"/>
            </a:xfrm>
            <a:custGeom>
              <a:rect b="b" l="l" r="r" t="t"/>
              <a:pathLst>
                <a:path extrusionOk="0" h="635" w="5520">
                  <a:moveTo>
                    <a:pt x="5112" y="1"/>
                  </a:moveTo>
                  <a:cubicBezTo>
                    <a:pt x="5109" y="1"/>
                    <a:pt x="5106" y="1"/>
                    <a:pt x="5103" y="1"/>
                  </a:cubicBezTo>
                  <a:lnTo>
                    <a:pt x="321" y="1"/>
                  </a:lnTo>
                  <a:cubicBezTo>
                    <a:pt x="143" y="1"/>
                    <a:pt x="0" y="144"/>
                    <a:pt x="0" y="313"/>
                  </a:cubicBezTo>
                  <a:cubicBezTo>
                    <a:pt x="0" y="492"/>
                    <a:pt x="143" y="634"/>
                    <a:pt x="321" y="634"/>
                  </a:cubicBezTo>
                  <a:lnTo>
                    <a:pt x="5103" y="634"/>
                  </a:lnTo>
                  <a:cubicBezTo>
                    <a:pt x="5106" y="634"/>
                    <a:pt x="5109" y="635"/>
                    <a:pt x="5112" y="635"/>
                  </a:cubicBezTo>
                  <a:cubicBezTo>
                    <a:pt x="5520" y="635"/>
                    <a:pt x="5520" y="1"/>
                    <a:pt x="51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5"/>
            <p:cNvSpPr/>
            <p:nvPr/>
          </p:nvSpPr>
          <p:spPr>
            <a:xfrm>
              <a:off x="7923313" y="1284315"/>
              <a:ext cx="108605" cy="99729"/>
            </a:xfrm>
            <a:custGeom>
              <a:rect b="b" l="l" r="r" t="t"/>
              <a:pathLst>
                <a:path extrusionOk="0" h="1427" w="1554">
                  <a:moveTo>
                    <a:pt x="866" y="0"/>
                  </a:moveTo>
                  <a:cubicBezTo>
                    <a:pt x="484" y="0"/>
                    <a:pt x="71" y="254"/>
                    <a:pt x="43" y="713"/>
                  </a:cubicBezTo>
                  <a:cubicBezTo>
                    <a:pt x="0" y="1202"/>
                    <a:pt x="330" y="1427"/>
                    <a:pt x="688" y="1427"/>
                  </a:cubicBezTo>
                  <a:cubicBezTo>
                    <a:pt x="1068" y="1427"/>
                    <a:pt x="1479" y="1173"/>
                    <a:pt x="1506" y="713"/>
                  </a:cubicBezTo>
                  <a:cubicBezTo>
                    <a:pt x="1554" y="225"/>
                    <a:pt x="1224" y="0"/>
                    <a:pt x="8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5"/>
            <p:cNvSpPr/>
            <p:nvPr/>
          </p:nvSpPr>
          <p:spPr>
            <a:xfrm>
              <a:off x="7932887" y="1341623"/>
              <a:ext cx="88757" cy="32568"/>
            </a:xfrm>
            <a:custGeom>
              <a:rect b="b" l="l" r="r" t="t"/>
              <a:pathLst>
                <a:path extrusionOk="0" h="466" w="1270">
                  <a:moveTo>
                    <a:pt x="433" y="1"/>
                  </a:moveTo>
                  <a:lnTo>
                    <a:pt x="433" y="1"/>
                  </a:lnTo>
                  <a:cubicBezTo>
                    <a:pt x="1" y="78"/>
                    <a:pt x="213" y="466"/>
                    <a:pt x="551" y="466"/>
                  </a:cubicBezTo>
                  <a:cubicBezTo>
                    <a:pt x="562" y="466"/>
                    <a:pt x="573" y="465"/>
                    <a:pt x="584" y="464"/>
                  </a:cubicBezTo>
                  <a:cubicBezTo>
                    <a:pt x="591" y="465"/>
                    <a:pt x="598" y="465"/>
                    <a:pt x="605" y="465"/>
                  </a:cubicBezTo>
                  <a:cubicBezTo>
                    <a:pt x="865" y="465"/>
                    <a:pt x="1269" y="148"/>
                    <a:pt x="861" y="9"/>
                  </a:cubicBezTo>
                  <a:lnTo>
                    <a:pt x="861" y="9"/>
                  </a:lnTo>
                  <a:cubicBezTo>
                    <a:pt x="770" y="25"/>
                    <a:pt x="685" y="58"/>
                    <a:pt x="601" y="58"/>
                  </a:cubicBezTo>
                  <a:cubicBezTo>
                    <a:pt x="545" y="58"/>
                    <a:pt x="490" y="43"/>
                    <a:pt x="4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5"/>
            <p:cNvSpPr/>
            <p:nvPr/>
          </p:nvSpPr>
          <p:spPr>
            <a:xfrm>
              <a:off x="7954972" y="1303674"/>
              <a:ext cx="49201" cy="36761"/>
            </a:xfrm>
            <a:custGeom>
              <a:rect b="b" l="l" r="r" t="t"/>
              <a:pathLst>
                <a:path extrusionOk="0" h="526" w="704">
                  <a:moveTo>
                    <a:pt x="375" y="0"/>
                  </a:moveTo>
                  <a:cubicBezTo>
                    <a:pt x="318" y="0"/>
                    <a:pt x="252" y="24"/>
                    <a:pt x="179" y="80"/>
                  </a:cubicBezTo>
                  <a:cubicBezTo>
                    <a:pt x="1" y="240"/>
                    <a:pt x="90" y="526"/>
                    <a:pt x="313" y="526"/>
                  </a:cubicBezTo>
                  <a:cubicBezTo>
                    <a:pt x="703" y="518"/>
                    <a:pt x="644" y="0"/>
                    <a:pt x="3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5"/>
            <p:cNvSpPr/>
            <p:nvPr/>
          </p:nvSpPr>
          <p:spPr>
            <a:xfrm>
              <a:off x="8092161" y="1285713"/>
              <a:ext cx="77365" cy="78414"/>
            </a:xfrm>
            <a:custGeom>
              <a:rect b="b" l="l" r="r" t="t"/>
              <a:pathLst>
                <a:path extrusionOk="0" h="1122" w="1107">
                  <a:moveTo>
                    <a:pt x="680" y="1"/>
                  </a:moveTo>
                  <a:cubicBezTo>
                    <a:pt x="631" y="1"/>
                    <a:pt x="575" y="46"/>
                    <a:pt x="643" y="131"/>
                  </a:cubicBezTo>
                  <a:cubicBezTo>
                    <a:pt x="241" y="149"/>
                    <a:pt x="241" y="560"/>
                    <a:pt x="179" y="854"/>
                  </a:cubicBezTo>
                  <a:cubicBezTo>
                    <a:pt x="125" y="952"/>
                    <a:pt x="0" y="1015"/>
                    <a:pt x="9" y="1122"/>
                  </a:cubicBezTo>
                  <a:lnTo>
                    <a:pt x="1080" y="1122"/>
                  </a:lnTo>
                  <a:cubicBezTo>
                    <a:pt x="1106" y="979"/>
                    <a:pt x="937" y="916"/>
                    <a:pt x="964" y="774"/>
                  </a:cubicBezTo>
                  <a:lnTo>
                    <a:pt x="964" y="774"/>
                  </a:lnTo>
                  <a:cubicBezTo>
                    <a:pt x="950" y="776"/>
                    <a:pt x="936" y="777"/>
                    <a:pt x="923" y="777"/>
                  </a:cubicBezTo>
                  <a:cubicBezTo>
                    <a:pt x="745" y="777"/>
                    <a:pt x="600" y="617"/>
                    <a:pt x="625" y="426"/>
                  </a:cubicBezTo>
                  <a:cubicBezTo>
                    <a:pt x="643" y="319"/>
                    <a:pt x="705" y="221"/>
                    <a:pt x="794" y="158"/>
                  </a:cubicBezTo>
                  <a:cubicBezTo>
                    <a:pt x="767" y="140"/>
                    <a:pt x="732" y="131"/>
                    <a:pt x="687" y="131"/>
                  </a:cubicBezTo>
                  <a:cubicBezTo>
                    <a:pt x="771" y="43"/>
                    <a:pt x="728" y="1"/>
                    <a:pt x="6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5"/>
            <p:cNvSpPr/>
            <p:nvPr/>
          </p:nvSpPr>
          <p:spPr>
            <a:xfrm>
              <a:off x="8113686" y="1369089"/>
              <a:ext cx="30261" cy="14047"/>
            </a:xfrm>
            <a:custGeom>
              <a:rect b="b" l="l" r="r" t="t"/>
              <a:pathLst>
                <a:path extrusionOk="0" h="201" w="433">
                  <a:moveTo>
                    <a:pt x="13" y="0"/>
                  </a:moveTo>
                  <a:cubicBezTo>
                    <a:pt x="0" y="134"/>
                    <a:pt x="98" y="201"/>
                    <a:pt x="203" y="201"/>
                  </a:cubicBezTo>
                  <a:cubicBezTo>
                    <a:pt x="308" y="201"/>
                    <a:pt x="419" y="134"/>
                    <a:pt x="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5"/>
            <p:cNvSpPr/>
            <p:nvPr/>
          </p:nvSpPr>
          <p:spPr>
            <a:xfrm>
              <a:off x="8144577" y="1299131"/>
              <a:ext cx="34245" cy="30960"/>
            </a:xfrm>
            <a:custGeom>
              <a:rect b="b" l="l" r="r" t="t"/>
              <a:pathLst>
                <a:path extrusionOk="0" h="443" w="490">
                  <a:moveTo>
                    <a:pt x="278" y="0"/>
                  </a:moveTo>
                  <a:cubicBezTo>
                    <a:pt x="158" y="0"/>
                    <a:pt x="27" y="82"/>
                    <a:pt x="17" y="225"/>
                  </a:cubicBezTo>
                  <a:cubicBezTo>
                    <a:pt x="0" y="375"/>
                    <a:pt x="101" y="443"/>
                    <a:pt x="212" y="443"/>
                  </a:cubicBezTo>
                  <a:cubicBezTo>
                    <a:pt x="331" y="443"/>
                    <a:pt x="463" y="364"/>
                    <a:pt x="472" y="225"/>
                  </a:cubicBezTo>
                  <a:cubicBezTo>
                    <a:pt x="490" y="70"/>
                    <a:pt x="389" y="0"/>
                    <a:pt x="2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5"/>
            <p:cNvSpPr/>
            <p:nvPr/>
          </p:nvSpPr>
          <p:spPr>
            <a:xfrm>
              <a:off x="6880731" y="1366573"/>
              <a:ext cx="121045" cy="70"/>
            </a:xfrm>
            <a:custGeom>
              <a:rect b="b" l="l" r="r" t="t"/>
              <a:pathLst>
                <a:path extrusionOk="0" fill="none" h="1" w="1732">
                  <a:moveTo>
                    <a:pt x="1" y="0"/>
                  </a:moveTo>
                  <a:lnTo>
                    <a:pt x="1731" y="0"/>
                  </a:lnTo>
                </a:path>
              </a:pathLst>
            </a:custGeom>
            <a:noFill/>
            <a:ln cap="flat" cmpd="sng" w="11375">
              <a:solidFill>
                <a:schemeClr val="dk2"/>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5"/>
            <p:cNvSpPr/>
            <p:nvPr/>
          </p:nvSpPr>
          <p:spPr>
            <a:xfrm>
              <a:off x="6884505" y="1334774"/>
              <a:ext cx="120346" cy="70"/>
            </a:xfrm>
            <a:custGeom>
              <a:rect b="b" l="l" r="r" t="t"/>
              <a:pathLst>
                <a:path extrusionOk="0" fill="none" h="1" w="1722">
                  <a:moveTo>
                    <a:pt x="0" y="0"/>
                  </a:moveTo>
                  <a:lnTo>
                    <a:pt x="1722" y="0"/>
                  </a:lnTo>
                </a:path>
              </a:pathLst>
            </a:custGeom>
            <a:noFill/>
            <a:ln cap="flat" cmpd="sng" w="11375">
              <a:solidFill>
                <a:schemeClr val="dk2"/>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5"/>
            <p:cNvSpPr/>
            <p:nvPr/>
          </p:nvSpPr>
          <p:spPr>
            <a:xfrm>
              <a:off x="6888209" y="1303604"/>
              <a:ext cx="120416" cy="70"/>
            </a:xfrm>
            <a:custGeom>
              <a:rect b="b" l="l" r="r" t="t"/>
              <a:pathLst>
                <a:path extrusionOk="0" fill="none" h="1" w="1723">
                  <a:moveTo>
                    <a:pt x="1" y="0"/>
                  </a:moveTo>
                  <a:lnTo>
                    <a:pt x="1723" y="0"/>
                  </a:lnTo>
                </a:path>
              </a:pathLst>
            </a:custGeom>
            <a:noFill/>
            <a:ln cap="flat" cmpd="sng" w="11375">
              <a:solidFill>
                <a:schemeClr val="dk2"/>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5"/>
            <p:cNvSpPr/>
            <p:nvPr/>
          </p:nvSpPr>
          <p:spPr>
            <a:xfrm>
              <a:off x="6709297" y="2781679"/>
              <a:ext cx="1303122" cy="472020"/>
            </a:xfrm>
            <a:custGeom>
              <a:rect b="b" l="l" r="r" t="t"/>
              <a:pathLst>
                <a:path extrusionOk="0" h="6754" w="18646">
                  <a:moveTo>
                    <a:pt x="1053" y="0"/>
                  </a:moveTo>
                  <a:cubicBezTo>
                    <a:pt x="750" y="0"/>
                    <a:pt x="473" y="259"/>
                    <a:pt x="455" y="562"/>
                  </a:cubicBezTo>
                  <a:lnTo>
                    <a:pt x="18" y="6218"/>
                  </a:lnTo>
                  <a:cubicBezTo>
                    <a:pt x="0" y="6513"/>
                    <a:pt x="223" y="6754"/>
                    <a:pt x="518" y="6754"/>
                  </a:cubicBezTo>
                  <a:lnTo>
                    <a:pt x="17593" y="6754"/>
                  </a:lnTo>
                  <a:cubicBezTo>
                    <a:pt x="17896" y="6754"/>
                    <a:pt x="18173" y="6504"/>
                    <a:pt x="18190" y="6200"/>
                  </a:cubicBezTo>
                  <a:lnTo>
                    <a:pt x="18628" y="545"/>
                  </a:lnTo>
                  <a:cubicBezTo>
                    <a:pt x="18645" y="250"/>
                    <a:pt x="18422" y="0"/>
                    <a:pt x="181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5"/>
            <p:cNvSpPr/>
            <p:nvPr/>
          </p:nvSpPr>
          <p:spPr>
            <a:xfrm>
              <a:off x="6674982" y="3459564"/>
              <a:ext cx="1285650" cy="239435"/>
            </a:xfrm>
            <a:custGeom>
              <a:rect b="b" l="l" r="r" t="t"/>
              <a:pathLst>
                <a:path extrusionOk="0" h="3426" w="18396">
                  <a:moveTo>
                    <a:pt x="804" y="0"/>
                  </a:moveTo>
                  <a:cubicBezTo>
                    <a:pt x="500" y="0"/>
                    <a:pt x="233" y="259"/>
                    <a:pt x="206" y="562"/>
                  </a:cubicBezTo>
                  <a:lnTo>
                    <a:pt x="28" y="2891"/>
                  </a:lnTo>
                  <a:cubicBezTo>
                    <a:pt x="1" y="3185"/>
                    <a:pt x="224" y="3426"/>
                    <a:pt x="527" y="3426"/>
                  </a:cubicBezTo>
                  <a:lnTo>
                    <a:pt x="17593" y="3426"/>
                  </a:lnTo>
                  <a:cubicBezTo>
                    <a:pt x="17896" y="3426"/>
                    <a:pt x="18173" y="3176"/>
                    <a:pt x="18191" y="2873"/>
                  </a:cubicBezTo>
                  <a:lnTo>
                    <a:pt x="18378" y="544"/>
                  </a:lnTo>
                  <a:cubicBezTo>
                    <a:pt x="18396" y="250"/>
                    <a:pt x="18173" y="0"/>
                    <a:pt x="178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5"/>
            <p:cNvSpPr/>
            <p:nvPr/>
          </p:nvSpPr>
          <p:spPr>
            <a:xfrm>
              <a:off x="7314034" y="2880150"/>
              <a:ext cx="556235" cy="228882"/>
            </a:xfrm>
            <a:custGeom>
              <a:rect b="b" l="l" r="r" t="t"/>
              <a:pathLst>
                <a:path extrusionOk="0" fill="none" h="3275" w="7959">
                  <a:moveTo>
                    <a:pt x="1" y="1"/>
                  </a:moveTo>
                  <a:cubicBezTo>
                    <a:pt x="1321" y="1"/>
                    <a:pt x="1321" y="3275"/>
                    <a:pt x="2650" y="3275"/>
                  </a:cubicBezTo>
                  <a:cubicBezTo>
                    <a:pt x="3980" y="3275"/>
                    <a:pt x="3980" y="1"/>
                    <a:pt x="5309" y="1"/>
                  </a:cubicBezTo>
                  <a:cubicBezTo>
                    <a:pt x="6638" y="1"/>
                    <a:pt x="6638" y="3275"/>
                    <a:pt x="7958" y="3275"/>
                  </a:cubicBezTo>
                </a:path>
              </a:pathLst>
            </a:custGeom>
            <a:noFill/>
            <a:ln cap="flat" cmpd="sng" w="12275">
              <a:solidFill>
                <a:schemeClr val="dk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5"/>
            <p:cNvSpPr/>
            <p:nvPr/>
          </p:nvSpPr>
          <p:spPr>
            <a:xfrm>
              <a:off x="7298519" y="2856458"/>
              <a:ext cx="64227" cy="60173"/>
            </a:xfrm>
            <a:custGeom>
              <a:rect b="b" l="l" r="r" t="t"/>
              <a:pathLst>
                <a:path extrusionOk="0" h="861" w="919">
                  <a:moveTo>
                    <a:pt x="490" y="1"/>
                  </a:moveTo>
                  <a:cubicBezTo>
                    <a:pt x="264" y="1"/>
                    <a:pt x="27" y="148"/>
                    <a:pt x="18" y="429"/>
                  </a:cubicBezTo>
                  <a:cubicBezTo>
                    <a:pt x="0" y="722"/>
                    <a:pt x="208" y="861"/>
                    <a:pt x="426" y="861"/>
                  </a:cubicBezTo>
                  <a:cubicBezTo>
                    <a:pt x="653" y="861"/>
                    <a:pt x="892" y="711"/>
                    <a:pt x="901" y="429"/>
                  </a:cubicBezTo>
                  <a:cubicBezTo>
                    <a:pt x="918" y="139"/>
                    <a:pt x="709" y="1"/>
                    <a:pt x="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5"/>
            <p:cNvSpPr/>
            <p:nvPr/>
          </p:nvSpPr>
          <p:spPr>
            <a:xfrm>
              <a:off x="7454368" y="3079469"/>
              <a:ext cx="64227" cy="60383"/>
            </a:xfrm>
            <a:custGeom>
              <a:rect b="b" l="l" r="r" t="t"/>
              <a:pathLst>
                <a:path extrusionOk="0" h="864" w="919">
                  <a:moveTo>
                    <a:pt x="493" y="0"/>
                  </a:moveTo>
                  <a:cubicBezTo>
                    <a:pt x="266" y="0"/>
                    <a:pt x="27" y="150"/>
                    <a:pt x="18" y="432"/>
                  </a:cubicBezTo>
                  <a:cubicBezTo>
                    <a:pt x="0" y="725"/>
                    <a:pt x="208" y="864"/>
                    <a:pt x="426" y="864"/>
                  </a:cubicBezTo>
                  <a:cubicBezTo>
                    <a:pt x="653" y="864"/>
                    <a:pt x="892" y="714"/>
                    <a:pt x="901" y="432"/>
                  </a:cubicBezTo>
                  <a:cubicBezTo>
                    <a:pt x="919" y="139"/>
                    <a:pt x="711" y="0"/>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5"/>
            <p:cNvSpPr/>
            <p:nvPr/>
          </p:nvSpPr>
          <p:spPr>
            <a:xfrm>
              <a:off x="7727418" y="2918169"/>
              <a:ext cx="64296" cy="60243"/>
            </a:xfrm>
            <a:custGeom>
              <a:rect b="b" l="l" r="r" t="t"/>
              <a:pathLst>
                <a:path extrusionOk="0" h="862" w="920">
                  <a:moveTo>
                    <a:pt x="490" y="1"/>
                  </a:moveTo>
                  <a:cubicBezTo>
                    <a:pt x="264" y="1"/>
                    <a:pt x="27" y="148"/>
                    <a:pt x="18" y="429"/>
                  </a:cubicBezTo>
                  <a:cubicBezTo>
                    <a:pt x="1" y="722"/>
                    <a:pt x="209" y="861"/>
                    <a:pt x="427" y="861"/>
                  </a:cubicBezTo>
                  <a:cubicBezTo>
                    <a:pt x="654" y="861"/>
                    <a:pt x="892" y="711"/>
                    <a:pt x="901" y="429"/>
                  </a:cubicBezTo>
                  <a:cubicBezTo>
                    <a:pt x="919" y="140"/>
                    <a:pt x="710" y="1"/>
                    <a:pt x="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5"/>
            <p:cNvSpPr/>
            <p:nvPr/>
          </p:nvSpPr>
          <p:spPr>
            <a:xfrm>
              <a:off x="7839029" y="3077163"/>
              <a:ext cx="64856" cy="60173"/>
            </a:xfrm>
            <a:custGeom>
              <a:rect b="b" l="l" r="r" t="t"/>
              <a:pathLst>
                <a:path extrusionOk="0" h="861" w="928">
                  <a:moveTo>
                    <a:pt x="495" y="1"/>
                  </a:moveTo>
                  <a:cubicBezTo>
                    <a:pt x="266" y="1"/>
                    <a:pt x="27" y="148"/>
                    <a:pt x="18" y="429"/>
                  </a:cubicBezTo>
                  <a:cubicBezTo>
                    <a:pt x="1" y="722"/>
                    <a:pt x="211" y="861"/>
                    <a:pt x="431" y="861"/>
                  </a:cubicBezTo>
                  <a:cubicBezTo>
                    <a:pt x="660" y="861"/>
                    <a:pt x="901" y="711"/>
                    <a:pt x="910" y="429"/>
                  </a:cubicBezTo>
                  <a:cubicBezTo>
                    <a:pt x="928" y="139"/>
                    <a:pt x="716" y="1"/>
                    <a:pt x="4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5"/>
            <p:cNvSpPr/>
            <p:nvPr/>
          </p:nvSpPr>
          <p:spPr>
            <a:xfrm>
              <a:off x="6792533" y="2898181"/>
              <a:ext cx="49271" cy="46126"/>
            </a:xfrm>
            <a:custGeom>
              <a:rect b="b" l="l" r="r" t="t"/>
              <a:pathLst>
                <a:path extrusionOk="0" h="660" w="705">
                  <a:moveTo>
                    <a:pt x="377" y="0"/>
                  </a:moveTo>
                  <a:cubicBezTo>
                    <a:pt x="204" y="0"/>
                    <a:pt x="23" y="114"/>
                    <a:pt x="14" y="332"/>
                  </a:cubicBezTo>
                  <a:cubicBezTo>
                    <a:pt x="1" y="555"/>
                    <a:pt x="161" y="660"/>
                    <a:pt x="329" y="660"/>
                  </a:cubicBezTo>
                  <a:cubicBezTo>
                    <a:pt x="504" y="660"/>
                    <a:pt x="687" y="546"/>
                    <a:pt x="692" y="332"/>
                  </a:cubicBezTo>
                  <a:cubicBezTo>
                    <a:pt x="705" y="108"/>
                    <a:pt x="545" y="0"/>
                    <a:pt x="3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5"/>
            <p:cNvSpPr/>
            <p:nvPr/>
          </p:nvSpPr>
          <p:spPr>
            <a:xfrm>
              <a:off x="6867662" y="2909503"/>
              <a:ext cx="324907" cy="23133"/>
            </a:xfrm>
            <a:custGeom>
              <a:rect b="b" l="l" r="r" t="t"/>
              <a:pathLst>
                <a:path extrusionOk="0" h="331" w="4649">
                  <a:moveTo>
                    <a:pt x="0" y="0"/>
                  </a:moveTo>
                  <a:lnTo>
                    <a:pt x="0" y="330"/>
                  </a:lnTo>
                  <a:lnTo>
                    <a:pt x="4648" y="330"/>
                  </a:lnTo>
                  <a:lnTo>
                    <a:pt x="46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5"/>
            <p:cNvSpPr/>
            <p:nvPr/>
          </p:nvSpPr>
          <p:spPr>
            <a:xfrm>
              <a:off x="6785055" y="2994836"/>
              <a:ext cx="49271" cy="46126"/>
            </a:xfrm>
            <a:custGeom>
              <a:rect b="b" l="l" r="r" t="t"/>
              <a:pathLst>
                <a:path extrusionOk="0" h="660" w="705">
                  <a:moveTo>
                    <a:pt x="377" y="0"/>
                  </a:moveTo>
                  <a:cubicBezTo>
                    <a:pt x="204" y="0"/>
                    <a:pt x="23" y="114"/>
                    <a:pt x="14" y="331"/>
                  </a:cubicBezTo>
                  <a:cubicBezTo>
                    <a:pt x="1" y="554"/>
                    <a:pt x="161" y="659"/>
                    <a:pt x="329" y="659"/>
                  </a:cubicBezTo>
                  <a:cubicBezTo>
                    <a:pt x="504" y="659"/>
                    <a:pt x="687" y="545"/>
                    <a:pt x="692" y="331"/>
                  </a:cubicBezTo>
                  <a:cubicBezTo>
                    <a:pt x="705" y="107"/>
                    <a:pt x="545" y="0"/>
                    <a:pt x="3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5"/>
            <p:cNvSpPr/>
            <p:nvPr/>
          </p:nvSpPr>
          <p:spPr>
            <a:xfrm>
              <a:off x="6860184" y="3006088"/>
              <a:ext cx="324907" cy="23203"/>
            </a:xfrm>
            <a:custGeom>
              <a:rect b="b" l="l" r="r" t="t"/>
              <a:pathLst>
                <a:path extrusionOk="0" h="332" w="4649">
                  <a:moveTo>
                    <a:pt x="0" y="1"/>
                  </a:moveTo>
                  <a:lnTo>
                    <a:pt x="0" y="331"/>
                  </a:lnTo>
                  <a:lnTo>
                    <a:pt x="4648" y="331"/>
                  </a:lnTo>
                  <a:lnTo>
                    <a:pt x="46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5"/>
            <p:cNvSpPr/>
            <p:nvPr/>
          </p:nvSpPr>
          <p:spPr>
            <a:xfrm>
              <a:off x="6778206" y="3091700"/>
              <a:ext cx="49271" cy="46126"/>
            </a:xfrm>
            <a:custGeom>
              <a:rect b="b" l="l" r="r" t="t"/>
              <a:pathLst>
                <a:path extrusionOk="0" h="660" w="705">
                  <a:moveTo>
                    <a:pt x="380" y="0"/>
                  </a:moveTo>
                  <a:cubicBezTo>
                    <a:pt x="206" y="0"/>
                    <a:pt x="23" y="114"/>
                    <a:pt x="14" y="328"/>
                  </a:cubicBezTo>
                  <a:cubicBezTo>
                    <a:pt x="0" y="552"/>
                    <a:pt x="162" y="659"/>
                    <a:pt x="331" y="659"/>
                  </a:cubicBezTo>
                  <a:cubicBezTo>
                    <a:pt x="506" y="659"/>
                    <a:pt x="687" y="546"/>
                    <a:pt x="692" y="328"/>
                  </a:cubicBezTo>
                  <a:cubicBezTo>
                    <a:pt x="705" y="105"/>
                    <a:pt x="547" y="0"/>
                    <a:pt x="3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5"/>
            <p:cNvSpPr/>
            <p:nvPr/>
          </p:nvSpPr>
          <p:spPr>
            <a:xfrm>
              <a:off x="6853335" y="3103371"/>
              <a:ext cx="324907" cy="22504"/>
            </a:xfrm>
            <a:custGeom>
              <a:rect b="b" l="l" r="r" t="t"/>
              <a:pathLst>
                <a:path extrusionOk="0" h="322" w="4649">
                  <a:moveTo>
                    <a:pt x="0" y="1"/>
                  </a:moveTo>
                  <a:lnTo>
                    <a:pt x="0" y="322"/>
                  </a:lnTo>
                  <a:lnTo>
                    <a:pt x="4648" y="322"/>
                  </a:lnTo>
                  <a:lnTo>
                    <a:pt x="46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5"/>
            <p:cNvSpPr/>
            <p:nvPr/>
          </p:nvSpPr>
          <p:spPr>
            <a:xfrm>
              <a:off x="7228352" y="3509254"/>
              <a:ext cx="114755" cy="107627"/>
            </a:xfrm>
            <a:custGeom>
              <a:rect b="b" l="l" r="r" t="t"/>
              <a:pathLst>
                <a:path extrusionOk="0" h="1540" w="1642">
                  <a:moveTo>
                    <a:pt x="878" y="0"/>
                  </a:moveTo>
                  <a:cubicBezTo>
                    <a:pt x="474" y="0"/>
                    <a:pt x="50" y="266"/>
                    <a:pt x="31" y="770"/>
                  </a:cubicBezTo>
                  <a:cubicBezTo>
                    <a:pt x="1" y="1292"/>
                    <a:pt x="375" y="1540"/>
                    <a:pt x="767" y="1540"/>
                  </a:cubicBezTo>
                  <a:cubicBezTo>
                    <a:pt x="1172" y="1540"/>
                    <a:pt x="1597" y="1274"/>
                    <a:pt x="1610" y="770"/>
                  </a:cubicBezTo>
                  <a:cubicBezTo>
                    <a:pt x="1641" y="248"/>
                    <a:pt x="1269" y="0"/>
                    <a:pt x="8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5"/>
            <p:cNvSpPr/>
            <p:nvPr/>
          </p:nvSpPr>
          <p:spPr>
            <a:xfrm>
              <a:off x="7562554" y="3509254"/>
              <a:ext cx="115035" cy="107627"/>
            </a:xfrm>
            <a:custGeom>
              <a:rect b="b" l="l" r="r" t="t"/>
              <a:pathLst>
                <a:path extrusionOk="0" h="1540" w="1646">
                  <a:moveTo>
                    <a:pt x="882" y="0"/>
                  </a:moveTo>
                  <a:cubicBezTo>
                    <a:pt x="476" y="0"/>
                    <a:pt x="49" y="266"/>
                    <a:pt x="31" y="770"/>
                  </a:cubicBezTo>
                  <a:cubicBezTo>
                    <a:pt x="0" y="1292"/>
                    <a:pt x="375" y="1540"/>
                    <a:pt x="766" y="1540"/>
                  </a:cubicBezTo>
                  <a:cubicBezTo>
                    <a:pt x="1172" y="1540"/>
                    <a:pt x="1596" y="1274"/>
                    <a:pt x="1610" y="770"/>
                  </a:cubicBezTo>
                  <a:cubicBezTo>
                    <a:pt x="1645" y="248"/>
                    <a:pt x="1273" y="0"/>
                    <a:pt x="8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5"/>
            <p:cNvSpPr/>
            <p:nvPr/>
          </p:nvSpPr>
          <p:spPr>
            <a:xfrm>
              <a:off x="6894219" y="3509254"/>
              <a:ext cx="114685" cy="107627"/>
            </a:xfrm>
            <a:custGeom>
              <a:rect b="b" l="l" r="r" t="t"/>
              <a:pathLst>
                <a:path extrusionOk="0" h="1540" w="1641">
                  <a:moveTo>
                    <a:pt x="874" y="0"/>
                  </a:moveTo>
                  <a:cubicBezTo>
                    <a:pt x="469" y="0"/>
                    <a:pt x="44" y="266"/>
                    <a:pt x="31" y="770"/>
                  </a:cubicBezTo>
                  <a:cubicBezTo>
                    <a:pt x="0" y="1292"/>
                    <a:pt x="372" y="1540"/>
                    <a:pt x="763" y="1540"/>
                  </a:cubicBezTo>
                  <a:cubicBezTo>
                    <a:pt x="1167" y="1540"/>
                    <a:pt x="1592" y="1274"/>
                    <a:pt x="1610" y="770"/>
                  </a:cubicBezTo>
                  <a:cubicBezTo>
                    <a:pt x="1640" y="248"/>
                    <a:pt x="1266" y="0"/>
                    <a:pt x="8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5"/>
            <p:cNvSpPr/>
            <p:nvPr/>
          </p:nvSpPr>
          <p:spPr>
            <a:xfrm>
              <a:off x="6786939" y="1934864"/>
              <a:ext cx="1318078" cy="653448"/>
            </a:xfrm>
            <a:custGeom>
              <a:rect b="b" l="l" r="r" t="t"/>
              <a:pathLst>
                <a:path extrusionOk="0" h="9350" w="18860">
                  <a:moveTo>
                    <a:pt x="848" y="0"/>
                  </a:moveTo>
                  <a:lnTo>
                    <a:pt x="0" y="9349"/>
                  </a:lnTo>
                  <a:lnTo>
                    <a:pt x="18155" y="9171"/>
                  </a:lnTo>
                  <a:lnTo>
                    <a:pt x="18859" y="2275"/>
                  </a:lnTo>
                  <a:lnTo>
                    <a:pt x="18859" y="2275"/>
                  </a:lnTo>
                  <a:cubicBezTo>
                    <a:pt x="18689" y="2310"/>
                    <a:pt x="18533" y="2326"/>
                    <a:pt x="18388" y="2326"/>
                  </a:cubicBezTo>
                  <a:cubicBezTo>
                    <a:pt x="16648" y="2326"/>
                    <a:pt x="16591" y="0"/>
                    <a:pt x="14961" y="0"/>
                  </a:cubicBezTo>
                  <a:cubicBezTo>
                    <a:pt x="13194" y="0"/>
                    <a:pt x="13016" y="2471"/>
                    <a:pt x="11250" y="2471"/>
                  </a:cubicBezTo>
                  <a:cubicBezTo>
                    <a:pt x="9492" y="2471"/>
                    <a:pt x="9671" y="0"/>
                    <a:pt x="7904" y="0"/>
                  </a:cubicBezTo>
                  <a:cubicBezTo>
                    <a:pt x="6138" y="0"/>
                    <a:pt x="6138" y="4933"/>
                    <a:pt x="4380" y="4933"/>
                  </a:cubicBezTo>
                  <a:cubicBezTo>
                    <a:pt x="2614" y="4933"/>
                    <a:pt x="2614" y="0"/>
                    <a:pt x="848" y="0"/>
                  </a:cubicBezTo>
                  <a:close/>
                </a:path>
              </a:pathLst>
            </a:custGeom>
            <a:gradFill>
              <a:gsLst>
                <a:gs pos="0">
                  <a:srgbClr val="FFFFFF">
                    <a:alpha val="28627"/>
                  </a:srgbClr>
                </a:gs>
                <a:gs pos="45000">
                  <a:schemeClr val="dk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5"/>
            <p:cNvSpPr/>
            <p:nvPr/>
          </p:nvSpPr>
          <p:spPr>
            <a:xfrm>
              <a:off x="7047549" y="2451472"/>
              <a:ext cx="64227" cy="60383"/>
            </a:xfrm>
            <a:custGeom>
              <a:rect b="b" l="l" r="r" t="t"/>
              <a:pathLst>
                <a:path extrusionOk="0" h="864" w="919">
                  <a:moveTo>
                    <a:pt x="493" y="0"/>
                  </a:moveTo>
                  <a:cubicBezTo>
                    <a:pt x="266" y="0"/>
                    <a:pt x="27" y="150"/>
                    <a:pt x="18" y="432"/>
                  </a:cubicBezTo>
                  <a:cubicBezTo>
                    <a:pt x="1" y="725"/>
                    <a:pt x="208" y="864"/>
                    <a:pt x="427" y="864"/>
                  </a:cubicBezTo>
                  <a:cubicBezTo>
                    <a:pt x="654" y="864"/>
                    <a:pt x="892" y="714"/>
                    <a:pt x="901" y="432"/>
                  </a:cubicBezTo>
                  <a:cubicBezTo>
                    <a:pt x="919" y="139"/>
                    <a:pt x="711" y="0"/>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5"/>
            <p:cNvSpPr/>
            <p:nvPr/>
          </p:nvSpPr>
          <p:spPr>
            <a:xfrm>
              <a:off x="7298795" y="2282484"/>
              <a:ext cx="64576" cy="60173"/>
            </a:xfrm>
            <a:custGeom>
              <a:rect b="b" l="l" r="r" t="t"/>
              <a:pathLst>
                <a:path extrusionOk="0" h="861" w="924">
                  <a:moveTo>
                    <a:pt x="496" y="0"/>
                  </a:moveTo>
                  <a:cubicBezTo>
                    <a:pt x="268" y="0"/>
                    <a:pt x="27" y="150"/>
                    <a:pt x="18" y="432"/>
                  </a:cubicBezTo>
                  <a:cubicBezTo>
                    <a:pt x="1" y="722"/>
                    <a:pt x="212" y="861"/>
                    <a:pt x="433" y="861"/>
                  </a:cubicBezTo>
                  <a:cubicBezTo>
                    <a:pt x="660" y="861"/>
                    <a:pt x="897" y="713"/>
                    <a:pt x="901" y="432"/>
                  </a:cubicBezTo>
                  <a:cubicBezTo>
                    <a:pt x="923" y="139"/>
                    <a:pt x="716" y="0"/>
                    <a:pt x="4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5"/>
            <p:cNvSpPr/>
            <p:nvPr/>
          </p:nvSpPr>
          <p:spPr>
            <a:xfrm>
              <a:off x="7770186" y="2284371"/>
              <a:ext cx="64506" cy="60383"/>
            </a:xfrm>
            <a:custGeom>
              <a:rect b="b" l="l" r="r" t="t"/>
              <a:pathLst>
                <a:path extrusionOk="0" h="864" w="923">
                  <a:moveTo>
                    <a:pt x="496" y="0"/>
                  </a:moveTo>
                  <a:cubicBezTo>
                    <a:pt x="268" y="0"/>
                    <a:pt x="27" y="150"/>
                    <a:pt x="18" y="432"/>
                  </a:cubicBezTo>
                  <a:cubicBezTo>
                    <a:pt x="0" y="725"/>
                    <a:pt x="208" y="864"/>
                    <a:pt x="426" y="864"/>
                  </a:cubicBezTo>
                  <a:cubicBezTo>
                    <a:pt x="653" y="864"/>
                    <a:pt x="892" y="714"/>
                    <a:pt x="901" y="432"/>
                  </a:cubicBezTo>
                  <a:cubicBezTo>
                    <a:pt x="923" y="139"/>
                    <a:pt x="715" y="0"/>
                    <a:pt x="4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5"/>
            <p:cNvSpPr/>
            <p:nvPr/>
          </p:nvSpPr>
          <p:spPr>
            <a:xfrm>
              <a:off x="6846134" y="1934864"/>
              <a:ext cx="1258884" cy="344825"/>
            </a:xfrm>
            <a:custGeom>
              <a:rect b="b" l="l" r="r" t="t"/>
              <a:pathLst>
                <a:path extrusionOk="0" fill="none" h="4934" w="18013">
                  <a:moveTo>
                    <a:pt x="1" y="0"/>
                  </a:moveTo>
                  <a:cubicBezTo>
                    <a:pt x="1767" y="0"/>
                    <a:pt x="1767" y="4933"/>
                    <a:pt x="3533" y="4933"/>
                  </a:cubicBezTo>
                  <a:cubicBezTo>
                    <a:pt x="5291" y="4933"/>
                    <a:pt x="5291" y="0"/>
                    <a:pt x="7057" y="0"/>
                  </a:cubicBezTo>
                  <a:cubicBezTo>
                    <a:pt x="8824" y="0"/>
                    <a:pt x="8645" y="2471"/>
                    <a:pt x="10403" y="2471"/>
                  </a:cubicBezTo>
                  <a:cubicBezTo>
                    <a:pt x="12169" y="2471"/>
                    <a:pt x="12347" y="0"/>
                    <a:pt x="14114" y="0"/>
                  </a:cubicBezTo>
                  <a:cubicBezTo>
                    <a:pt x="15880" y="0"/>
                    <a:pt x="15809" y="2685"/>
                    <a:pt x="18012" y="2230"/>
                  </a:cubicBezTo>
                </a:path>
              </a:pathLst>
            </a:custGeom>
            <a:noFill/>
            <a:ln cap="flat" cmpd="sng" w="14050">
              <a:solidFill>
                <a:schemeClr val="dk1"/>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5"/>
            <p:cNvSpPr/>
            <p:nvPr/>
          </p:nvSpPr>
          <p:spPr>
            <a:xfrm>
              <a:off x="7082423" y="2418625"/>
              <a:ext cx="1328" cy="15026"/>
            </a:xfrm>
            <a:custGeom>
              <a:rect b="b" l="l" r="r" t="t"/>
              <a:pathLst>
                <a:path extrusionOk="0" fill="none" h="215" w="19">
                  <a:moveTo>
                    <a:pt x="1" y="215"/>
                  </a:moveTo>
                  <a:lnTo>
                    <a:pt x="19" y="1"/>
                  </a:lnTo>
                </a:path>
              </a:pathLst>
            </a:custGeom>
            <a:solidFill>
              <a:schemeClr val="dk1"/>
            </a:solidFill>
            <a:ln cap="flat" cmpd="sng" w="8475">
              <a:solidFill>
                <a:srgbClr val="E4DBF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5"/>
            <p:cNvSpPr/>
            <p:nvPr/>
          </p:nvSpPr>
          <p:spPr>
            <a:xfrm>
              <a:off x="7085568" y="2306385"/>
              <a:ext cx="8177" cy="87359"/>
            </a:xfrm>
            <a:custGeom>
              <a:rect b="b" l="l" r="r" t="t"/>
              <a:pathLst>
                <a:path extrusionOk="0" fill="none" h="1250" w="117">
                  <a:moveTo>
                    <a:pt x="0" y="1250"/>
                  </a:moveTo>
                  <a:lnTo>
                    <a:pt x="116" y="1"/>
                  </a:lnTo>
                </a:path>
              </a:pathLst>
            </a:custGeom>
            <a:solidFill>
              <a:schemeClr val="dk1"/>
            </a:solidFill>
            <a:ln cap="flat" cmpd="sng" w="8475">
              <a:solidFill>
                <a:srgbClr val="E4DBF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5"/>
            <p:cNvSpPr/>
            <p:nvPr/>
          </p:nvSpPr>
          <p:spPr>
            <a:xfrm>
              <a:off x="7094933" y="2278990"/>
              <a:ext cx="1328" cy="15026"/>
            </a:xfrm>
            <a:custGeom>
              <a:rect b="b" l="l" r="r" t="t"/>
              <a:pathLst>
                <a:path extrusionOk="0" fill="none" h="215" w="19">
                  <a:moveTo>
                    <a:pt x="0" y="215"/>
                  </a:moveTo>
                  <a:lnTo>
                    <a:pt x="18" y="0"/>
                  </a:lnTo>
                </a:path>
              </a:pathLst>
            </a:custGeom>
            <a:solidFill>
              <a:schemeClr val="dk1"/>
            </a:solidFill>
            <a:ln cap="flat" cmpd="sng" w="8475">
              <a:solidFill>
                <a:srgbClr val="E4DBF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5"/>
            <p:cNvSpPr/>
            <p:nvPr/>
          </p:nvSpPr>
          <p:spPr>
            <a:xfrm>
              <a:off x="7331223" y="2237826"/>
              <a:ext cx="1328" cy="15026"/>
            </a:xfrm>
            <a:custGeom>
              <a:rect b="b" l="l" r="r" t="t"/>
              <a:pathLst>
                <a:path extrusionOk="0" fill="none" h="215" w="19">
                  <a:moveTo>
                    <a:pt x="0" y="215"/>
                  </a:moveTo>
                  <a:lnTo>
                    <a:pt x="18" y="1"/>
                  </a:lnTo>
                </a:path>
              </a:pathLst>
            </a:custGeom>
            <a:solidFill>
              <a:schemeClr val="dk1"/>
            </a:solidFill>
            <a:ln cap="flat" cmpd="sng" w="8475">
              <a:solidFill>
                <a:srgbClr val="E4DBF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5"/>
            <p:cNvSpPr/>
            <p:nvPr/>
          </p:nvSpPr>
          <p:spPr>
            <a:xfrm>
              <a:off x="7335556" y="1966033"/>
              <a:ext cx="21316" cy="239435"/>
            </a:xfrm>
            <a:custGeom>
              <a:rect b="b" l="l" r="r" t="t"/>
              <a:pathLst>
                <a:path extrusionOk="0" fill="none" h="3426" w="305">
                  <a:moveTo>
                    <a:pt x="1" y="3426"/>
                  </a:moveTo>
                  <a:lnTo>
                    <a:pt x="304" y="0"/>
                  </a:lnTo>
                </a:path>
              </a:pathLst>
            </a:custGeom>
            <a:solidFill>
              <a:schemeClr val="dk1"/>
            </a:solidFill>
            <a:ln cap="flat" cmpd="sng" w="8475">
              <a:solidFill>
                <a:srgbClr val="E4DBF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5"/>
            <p:cNvSpPr/>
            <p:nvPr/>
          </p:nvSpPr>
          <p:spPr>
            <a:xfrm>
              <a:off x="7357990" y="1934864"/>
              <a:ext cx="1328" cy="15026"/>
            </a:xfrm>
            <a:custGeom>
              <a:rect b="b" l="l" r="r" t="t"/>
              <a:pathLst>
                <a:path extrusionOk="0" fill="none" h="215" w="19">
                  <a:moveTo>
                    <a:pt x="1" y="214"/>
                  </a:moveTo>
                  <a:lnTo>
                    <a:pt x="19" y="0"/>
                  </a:lnTo>
                </a:path>
              </a:pathLst>
            </a:custGeom>
            <a:noFill/>
            <a:ln cap="flat" cmpd="sng" w="8475">
              <a:solidFill>
                <a:srgbClr val="E4DBF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5"/>
            <p:cNvSpPr/>
            <p:nvPr/>
          </p:nvSpPr>
          <p:spPr>
            <a:xfrm>
              <a:off x="7807506" y="2237197"/>
              <a:ext cx="1328" cy="15026"/>
            </a:xfrm>
            <a:custGeom>
              <a:rect b="b" l="l" r="r" t="t"/>
              <a:pathLst>
                <a:path extrusionOk="0" fill="none" h="215" w="19">
                  <a:moveTo>
                    <a:pt x="1" y="215"/>
                  </a:moveTo>
                  <a:lnTo>
                    <a:pt x="19" y="1"/>
                  </a:lnTo>
                </a:path>
              </a:pathLst>
            </a:custGeom>
            <a:solidFill>
              <a:schemeClr val="dk1"/>
            </a:solidFill>
            <a:ln cap="flat" cmpd="sng" w="8475">
              <a:solidFill>
                <a:srgbClr val="E4DBF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5"/>
            <p:cNvSpPr/>
            <p:nvPr/>
          </p:nvSpPr>
          <p:spPr>
            <a:xfrm>
              <a:off x="7811909" y="1965404"/>
              <a:ext cx="21246" cy="240064"/>
            </a:xfrm>
            <a:custGeom>
              <a:rect b="b" l="l" r="r" t="t"/>
              <a:pathLst>
                <a:path extrusionOk="0" fill="none" h="3435" w="304">
                  <a:moveTo>
                    <a:pt x="0" y="3435"/>
                  </a:moveTo>
                  <a:lnTo>
                    <a:pt x="304" y="0"/>
                  </a:lnTo>
                </a:path>
              </a:pathLst>
            </a:custGeom>
            <a:solidFill>
              <a:schemeClr val="dk1"/>
            </a:solidFill>
            <a:ln cap="flat" cmpd="sng" w="8475">
              <a:solidFill>
                <a:srgbClr val="E4DBF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5"/>
            <p:cNvSpPr/>
            <p:nvPr/>
          </p:nvSpPr>
          <p:spPr>
            <a:xfrm>
              <a:off x="7834343" y="1934864"/>
              <a:ext cx="1328" cy="15026"/>
            </a:xfrm>
            <a:custGeom>
              <a:rect b="b" l="l" r="r" t="t"/>
              <a:pathLst>
                <a:path extrusionOk="0" fill="none" h="215" w="19">
                  <a:moveTo>
                    <a:pt x="1" y="214"/>
                  </a:moveTo>
                  <a:lnTo>
                    <a:pt x="18" y="0"/>
                  </a:lnTo>
                </a:path>
              </a:pathLst>
            </a:custGeom>
            <a:noFill/>
            <a:ln cap="flat" cmpd="sng" w="8475">
              <a:solidFill>
                <a:srgbClr val="E4DBF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5"/>
            <p:cNvSpPr/>
            <p:nvPr/>
          </p:nvSpPr>
          <p:spPr>
            <a:xfrm>
              <a:off x="7240089" y="1732190"/>
              <a:ext cx="261799" cy="152844"/>
            </a:xfrm>
            <a:custGeom>
              <a:rect b="b" l="l" r="r" t="t"/>
              <a:pathLst>
                <a:path extrusionOk="0" h="2187" w="3746">
                  <a:moveTo>
                    <a:pt x="3204" y="1"/>
                  </a:moveTo>
                  <a:cubicBezTo>
                    <a:pt x="3201" y="1"/>
                    <a:pt x="3198" y="1"/>
                    <a:pt x="3196" y="1"/>
                  </a:cubicBezTo>
                  <a:lnTo>
                    <a:pt x="653" y="1"/>
                  </a:lnTo>
                  <a:cubicBezTo>
                    <a:pt x="475" y="1"/>
                    <a:pt x="314" y="152"/>
                    <a:pt x="296" y="331"/>
                  </a:cubicBezTo>
                  <a:cubicBezTo>
                    <a:pt x="183" y="1490"/>
                    <a:pt x="0" y="1684"/>
                    <a:pt x="847" y="1684"/>
                  </a:cubicBezTo>
                  <a:cubicBezTo>
                    <a:pt x="1004" y="1684"/>
                    <a:pt x="1195" y="1677"/>
                    <a:pt x="1429" y="1669"/>
                  </a:cubicBezTo>
                  <a:lnTo>
                    <a:pt x="1715" y="2186"/>
                  </a:lnTo>
                  <a:lnTo>
                    <a:pt x="2098" y="1669"/>
                  </a:lnTo>
                  <a:cubicBezTo>
                    <a:pt x="2131" y="1663"/>
                    <a:pt x="2172" y="1661"/>
                    <a:pt x="2219" y="1661"/>
                  </a:cubicBezTo>
                  <a:cubicBezTo>
                    <a:pt x="2366" y="1661"/>
                    <a:pt x="2570" y="1683"/>
                    <a:pt x="2767" y="1683"/>
                  </a:cubicBezTo>
                  <a:cubicBezTo>
                    <a:pt x="3074" y="1683"/>
                    <a:pt x="3363" y="1629"/>
                    <a:pt x="3392" y="1348"/>
                  </a:cubicBezTo>
                  <a:cubicBezTo>
                    <a:pt x="3445" y="877"/>
                    <a:pt x="3746" y="1"/>
                    <a:pt x="3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sp>
        <p:nvSpPr>
          <p:cNvPr id="1440" name="Google Shape;1440;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Testing</a:t>
            </a:r>
            <a:endParaRPr/>
          </a:p>
        </p:txBody>
      </p:sp>
      <p:sp>
        <p:nvSpPr>
          <p:cNvPr id="1441" name="Google Shape;1441;p34"/>
          <p:cNvSpPr txBox="1"/>
          <p:nvPr>
            <p:ph idx="7" type="subTitle"/>
          </p:nvPr>
        </p:nvSpPr>
        <p:spPr>
          <a:xfrm>
            <a:off x="785625" y="789125"/>
            <a:ext cx="7211400" cy="3859200"/>
          </a:xfrm>
          <a:prstGeom prst="rect">
            <a:avLst/>
          </a:prstGeom>
        </p:spPr>
        <p:txBody>
          <a:bodyPr anchorCtr="0" anchor="b" bIns="91425" lIns="91425" spcFirstLastPara="1" rIns="91425" wrap="square" tIns="91425">
            <a:noAutofit/>
          </a:bodyPr>
          <a:lstStyle/>
          <a:p>
            <a:pPr indent="0" lvl="0" marL="0" rtl="0" algn="l">
              <a:lnSpc>
                <a:spcPct val="140000"/>
              </a:lnSpc>
              <a:spcBef>
                <a:spcPts val="1200"/>
              </a:spcBef>
              <a:spcAft>
                <a:spcPts val="0"/>
              </a:spcAft>
              <a:buNone/>
            </a:pPr>
            <a:r>
              <a:rPr lang="en" sz="1700" u="sng">
                <a:solidFill>
                  <a:srgbClr val="000000"/>
                </a:solidFill>
                <a:highlight>
                  <a:srgbClr val="FFFFFF"/>
                </a:highlight>
              </a:rPr>
              <a:t>Main analysis</a:t>
            </a:r>
            <a:endParaRPr sz="1700" u="sng">
              <a:solidFill>
                <a:srgbClr val="000000"/>
              </a:solidFill>
              <a:highlight>
                <a:srgbClr val="FFFFFF"/>
              </a:highlight>
            </a:endParaRPr>
          </a:p>
          <a:p>
            <a:pPr indent="0" lvl="0" marL="0" rtl="0" algn="l">
              <a:lnSpc>
                <a:spcPct val="140000"/>
              </a:lnSpc>
              <a:spcBef>
                <a:spcPts val="1200"/>
              </a:spcBef>
              <a:spcAft>
                <a:spcPts val="0"/>
              </a:spcAft>
              <a:buNone/>
            </a:pPr>
            <a:r>
              <a:rPr b="0" lang="en" sz="1300">
                <a:solidFill>
                  <a:srgbClr val="000000"/>
                </a:solidFill>
                <a:highlight>
                  <a:srgbClr val="FFFFFF"/>
                </a:highlight>
              </a:rPr>
              <a:t>Null- The test group (new UI) </a:t>
            </a:r>
            <a:r>
              <a:rPr lang="en" sz="1300">
                <a:solidFill>
                  <a:srgbClr val="000000"/>
                </a:solidFill>
                <a:highlight>
                  <a:srgbClr val="FFFFFF"/>
                </a:highlight>
              </a:rPr>
              <a:t>does not</a:t>
            </a:r>
            <a:r>
              <a:rPr b="0" lang="en" sz="1300">
                <a:solidFill>
                  <a:srgbClr val="000000"/>
                </a:solidFill>
                <a:highlight>
                  <a:srgbClr val="FFFFFF"/>
                </a:highlight>
              </a:rPr>
              <a:t> have a significantly better completion rate compared to the control group (existing UI).</a:t>
            </a:r>
            <a:endParaRPr b="0" sz="1300">
              <a:solidFill>
                <a:srgbClr val="000000"/>
              </a:solidFill>
              <a:highlight>
                <a:srgbClr val="FFFFFF"/>
              </a:highlight>
            </a:endParaRPr>
          </a:p>
          <a:p>
            <a:pPr indent="0" lvl="0" marL="0" rtl="0" algn="l">
              <a:lnSpc>
                <a:spcPct val="140000"/>
              </a:lnSpc>
              <a:spcBef>
                <a:spcPts val="1200"/>
              </a:spcBef>
              <a:spcAft>
                <a:spcPts val="0"/>
              </a:spcAft>
              <a:buNone/>
            </a:pPr>
            <a:r>
              <a:rPr b="0" lang="en" sz="1300">
                <a:solidFill>
                  <a:srgbClr val="000000"/>
                </a:solidFill>
                <a:highlight>
                  <a:srgbClr val="FFFFFF"/>
                </a:highlight>
              </a:rPr>
              <a:t>Alternate- The test group (new UI) </a:t>
            </a:r>
            <a:r>
              <a:rPr lang="en" sz="1300">
                <a:solidFill>
                  <a:srgbClr val="000000"/>
                </a:solidFill>
                <a:highlight>
                  <a:srgbClr val="FFFFFF"/>
                </a:highlight>
              </a:rPr>
              <a:t>does</a:t>
            </a:r>
            <a:r>
              <a:rPr b="0" lang="en" sz="1300">
                <a:solidFill>
                  <a:srgbClr val="000000"/>
                </a:solidFill>
                <a:highlight>
                  <a:srgbClr val="FFFFFF"/>
                </a:highlight>
              </a:rPr>
              <a:t> have a significantly better completion rate compared to the control group (existing UI).</a:t>
            </a:r>
            <a:endParaRPr b="0" sz="1300">
              <a:solidFill>
                <a:srgbClr val="000000"/>
              </a:solidFill>
              <a:highlight>
                <a:srgbClr val="FFFFFF"/>
              </a:highlight>
            </a:endParaRPr>
          </a:p>
          <a:p>
            <a:pPr indent="0" lvl="0" marL="0" rtl="0" algn="l">
              <a:lnSpc>
                <a:spcPct val="140000"/>
              </a:lnSpc>
              <a:spcBef>
                <a:spcPts val="1200"/>
              </a:spcBef>
              <a:spcAft>
                <a:spcPts val="0"/>
              </a:spcAft>
              <a:buNone/>
            </a:pPr>
            <a:r>
              <a:rPr b="0" lang="en" sz="1300">
                <a:solidFill>
                  <a:srgbClr val="000000"/>
                </a:solidFill>
                <a:highlight>
                  <a:srgbClr val="FFFFFF"/>
                </a:highlight>
              </a:rPr>
              <a:t>Null- The test group </a:t>
            </a:r>
            <a:r>
              <a:rPr lang="en" sz="1300">
                <a:solidFill>
                  <a:srgbClr val="000000"/>
                </a:solidFill>
                <a:highlight>
                  <a:srgbClr val="FFFFFF"/>
                </a:highlight>
              </a:rPr>
              <a:t>does not</a:t>
            </a:r>
            <a:r>
              <a:rPr b="0" lang="en" sz="1300">
                <a:solidFill>
                  <a:srgbClr val="000000"/>
                </a:solidFill>
                <a:highlight>
                  <a:srgbClr val="FFFFFF"/>
                </a:highlight>
              </a:rPr>
              <a:t> have significantly less repeated steps compared to the control group.</a:t>
            </a:r>
            <a:endParaRPr b="0" sz="1300">
              <a:solidFill>
                <a:srgbClr val="000000"/>
              </a:solidFill>
              <a:highlight>
                <a:srgbClr val="FFFFFF"/>
              </a:highlight>
            </a:endParaRPr>
          </a:p>
          <a:p>
            <a:pPr indent="0" lvl="0" marL="0" rtl="0" algn="l">
              <a:lnSpc>
                <a:spcPct val="140000"/>
              </a:lnSpc>
              <a:spcBef>
                <a:spcPts val="1200"/>
              </a:spcBef>
              <a:spcAft>
                <a:spcPts val="1200"/>
              </a:spcAft>
              <a:buNone/>
            </a:pPr>
            <a:r>
              <a:rPr b="0" lang="en" sz="1300">
                <a:solidFill>
                  <a:srgbClr val="000000"/>
                </a:solidFill>
                <a:highlight>
                  <a:srgbClr val="FFFFFF"/>
                </a:highlight>
              </a:rPr>
              <a:t>Alternate- The test group </a:t>
            </a:r>
            <a:r>
              <a:rPr lang="en" sz="1300">
                <a:solidFill>
                  <a:srgbClr val="000000"/>
                </a:solidFill>
                <a:highlight>
                  <a:srgbClr val="FFFFFF"/>
                </a:highlight>
              </a:rPr>
              <a:t>does</a:t>
            </a:r>
            <a:r>
              <a:rPr b="0" lang="en" sz="1300">
                <a:solidFill>
                  <a:srgbClr val="000000"/>
                </a:solidFill>
                <a:highlight>
                  <a:srgbClr val="FFFFFF"/>
                </a:highlight>
              </a:rPr>
              <a:t> have significantly less repeated steps compared to the control group.</a:t>
            </a:r>
            <a:endParaRPr sz="2100"/>
          </a:p>
        </p:txBody>
      </p:sp>
      <p:cxnSp>
        <p:nvCxnSpPr>
          <p:cNvPr id="1442" name="Google Shape;1442;p34"/>
          <p:cNvCxnSpPr/>
          <p:nvPr/>
        </p:nvCxnSpPr>
        <p:spPr>
          <a:xfrm>
            <a:off x="734225" y="1661925"/>
            <a:ext cx="0" cy="2738700"/>
          </a:xfrm>
          <a:prstGeom prst="straightConnector1">
            <a:avLst/>
          </a:prstGeom>
          <a:noFill/>
          <a:ln cap="flat" cmpd="sng" w="9525">
            <a:solidFill>
              <a:schemeClr val="dk2"/>
            </a:solidFill>
            <a:prstDash val="solid"/>
            <a:round/>
            <a:headEnd len="med" w="med" type="none"/>
            <a:tailEnd len="med" w="med" type="none"/>
          </a:ln>
        </p:spPr>
      </p:cxnSp>
      <p:cxnSp>
        <p:nvCxnSpPr>
          <p:cNvPr id="1443" name="Google Shape;1443;p34"/>
          <p:cNvCxnSpPr/>
          <p:nvPr/>
        </p:nvCxnSpPr>
        <p:spPr>
          <a:xfrm>
            <a:off x="7997025" y="1661925"/>
            <a:ext cx="0" cy="2738700"/>
          </a:xfrm>
          <a:prstGeom prst="straightConnector1">
            <a:avLst/>
          </a:prstGeom>
          <a:noFill/>
          <a:ln cap="flat" cmpd="sng" w="9525">
            <a:solidFill>
              <a:schemeClr val="dk2"/>
            </a:solidFill>
            <a:prstDash val="solid"/>
            <a:round/>
            <a:headEnd len="med" w="med" type="none"/>
            <a:tailEnd len="med" w="med" type="none"/>
          </a:ln>
        </p:spPr>
      </p:cxnSp>
      <p:cxnSp>
        <p:nvCxnSpPr>
          <p:cNvPr id="1444" name="Google Shape;1444;p34"/>
          <p:cNvCxnSpPr/>
          <p:nvPr/>
        </p:nvCxnSpPr>
        <p:spPr>
          <a:xfrm>
            <a:off x="733825" y="3032025"/>
            <a:ext cx="7260600" cy="6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sp>
        <p:nvSpPr>
          <p:cNvPr id="1449" name="Google Shape;1449;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Testing Conclusions</a:t>
            </a:r>
            <a:endParaRPr/>
          </a:p>
        </p:txBody>
      </p:sp>
      <p:sp>
        <p:nvSpPr>
          <p:cNvPr id="1450" name="Google Shape;1450;p35"/>
          <p:cNvSpPr txBox="1"/>
          <p:nvPr>
            <p:ph idx="7" type="subTitle"/>
          </p:nvPr>
        </p:nvSpPr>
        <p:spPr>
          <a:xfrm>
            <a:off x="428100" y="962575"/>
            <a:ext cx="8287800" cy="2842800"/>
          </a:xfrm>
          <a:prstGeom prst="rect">
            <a:avLst/>
          </a:prstGeom>
        </p:spPr>
        <p:txBody>
          <a:bodyPr anchorCtr="0" anchor="b" bIns="91425" lIns="91425" spcFirstLastPara="1" rIns="91425" wrap="square" tIns="91425">
            <a:noAutofit/>
          </a:bodyPr>
          <a:lstStyle/>
          <a:p>
            <a:pPr indent="0" lvl="0" marL="0" rtl="0" algn="l">
              <a:lnSpc>
                <a:spcPct val="140000"/>
              </a:lnSpc>
              <a:spcBef>
                <a:spcPts val="1200"/>
              </a:spcBef>
              <a:spcAft>
                <a:spcPts val="0"/>
              </a:spcAft>
              <a:buNone/>
            </a:pPr>
            <a:r>
              <a:t/>
            </a:r>
            <a:endParaRPr sz="1900"/>
          </a:p>
          <a:p>
            <a:pPr indent="0" lvl="0" marL="0" rtl="0" algn="l">
              <a:lnSpc>
                <a:spcPct val="140000"/>
              </a:lnSpc>
              <a:spcBef>
                <a:spcPts val="1200"/>
              </a:spcBef>
              <a:spcAft>
                <a:spcPts val="0"/>
              </a:spcAft>
              <a:buNone/>
            </a:pPr>
            <a:r>
              <a:rPr lang="en" sz="1900"/>
              <a:t>Main Analysis:</a:t>
            </a:r>
            <a:endParaRPr sz="1900"/>
          </a:p>
          <a:p>
            <a:pPr indent="0" lvl="0" marL="0" rtl="0" algn="l">
              <a:lnSpc>
                <a:spcPct val="140000"/>
              </a:lnSpc>
              <a:spcBef>
                <a:spcPts val="1200"/>
              </a:spcBef>
              <a:spcAft>
                <a:spcPts val="0"/>
              </a:spcAft>
              <a:buNone/>
            </a:pPr>
            <a:r>
              <a:rPr b="0" lang="en" sz="1500"/>
              <a:t>Completion Rate (Two-Proportion Z-Test)</a:t>
            </a:r>
            <a:endParaRPr b="0" sz="1500"/>
          </a:p>
          <a:p>
            <a:pPr indent="0" lvl="0" marL="0" rtl="0" algn="l">
              <a:lnSpc>
                <a:spcPct val="140000"/>
              </a:lnSpc>
              <a:spcBef>
                <a:spcPts val="1200"/>
              </a:spcBef>
              <a:spcAft>
                <a:spcPts val="0"/>
              </a:spcAft>
              <a:buNone/>
            </a:pPr>
            <a:r>
              <a:t/>
            </a:r>
            <a:endParaRPr b="0" sz="1500"/>
          </a:p>
          <a:p>
            <a:pPr indent="0" lvl="0" marL="0" rtl="0" algn="l">
              <a:lnSpc>
                <a:spcPct val="140000"/>
              </a:lnSpc>
              <a:spcBef>
                <a:spcPts val="1200"/>
              </a:spcBef>
              <a:spcAft>
                <a:spcPts val="0"/>
              </a:spcAft>
              <a:buNone/>
            </a:pPr>
            <a:r>
              <a:t/>
            </a:r>
            <a:endParaRPr b="0" sz="1500"/>
          </a:p>
          <a:p>
            <a:pPr indent="0" lvl="0" marL="0" rtl="0" algn="l">
              <a:lnSpc>
                <a:spcPct val="140000"/>
              </a:lnSpc>
              <a:spcBef>
                <a:spcPts val="1200"/>
              </a:spcBef>
              <a:spcAft>
                <a:spcPts val="1200"/>
              </a:spcAft>
              <a:buNone/>
            </a:pPr>
            <a:r>
              <a:rPr b="0" lang="en" sz="1500"/>
              <a:t>Repeated Step Count (Two-Sample T-Test)</a:t>
            </a:r>
            <a:endParaRPr sz="1900"/>
          </a:p>
        </p:txBody>
      </p:sp>
      <p:pic>
        <p:nvPicPr>
          <p:cNvPr id="1451" name="Google Shape;1451;p35"/>
          <p:cNvPicPr preferRelativeResize="0"/>
          <p:nvPr/>
        </p:nvPicPr>
        <p:blipFill rotWithShape="1">
          <a:blip r:embed="rId3">
            <a:alphaModFix/>
          </a:blip>
          <a:srcRect b="0" l="0" r="0" t="49972"/>
          <a:stretch/>
        </p:blipFill>
        <p:spPr>
          <a:xfrm>
            <a:off x="1224275" y="2226593"/>
            <a:ext cx="6391275" cy="538450"/>
          </a:xfrm>
          <a:prstGeom prst="rect">
            <a:avLst/>
          </a:prstGeom>
          <a:noFill/>
          <a:ln>
            <a:noFill/>
          </a:ln>
        </p:spPr>
      </p:pic>
      <p:pic>
        <p:nvPicPr>
          <p:cNvPr id="1452" name="Google Shape;1452;p35"/>
          <p:cNvPicPr preferRelativeResize="0"/>
          <p:nvPr/>
        </p:nvPicPr>
        <p:blipFill>
          <a:blip r:embed="rId4">
            <a:alphaModFix/>
          </a:blip>
          <a:stretch>
            <a:fillRect/>
          </a:stretch>
        </p:blipFill>
        <p:spPr>
          <a:xfrm>
            <a:off x="724450" y="3585100"/>
            <a:ext cx="7553933" cy="654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6" name="Shape 1456"/>
        <p:cNvGrpSpPr/>
        <p:nvPr/>
      </p:nvGrpSpPr>
      <p:grpSpPr>
        <a:xfrm>
          <a:off x="0" y="0"/>
          <a:ext cx="0" cy="0"/>
          <a:chOff x="0" y="0"/>
          <a:chExt cx="0" cy="0"/>
        </a:xfrm>
      </p:grpSpPr>
      <p:sp>
        <p:nvSpPr>
          <p:cNvPr id="1457" name="Google Shape;1457;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Evaluation</a:t>
            </a:r>
            <a:endParaRPr/>
          </a:p>
        </p:txBody>
      </p:sp>
      <p:sp>
        <p:nvSpPr>
          <p:cNvPr id="1458" name="Google Shape;1458;p36"/>
          <p:cNvSpPr txBox="1"/>
          <p:nvPr/>
        </p:nvSpPr>
        <p:spPr>
          <a:xfrm>
            <a:off x="635000" y="1379150"/>
            <a:ext cx="7578000" cy="33366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200"/>
              </a:spcBef>
              <a:spcAft>
                <a:spcPts val="0"/>
              </a:spcAft>
              <a:buSzPts val="1400"/>
              <a:buFont typeface="Montserrat"/>
              <a:buChar char="●"/>
            </a:pPr>
            <a:r>
              <a:rPr b="1" lang="en" sz="1300">
                <a:latin typeface="Montserrat"/>
                <a:ea typeface="Montserrat"/>
                <a:cs typeface="Montserrat"/>
                <a:sym typeface="Montserrat"/>
              </a:rPr>
              <a:t>Randomization</a:t>
            </a:r>
            <a:endParaRPr b="1" sz="1300">
              <a:latin typeface="Montserrat"/>
              <a:ea typeface="Montserrat"/>
              <a:cs typeface="Montserrat"/>
              <a:sym typeface="Montserrat"/>
            </a:endParaRPr>
          </a:p>
          <a:p>
            <a:pPr indent="0" lvl="0" marL="457200" rtl="0" algn="l">
              <a:lnSpc>
                <a:spcPct val="100000"/>
              </a:lnSpc>
              <a:spcBef>
                <a:spcPts val="1200"/>
              </a:spcBef>
              <a:spcAft>
                <a:spcPts val="0"/>
              </a:spcAft>
              <a:buNone/>
            </a:pPr>
            <a:r>
              <a:rPr lang="en" sz="1300">
                <a:latin typeface="Montserrat"/>
                <a:ea typeface="Montserrat"/>
                <a:cs typeface="Montserrat"/>
                <a:sym typeface="Montserrat"/>
              </a:rPr>
              <a:t>Clients were divided into two groups: Control (traditional UI) and Test (new UI).</a:t>
            </a:r>
            <a:endParaRPr sz="1300">
              <a:latin typeface="Montserrat"/>
              <a:ea typeface="Montserrat"/>
              <a:cs typeface="Montserrat"/>
              <a:sym typeface="Montserrat"/>
            </a:endParaRPr>
          </a:p>
          <a:p>
            <a:pPr indent="-311150" lvl="0" marL="457200" rtl="0" algn="l">
              <a:lnSpc>
                <a:spcPct val="100000"/>
              </a:lnSpc>
              <a:spcBef>
                <a:spcPts val="1200"/>
              </a:spcBef>
              <a:spcAft>
                <a:spcPts val="0"/>
              </a:spcAft>
              <a:buSzPts val="1300"/>
              <a:buFont typeface="Montserrat"/>
              <a:buChar char="●"/>
            </a:pPr>
            <a:r>
              <a:rPr b="1" lang="en" sz="1300">
                <a:latin typeface="Montserrat"/>
                <a:ea typeface="Montserrat"/>
                <a:cs typeface="Montserrat"/>
                <a:sym typeface="Montserrat"/>
              </a:rPr>
              <a:t>Duration</a:t>
            </a:r>
            <a:endParaRPr b="1" sz="1300">
              <a:latin typeface="Montserrat"/>
              <a:ea typeface="Montserrat"/>
              <a:cs typeface="Montserrat"/>
              <a:sym typeface="Montserrat"/>
            </a:endParaRPr>
          </a:p>
          <a:p>
            <a:pPr indent="0" lvl="0" marL="457200" rtl="0" algn="l">
              <a:lnSpc>
                <a:spcPct val="100000"/>
              </a:lnSpc>
              <a:spcBef>
                <a:spcPts val="1200"/>
              </a:spcBef>
              <a:spcAft>
                <a:spcPts val="0"/>
              </a:spcAft>
              <a:buNone/>
            </a:pPr>
            <a:r>
              <a:rPr lang="en" sz="1300">
                <a:latin typeface="Montserrat"/>
                <a:ea typeface="Montserrat"/>
                <a:cs typeface="Montserrat"/>
                <a:sym typeface="Montserrat"/>
              </a:rPr>
              <a:t>The experiment was conducted from 3/15/2017 to 6/20/2017, spanning approximately three months.</a:t>
            </a:r>
            <a:endParaRPr sz="1300">
              <a:latin typeface="Montserrat"/>
              <a:ea typeface="Montserrat"/>
              <a:cs typeface="Montserrat"/>
              <a:sym typeface="Montserrat"/>
            </a:endParaRPr>
          </a:p>
          <a:p>
            <a:pPr indent="-311150" lvl="0" marL="457200" rtl="0" algn="l">
              <a:lnSpc>
                <a:spcPct val="100000"/>
              </a:lnSpc>
              <a:spcBef>
                <a:spcPts val="1200"/>
              </a:spcBef>
              <a:spcAft>
                <a:spcPts val="0"/>
              </a:spcAft>
              <a:buSzPts val="1300"/>
              <a:buFont typeface="Montserrat"/>
              <a:buChar char="●"/>
            </a:pPr>
            <a:r>
              <a:rPr b="1" lang="en" sz="1300">
                <a:latin typeface="Montserrat"/>
                <a:ea typeface="Montserrat"/>
                <a:cs typeface="Montserrat"/>
                <a:sym typeface="Montserrat"/>
              </a:rPr>
              <a:t>Potential Biases</a:t>
            </a:r>
            <a:endParaRPr b="1" sz="1300">
              <a:latin typeface="Montserrat"/>
              <a:ea typeface="Montserrat"/>
              <a:cs typeface="Montserrat"/>
              <a:sym typeface="Montserrat"/>
            </a:endParaRPr>
          </a:p>
          <a:p>
            <a:pPr indent="-311150" lvl="1" marL="914400" rtl="0" algn="l">
              <a:spcBef>
                <a:spcPts val="0"/>
              </a:spcBef>
              <a:spcAft>
                <a:spcPts val="0"/>
              </a:spcAft>
              <a:buSzPts val="1300"/>
              <a:buFont typeface="Montserrat"/>
              <a:buAutoNum type="alphaLcPeriod"/>
            </a:pPr>
            <a:r>
              <a:rPr lang="en" sz="1300">
                <a:latin typeface="Montserrat"/>
                <a:ea typeface="Montserrat"/>
                <a:cs typeface="Montserrat"/>
                <a:sym typeface="Montserrat"/>
              </a:rPr>
              <a:t>Selection Bias	</a:t>
            </a:r>
            <a:endParaRPr sz="1300">
              <a:latin typeface="Montserrat"/>
              <a:ea typeface="Montserrat"/>
              <a:cs typeface="Montserrat"/>
              <a:sym typeface="Montserrat"/>
            </a:endParaRPr>
          </a:p>
          <a:p>
            <a:pPr indent="-311150" lvl="1" marL="914400" rtl="0" algn="l">
              <a:spcBef>
                <a:spcPts val="0"/>
              </a:spcBef>
              <a:spcAft>
                <a:spcPts val="0"/>
              </a:spcAft>
              <a:buSzPts val="1300"/>
              <a:buFont typeface="Montserrat"/>
              <a:buAutoNum type="alphaLcPeriod"/>
            </a:pPr>
            <a:r>
              <a:rPr lang="en" sz="1300">
                <a:latin typeface="Montserrat"/>
                <a:ea typeface="Montserrat"/>
                <a:cs typeface="Montserrat"/>
                <a:sym typeface="Montserrat"/>
              </a:rPr>
              <a:t>Behavioral Bias		</a:t>
            </a:r>
            <a:endParaRPr sz="1300">
              <a:latin typeface="Montserrat"/>
              <a:ea typeface="Montserrat"/>
              <a:cs typeface="Montserrat"/>
              <a:sym typeface="Montserrat"/>
            </a:endParaRPr>
          </a:p>
          <a:p>
            <a:pPr indent="-311150" lvl="1" marL="914400" rtl="0" algn="l">
              <a:spcBef>
                <a:spcPts val="0"/>
              </a:spcBef>
              <a:spcAft>
                <a:spcPts val="0"/>
              </a:spcAft>
              <a:buSzPts val="1300"/>
              <a:buFont typeface="Montserrat"/>
              <a:buAutoNum type="alphaLcPeriod"/>
            </a:pPr>
            <a:r>
              <a:rPr lang="en" sz="1300">
                <a:latin typeface="Montserrat"/>
                <a:ea typeface="Montserrat"/>
                <a:cs typeface="Montserrat"/>
                <a:sym typeface="Montserrat"/>
              </a:rPr>
              <a:t>Technological Bias</a:t>
            </a:r>
            <a:endParaRPr sz="1200">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200"/>
          </a:p>
          <a:p>
            <a:pPr indent="457200" lvl="0" marL="0" rtl="0" algn="l">
              <a:lnSpc>
                <a:spcPct val="115000"/>
              </a:lnSpc>
              <a:spcBef>
                <a:spcPts val="1200"/>
              </a:spcBef>
              <a:spcAft>
                <a:spcPts val="0"/>
              </a:spcAft>
              <a:buNone/>
            </a:pPr>
            <a:r>
              <a:t/>
            </a:r>
            <a:endParaRPr sz="1100"/>
          </a:p>
          <a:p>
            <a:pPr indent="0" lvl="0" marL="457200" rtl="0" algn="l">
              <a:lnSpc>
                <a:spcPct val="115000"/>
              </a:lnSpc>
              <a:spcBef>
                <a:spcPts val="1200"/>
              </a:spcBef>
              <a:spcAft>
                <a:spcPts val="0"/>
              </a:spcAft>
              <a:buNone/>
            </a:pPr>
            <a:r>
              <a:t/>
            </a:r>
            <a:endParaRPr sz="1100"/>
          </a:p>
          <a:p>
            <a:pPr indent="0" lvl="0" marL="457200" rtl="0" algn="l">
              <a:lnSpc>
                <a:spcPct val="115000"/>
              </a:lnSpc>
              <a:spcBef>
                <a:spcPts val="1200"/>
              </a:spcBef>
              <a:spcAft>
                <a:spcPts val="0"/>
              </a:spcAft>
              <a:buNone/>
            </a:pPr>
            <a:r>
              <a:t/>
            </a:r>
            <a:endParaRPr sz="1100"/>
          </a:p>
          <a:p>
            <a:pPr indent="0" lvl="0" marL="457200" rtl="0" algn="l">
              <a:lnSpc>
                <a:spcPct val="115000"/>
              </a:lnSpc>
              <a:spcBef>
                <a:spcPts val="1200"/>
              </a:spcBef>
              <a:spcAft>
                <a:spcPts val="0"/>
              </a:spcAft>
              <a:buNone/>
            </a:pPr>
            <a:r>
              <a:t/>
            </a:r>
            <a:endParaRPr sz="1100"/>
          </a:p>
          <a:p>
            <a:pPr indent="0" lvl="0" marL="457200" rtl="0" algn="l">
              <a:lnSpc>
                <a:spcPct val="140000"/>
              </a:lnSpc>
              <a:spcBef>
                <a:spcPts val="1200"/>
              </a:spcBef>
              <a:spcAft>
                <a:spcPts val="1200"/>
              </a:spcAft>
              <a:buNone/>
            </a:pPr>
            <a:r>
              <a:t/>
            </a:r>
            <a:endParaRPr sz="1200">
              <a:solidFill>
                <a:schemeClr val="dk2"/>
              </a:solidFill>
              <a:latin typeface="Maven Pro"/>
              <a:ea typeface="Maven Pro"/>
              <a:cs typeface="Maven Pro"/>
              <a:sym typeface="Maven Pro"/>
            </a:endParaRPr>
          </a:p>
        </p:txBody>
      </p:sp>
      <p:sp>
        <p:nvSpPr>
          <p:cNvPr id="1459" name="Google Shape;1459;p36"/>
          <p:cNvSpPr txBox="1"/>
          <p:nvPr/>
        </p:nvSpPr>
        <p:spPr>
          <a:xfrm>
            <a:off x="3940725" y="2978900"/>
            <a:ext cx="3782100" cy="1470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300">
                <a:latin typeface="Montserrat"/>
                <a:ea typeface="Montserrat"/>
                <a:cs typeface="Montserrat"/>
                <a:sym typeface="Montserrat"/>
              </a:rPr>
              <a:t>Potential Useful Data</a:t>
            </a:r>
            <a:r>
              <a:rPr lang="en" sz="1300">
                <a:latin typeface="Montserrat"/>
                <a:ea typeface="Montserrat"/>
                <a:cs typeface="Montserrat"/>
                <a:sym typeface="Montserrat"/>
              </a:rPr>
              <a:t> </a:t>
            </a:r>
            <a:endParaRPr sz="1300">
              <a:latin typeface="Montserrat"/>
              <a:ea typeface="Montserrat"/>
              <a:cs typeface="Montserrat"/>
              <a:sym typeface="Montserrat"/>
            </a:endParaRPr>
          </a:p>
          <a:p>
            <a:pPr indent="-311150" lvl="0" marL="914400" rtl="0" algn="l">
              <a:spcBef>
                <a:spcPts val="0"/>
              </a:spcBef>
              <a:spcAft>
                <a:spcPts val="0"/>
              </a:spcAft>
              <a:buSzPts val="1300"/>
              <a:buFont typeface="Montserrat"/>
              <a:buChar char="-"/>
            </a:pPr>
            <a:r>
              <a:rPr b="1" lang="en" sz="1300">
                <a:latin typeface="Montserrat"/>
                <a:ea typeface="Montserrat"/>
                <a:cs typeface="Montserrat"/>
                <a:sym typeface="Montserrat"/>
              </a:rPr>
              <a:t>Demographic Data</a:t>
            </a:r>
            <a:endParaRPr b="1" sz="1300">
              <a:latin typeface="Montserrat"/>
              <a:ea typeface="Montserrat"/>
              <a:cs typeface="Montserrat"/>
              <a:sym typeface="Montserrat"/>
            </a:endParaRPr>
          </a:p>
          <a:p>
            <a:pPr indent="-311150" lvl="1" marL="1828800" rtl="0" algn="l">
              <a:spcBef>
                <a:spcPts val="0"/>
              </a:spcBef>
              <a:spcAft>
                <a:spcPts val="0"/>
              </a:spcAft>
              <a:buSzPts val="1300"/>
              <a:buChar char="-"/>
            </a:pPr>
            <a:r>
              <a:rPr lang="en" sz="1300">
                <a:latin typeface="Montserrat"/>
                <a:ea typeface="Montserrat"/>
                <a:cs typeface="Montserrat"/>
                <a:sym typeface="Montserrat"/>
              </a:rPr>
              <a:t>Income Levels	</a:t>
            </a:r>
            <a:endParaRPr sz="1300">
              <a:latin typeface="Montserrat"/>
              <a:ea typeface="Montserrat"/>
              <a:cs typeface="Montserrat"/>
              <a:sym typeface="Montserrat"/>
            </a:endParaRPr>
          </a:p>
          <a:p>
            <a:pPr indent="-311150" lvl="1" marL="1828800" rtl="0" algn="l">
              <a:spcBef>
                <a:spcPts val="0"/>
              </a:spcBef>
              <a:spcAft>
                <a:spcPts val="0"/>
              </a:spcAft>
              <a:buSzPts val="1300"/>
              <a:buChar char="-"/>
            </a:pPr>
            <a:r>
              <a:rPr lang="en" sz="1300">
                <a:latin typeface="Montserrat"/>
                <a:ea typeface="Montserrat"/>
                <a:cs typeface="Montserrat"/>
                <a:sym typeface="Montserrat"/>
              </a:rPr>
              <a:t>Geographic Location</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a:p>
            <a:pPr indent="-311150" lvl="0" marL="914400" rtl="0" algn="l">
              <a:spcBef>
                <a:spcPts val="0"/>
              </a:spcBef>
              <a:spcAft>
                <a:spcPts val="0"/>
              </a:spcAft>
              <a:buSzPts val="1300"/>
              <a:buChar char="-"/>
            </a:pPr>
            <a:r>
              <a:rPr b="1" lang="en" sz="1300">
                <a:latin typeface="Montserrat"/>
                <a:ea typeface="Montserrat"/>
                <a:cs typeface="Montserrat"/>
                <a:sym typeface="Montserrat"/>
              </a:rPr>
              <a:t>Help Requests</a:t>
            </a:r>
            <a:endParaRPr sz="1300">
              <a:solidFill>
                <a:schemeClr val="dk2"/>
              </a:solidFill>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3" name="Shape 1463"/>
        <p:cNvGrpSpPr/>
        <p:nvPr/>
      </p:nvGrpSpPr>
      <p:grpSpPr>
        <a:xfrm>
          <a:off x="0" y="0"/>
          <a:ext cx="0" cy="0"/>
          <a:chOff x="0" y="0"/>
          <a:chExt cx="0" cy="0"/>
        </a:xfrm>
      </p:grpSpPr>
      <p:pic>
        <p:nvPicPr>
          <p:cNvPr id="1464" name="Google Shape;1464;p37"/>
          <p:cNvPicPr preferRelativeResize="0"/>
          <p:nvPr/>
        </p:nvPicPr>
        <p:blipFill>
          <a:blip r:embed="rId3">
            <a:alphaModFix/>
          </a:blip>
          <a:stretch>
            <a:fillRect/>
          </a:stretch>
        </p:blipFill>
        <p:spPr>
          <a:xfrm>
            <a:off x="1446025" y="230287"/>
            <a:ext cx="6251950" cy="4682925"/>
          </a:xfrm>
          <a:prstGeom prst="rect">
            <a:avLst/>
          </a:prstGeom>
          <a:noFill/>
          <a:ln>
            <a:noFill/>
          </a:ln>
        </p:spPr>
      </p:pic>
      <p:sp>
        <p:nvSpPr>
          <p:cNvPr id="1465" name="Google Shape;1465;p37"/>
          <p:cNvSpPr txBox="1"/>
          <p:nvPr>
            <p:ph type="title"/>
          </p:nvPr>
        </p:nvSpPr>
        <p:spPr>
          <a:xfrm>
            <a:off x="3036825" y="3514300"/>
            <a:ext cx="5591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dk1"/>
                </a:solidFill>
              </a:rPr>
              <a:t>Tableau Visuals</a:t>
            </a:r>
            <a:endParaRPr sz="27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9" name="Shape 1469"/>
        <p:cNvGrpSpPr/>
        <p:nvPr/>
      </p:nvGrpSpPr>
      <p:grpSpPr>
        <a:xfrm>
          <a:off x="0" y="0"/>
          <a:ext cx="0" cy="0"/>
          <a:chOff x="0" y="0"/>
          <a:chExt cx="0" cy="0"/>
        </a:xfrm>
      </p:grpSpPr>
      <p:sp>
        <p:nvSpPr>
          <p:cNvPr id="1470" name="Google Shape;1470;p38"/>
          <p:cNvSpPr txBox="1"/>
          <p:nvPr>
            <p:ph type="title"/>
          </p:nvPr>
        </p:nvSpPr>
        <p:spPr>
          <a:xfrm>
            <a:off x="713225" y="757100"/>
            <a:ext cx="4227000" cy="100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Teamwork &amp; Project Management</a:t>
            </a:r>
            <a:endParaRPr/>
          </a:p>
        </p:txBody>
      </p:sp>
      <p:sp>
        <p:nvSpPr>
          <p:cNvPr id="1471" name="Google Shape;1471;p38"/>
          <p:cNvSpPr txBox="1"/>
          <p:nvPr>
            <p:ph idx="1" type="subTitle"/>
          </p:nvPr>
        </p:nvSpPr>
        <p:spPr>
          <a:xfrm>
            <a:off x="713225" y="1765000"/>
            <a:ext cx="4227000" cy="2621400"/>
          </a:xfrm>
          <a:prstGeom prst="rect">
            <a:avLst/>
          </a:prstGeom>
        </p:spPr>
        <p:txBody>
          <a:bodyPr anchorCtr="0" anchor="t" bIns="91425" lIns="91425" spcFirstLastPara="1" rIns="91425" wrap="square" tIns="91425">
            <a:noAutofit/>
          </a:bodyPr>
          <a:lstStyle/>
          <a:p>
            <a:pPr indent="-304800" lvl="0" marL="457200" rtl="0" algn="l">
              <a:lnSpc>
                <a:spcPct val="140000"/>
              </a:lnSpc>
              <a:spcBef>
                <a:spcPts val="1200"/>
              </a:spcBef>
              <a:spcAft>
                <a:spcPts val="0"/>
              </a:spcAft>
              <a:buClr>
                <a:srgbClr val="000000"/>
              </a:buClr>
              <a:buSzPts val="1200"/>
              <a:buFont typeface="Arial"/>
              <a:buChar char="●"/>
            </a:pPr>
            <a:r>
              <a:rPr lang="en">
                <a:solidFill>
                  <a:srgbClr val="000000"/>
                </a:solidFill>
                <a:highlight>
                  <a:srgbClr val="FFFFFF"/>
                </a:highlight>
                <a:latin typeface="Arial"/>
                <a:ea typeface="Arial"/>
                <a:cs typeface="Arial"/>
                <a:sym typeface="Arial"/>
              </a:rPr>
              <a:t>Mutual collaboration all throughout</a:t>
            </a:r>
            <a:endParaRPr>
              <a:solidFill>
                <a:srgbClr val="000000"/>
              </a:solidFill>
              <a:highlight>
                <a:srgbClr val="FFFFFF"/>
              </a:highlight>
              <a:latin typeface="Arial"/>
              <a:ea typeface="Arial"/>
              <a:cs typeface="Arial"/>
              <a:sym typeface="Arial"/>
            </a:endParaRPr>
          </a:p>
          <a:p>
            <a:pPr indent="-304800" lvl="0" marL="457200" rtl="0" algn="l">
              <a:lnSpc>
                <a:spcPct val="140000"/>
              </a:lnSpc>
              <a:spcBef>
                <a:spcPts val="0"/>
              </a:spcBef>
              <a:spcAft>
                <a:spcPts val="0"/>
              </a:spcAft>
              <a:buClr>
                <a:srgbClr val="000000"/>
              </a:buClr>
              <a:buSzPts val="1200"/>
              <a:buFont typeface="Arial"/>
              <a:buChar char="●"/>
            </a:pPr>
            <a:r>
              <a:rPr lang="en">
                <a:solidFill>
                  <a:srgbClr val="000000"/>
                </a:solidFill>
                <a:highlight>
                  <a:srgbClr val="FFFFFF"/>
                </a:highlight>
                <a:latin typeface="Arial"/>
                <a:ea typeface="Arial"/>
                <a:cs typeface="Arial"/>
                <a:sym typeface="Arial"/>
              </a:rPr>
              <a:t>Zoom Breakout Room calls</a:t>
            </a:r>
            <a:endParaRPr>
              <a:solidFill>
                <a:srgbClr val="000000"/>
              </a:solidFill>
              <a:highlight>
                <a:srgbClr val="FFFFFF"/>
              </a:highlight>
              <a:latin typeface="Arial"/>
              <a:ea typeface="Arial"/>
              <a:cs typeface="Arial"/>
              <a:sym typeface="Arial"/>
            </a:endParaRPr>
          </a:p>
          <a:p>
            <a:pPr indent="-304800" lvl="0" marL="457200" rtl="0" algn="l">
              <a:lnSpc>
                <a:spcPct val="140000"/>
              </a:lnSpc>
              <a:spcBef>
                <a:spcPts val="0"/>
              </a:spcBef>
              <a:spcAft>
                <a:spcPts val="0"/>
              </a:spcAft>
              <a:buClr>
                <a:srgbClr val="000000"/>
              </a:buClr>
              <a:buSzPts val="1200"/>
              <a:buFont typeface="Arial"/>
              <a:buChar char="●"/>
            </a:pPr>
            <a:r>
              <a:rPr lang="en">
                <a:solidFill>
                  <a:srgbClr val="000000"/>
                </a:solidFill>
                <a:highlight>
                  <a:srgbClr val="FFFFFF"/>
                </a:highlight>
                <a:latin typeface="Arial"/>
                <a:ea typeface="Arial"/>
                <a:cs typeface="Arial"/>
                <a:sym typeface="Arial"/>
              </a:rPr>
              <a:t>Templated Trello board</a:t>
            </a:r>
            <a:endParaRPr>
              <a:solidFill>
                <a:srgbClr val="000000"/>
              </a:solidFill>
              <a:highlight>
                <a:srgbClr val="FFFFFF"/>
              </a:highlight>
              <a:latin typeface="Arial"/>
              <a:ea typeface="Arial"/>
              <a:cs typeface="Arial"/>
              <a:sym typeface="Arial"/>
            </a:endParaRPr>
          </a:p>
          <a:p>
            <a:pPr indent="-304800" lvl="0" marL="457200" rtl="0" algn="l">
              <a:lnSpc>
                <a:spcPct val="140000"/>
              </a:lnSpc>
              <a:spcBef>
                <a:spcPts val="0"/>
              </a:spcBef>
              <a:spcAft>
                <a:spcPts val="0"/>
              </a:spcAft>
              <a:buClr>
                <a:srgbClr val="000000"/>
              </a:buClr>
              <a:buSzPts val="1200"/>
              <a:buFont typeface="Arial"/>
              <a:buChar char="●"/>
            </a:pPr>
            <a:r>
              <a:rPr lang="en">
                <a:solidFill>
                  <a:srgbClr val="000000"/>
                </a:solidFill>
                <a:highlight>
                  <a:srgbClr val="FFFFFF"/>
                </a:highlight>
                <a:latin typeface="Arial"/>
                <a:ea typeface="Arial"/>
                <a:cs typeface="Arial"/>
                <a:sym typeface="Arial"/>
              </a:rPr>
              <a:t>We aligned on the project's logic and performance metrics before delving into analysis </a:t>
            </a:r>
            <a:endParaRPr>
              <a:solidFill>
                <a:srgbClr val="000000"/>
              </a:solidFill>
              <a:highlight>
                <a:srgbClr val="FFFFFF"/>
              </a:highlight>
              <a:latin typeface="Arial"/>
              <a:ea typeface="Arial"/>
              <a:cs typeface="Arial"/>
              <a:sym typeface="Arial"/>
            </a:endParaRPr>
          </a:p>
          <a:p>
            <a:pPr indent="-304800" lvl="0" marL="457200" rtl="0" algn="l">
              <a:lnSpc>
                <a:spcPct val="140000"/>
              </a:lnSpc>
              <a:spcBef>
                <a:spcPts val="0"/>
              </a:spcBef>
              <a:spcAft>
                <a:spcPts val="0"/>
              </a:spcAft>
              <a:buClr>
                <a:srgbClr val="000000"/>
              </a:buClr>
              <a:buSzPts val="1200"/>
              <a:buFont typeface="Arial"/>
              <a:buChar char="●"/>
            </a:pPr>
            <a:r>
              <a:rPr lang="en">
                <a:solidFill>
                  <a:srgbClr val="000000"/>
                </a:solidFill>
                <a:highlight>
                  <a:srgbClr val="FFFFFF"/>
                </a:highlight>
                <a:latin typeface="Arial"/>
                <a:ea typeface="Arial"/>
                <a:cs typeface="Arial"/>
                <a:sym typeface="Arial"/>
              </a:rPr>
              <a:t>Using Python and SQL, we progressed through the project phases as a team</a:t>
            </a:r>
            <a:endParaRPr>
              <a:solidFill>
                <a:srgbClr val="000000"/>
              </a:solidFill>
              <a:highlight>
                <a:srgbClr val="FFFFFF"/>
              </a:highlight>
              <a:latin typeface="Arial"/>
              <a:ea typeface="Arial"/>
              <a:cs typeface="Arial"/>
              <a:sym typeface="Arial"/>
            </a:endParaRPr>
          </a:p>
          <a:p>
            <a:pPr indent="-304800" lvl="0" marL="457200" rtl="0" algn="l">
              <a:lnSpc>
                <a:spcPct val="140000"/>
              </a:lnSpc>
              <a:spcBef>
                <a:spcPts val="0"/>
              </a:spcBef>
              <a:spcAft>
                <a:spcPts val="0"/>
              </a:spcAft>
              <a:buClr>
                <a:srgbClr val="000000"/>
              </a:buClr>
              <a:buSzPts val="1200"/>
              <a:buFont typeface="Arial"/>
              <a:buChar char="●"/>
            </a:pPr>
            <a:r>
              <a:rPr lang="en">
                <a:solidFill>
                  <a:srgbClr val="000000"/>
                </a:solidFill>
                <a:highlight>
                  <a:srgbClr val="FFFFFF"/>
                </a:highlight>
                <a:latin typeface="Arial"/>
                <a:ea typeface="Arial"/>
                <a:cs typeface="Arial"/>
                <a:sym typeface="Arial"/>
              </a:rPr>
              <a:t>Only individual tasks were the Tableau visualizations and preparation of the presentation</a:t>
            </a:r>
            <a:endParaRPr>
              <a:solidFill>
                <a:srgbClr val="000000"/>
              </a:solidFill>
              <a:highlight>
                <a:srgbClr val="FFFFFF"/>
              </a:highlight>
              <a:latin typeface="Arial"/>
              <a:ea typeface="Arial"/>
              <a:cs typeface="Arial"/>
              <a:sym typeface="Arial"/>
            </a:endParaRPr>
          </a:p>
        </p:txBody>
      </p:sp>
      <p:grpSp>
        <p:nvGrpSpPr>
          <p:cNvPr id="1472" name="Google Shape;1472;p38"/>
          <p:cNvGrpSpPr/>
          <p:nvPr/>
        </p:nvGrpSpPr>
        <p:grpSpPr>
          <a:xfrm>
            <a:off x="7685728" y="587618"/>
            <a:ext cx="903604" cy="817401"/>
            <a:chOff x="431250" y="4269675"/>
            <a:chExt cx="623175" cy="563725"/>
          </a:xfrm>
        </p:grpSpPr>
        <p:sp>
          <p:nvSpPr>
            <p:cNvPr id="1473" name="Google Shape;1473;p38"/>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8"/>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8"/>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8"/>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77" name="Google Shape;1477;p38"/>
          <p:cNvPicPr preferRelativeResize="0"/>
          <p:nvPr/>
        </p:nvPicPr>
        <p:blipFill rotWithShape="1">
          <a:blip r:embed="rId3">
            <a:alphaModFix/>
          </a:blip>
          <a:srcRect b="0" l="19821" r="23302" t="0"/>
          <a:stretch/>
        </p:blipFill>
        <p:spPr>
          <a:xfrm>
            <a:off x="5037325" y="1142550"/>
            <a:ext cx="3036300" cy="2858400"/>
          </a:xfrm>
          <a:prstGeom prst="ellipse">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1" name="Shape 1481"/>
        <p:cNvGrpSpPr/>
        <p:nvPr/>
      </p:nvGrpSpPr>
      <p:grpSpPr>
        <a:xfrm>
          <a:off x="0" y="0"/>
          <a:ext cx="0" cy="0"/>
          <a:chOff x="0" y="0"/>
          <a:chExt cx="0" cy="0"/>
        </a:xfrm>
      </p:grpSpPr>
      <p:sp>
        <p:nvSpPr>
          <p:cNvPr id="1482" name="Google Shape;1482;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&amp; Learnings</a:t>
            </a:r>
            <a:endParaRPr/>
          </a:p>
        </p:txBody>
      </p:sp>
      <p:sp>
        <p:nvSpPr>
          <p:cNvPr id="1483" name="Google Shape;1483;p39"/>
          <p:cNvSpPr txBox="1"/>
          <p:nvPr/>
        </p:nvSpPr>
        <p:spPr>
          <a:xfrm>
            <a:off x="739950" y="1260075"/>
            <a:ext cx="3904500" cy="31998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200"/>
              </a:spcBef>
              <a:spcAft>
                <a:spcPts val="0"/>
              </a:spcAft>
              <a:buNone/>
            </a:pPr>
            <a:r>
              <a:rPr lang="en" sz="1700">
                <a:highlight>
                  <a:srgbClr val="FFFFFF"/>
                </a:highlight>
                <a:latin typeface="Montserrat"/>
                <a:ea typeface="Montserrat"/>
                <a:cs typeface="Montserrat"/>
                <a:sym typeface="Montserrat"/>
              </a:rPr>
              <a:t>Challenges / Key points:</a:t>
            </a:r>
            <a:endParaRPr sz="1700">
              <a:highlight>
                <a:srgbClr val="FFFFFF"/>
              </a:highlight>
              <a:latin typeface="Montserrat"/>
              <a:ea typeface="Montserrat"/>
              <a:cs typeface="Montserrat"/>
              <a:sym typeface="Montserrat"/>
            </a:endParaRPr>
          </a:p>
          <a:p>
            <a:pPr indent="0" lvl="0" marL="457200" rtl="0" algn="l">
              <a:lnSpc>
                <a:spcPct val="140000"/>
              </a:lnSpc>
              <a:spcBef>
                <a:spcPts val="1200"/>
              </a:spcBef>
              <a:spcAft>
                <a:spcPts val="0"/>
              </a:spcAft>
              <a:buNone/>
            </a:pPr>
            <a:r>
              <a:rPr lang="en" sz="1100">
                <a:highlight>
                  <a:srgbClr val="FFFFFF"/>
                </a:highlight>
                <a:latin typeface="Montserrat"/>
                <a:ea typeface="Montserrat"/>
                <a:cs typeface="Montserrat"/>
                <a:sym typeface="Montserrat"/>
              </a:rPr>
              <a:t>Franklin: </a:t>
            </a:r>
            <a:endParaRPr sz="1100">
              <a:highlight>
                <a:srgbClr val="FFFFFF"/>
              </a:highlight>
              <a:latin typeface="Montserrat"/>
              <a:ea typeface="Montserrat"/>
              <a:cs typeface="Montserrat"/>
              <a:sym typeface="Montserrat"/>
            </a:endParaRPr>
          </a:p>
          <a:p>
            <a:pPr indent="-298450" lvl="0" marL="914400" rtl="0" algn="l">
              <a:lnSpc>
                <a:spcPct val="140000"/>
              </a:lnSpc>
              <a:spcBef>
                <a:spcPts val="1200"/>
              </a:spcBef>
              <a:spcAft>
                <a:spcPts val="0"/>
              </a:spcAft>
              <a:buSzPts val="1100"/>
              <a:buFont typeface="Montserrat"/>
              <a:buChar char="●"/>
            </a:pPr>
            <a:r>
              <a:rPr lang="en" sz="1100">
                <a:highlight>
                  <a:srgbClr val="FFFFFF"/>
                </a:highlight>
                <a:latin typeface="Montserrat"/>
                <a:ea typeface="Montserrat"/>
                <a:cs typeface="Montserrat"/>
                <a:sym typeface="Montserrat"/>
              </a:rPr>
              <a:t>Identify the clients that complete the test</a:t>
            </a:r>
            <a:endParaRPr sz="1100">
              <a:highlight>
                <a:srgbClr val="FFFFFF"/>
              </a:highlight>
              <a:latin typeface="Montserrat"/>
              <a:ea typeface="Montserrat"/>
              <a:cs typeface="Montserrat"/>
              <a:sym typeface="Montserrat"/>
            </a:endParaRPr>
          </a:p>
          <a:p>
            <a:pPr indent="-298450" lvl="0" marL="914400" rtl="0" algn="l">
              <a:lnSpc>
                <a:spcPct val="140000"/>
              </a:lnSpc>
              <a:spcBef>
                <a:spcPts val="0"/>
              </a:spcBef>
              <a:spcAft>
                <a:spcPts val="0"/>
              </a:spcAft>
              <a:buSzPts val="1100"/>
              <a:buFont typeface="Montserrat"/>
              <a:buChar char="●"/>
            </a:pPr>
            <a:r>
              <a:rPr lang="en" sz="1100">
                <a:highlight>
                  <a:srgbClr val="FFFFFF"/>
                </a:highlight>
                <a:latin typeface="Montserrat"/>
                <a:ea typeface="Montserrat"/>
                <a:cs typeface="Montserrat"/>
                <a:sym typeface="Montserrat"/>
              </a:rPr>
              <a:t>Segment the data per Age</a:t>
            </a:r>
            <a:endParaRPr sz="1100">
              <a:highlight>
                <a:srgbClr val="FFFFFF"/>
              </a:highlight>
              <a:latin typeface="Montserrat"/>
              <a:ea typeface="Montserrat"/>
              <a:cs typeface="Montserrat"/>
              <a:sym typeface="Montserrat"/>
            </a:endParaRPr>
          </a:p>
          <a:p>
            <a:pPr indent="0" lvl="0" marL="0" rtl="0" algn="l">
              <a:lnSpc>
                <a:spcPct val="140000"/>
              </a:lnSpc>
              <a:spcBef>
                <a:spcPts val="1200"/>
              </a:spcBef>
              <a:spcAft>
                <a:spcPts val="0"/>
              </a:spcAft>
              <a:buNone/>
            </a:pPr>
            <a:r>
              <a:rPr lang="en" sz="1700">
                <a:highlight>
                  <a:srgbClr val="FFFFFF"/>
                </a:highlight>
                <a:latin typeface="Montserrat"/>
                <a:ea typeface="Montserrat"/>
                <a:cs typeface="Montserrat"/>
                <a:sym typeface="Montserrat"/>
              </a:rPr>
              <a:t>Learnings:</a:t>
            </a:r>
            <a:endParaRPr sz="1700">
              <a:highlight>
                <a:srgbClr val="FFFFFF"/>
              </a:highlight>
              <a:latin typeface="Montserrat"/>
              <a:ea typeface="Montserrat"/>
              <a:cs typeface="Montserrat"/>
              <a:sym typeface="Montserrat"/>
            </a:endParaRPr>
          </a:p>
          <a:p>
            <a:pPr indent="0" lvl="0" marL="457200" rtl="0" algn="l">
              <a:lnSpc>
                <a:spcPct val="140000"/>
              </a:lnSpc>
              <a:spcBef>
                <a:spcPts val="1200"/>
              </a:spcBef>
              <a:spcAft>
                <a:spcPts val="0"/>
              </a:spcAft>
              <a:buNone/>
            </a:pPr>
            <a:r>
              <a:rPr lang="en" sz="1100">
                <a:highlight>
                  <a:srgbClr val="FFFFFF"/>
                </a:highlight>
                <a:latin typeface="Montserrat"/>
                <a:ea typeface="Montserrat"/>
                <a:cs typeface="Montserrat"/>
                <a:sym typeface="Montserrat"/>
              </a:rPr>
              <a:t>Franklin: </a:t>
            </a:r>
            <a:endParaRPr sz="1100">
              <a:highlight>
                <a:srgbClr val="FFFFFF"/>
              </a:highlight>
              <a:latin typeface="Montserrat"/>
              <a:ea typeface="Montserrat"/>
              <a:cs typeface="Montserrat"/>
              <a:sym typeface="Montserrat"/>
            </a:endParaRPr>
          </a:p>
          <a:p>
            <a:pPr indent="-298450" lvl="0" marL="914400" rtl="0" algn="l">
              <a:lnSpc>
                <a:spcPct val="140000"/>
              </a:lnSpc>
              <a:spcBef>
                <a:spcPts val="1200"/>
              </a:spcBef>
              <a:spcAft>
                <a:spcPts val="0"/>
              </a:spcAft>
              <a:buSzPts val="1100"/>
              <a:buFont typeface="Montserrat"/>
              <a:buChar char="●"/>
            </a:pPr>
            <a:r>
              <a:rPr lang="en" sz="1100">
                <a:highlight>
                  <a:schemeClr val="dk1"/>
                </a:highlight>
                <a:latin typeface="Montserrat"/>
                <a:ea typeface="Montserrat"/>
                <a:cs typeface="Montserrat"/>
                <a:sym typeface="Montserrat"/>
              </a:rPr>
              <a:t>Organize the ideas and the scripts, tableau visuals</a:t>
            </a:r>
            <a:endParaRPr sz="1100">
              <a:highlight>
                <a:srgbClr val="FFFFFF"/>
              </a:highlight>
              <a:latin typeface="Montserrat"/>
              <a:ea typeface="Montserrat"/>
              <a:cs typeface="Montserrat"/>
              <a:sym typeface="Montserrat"/>
            </a:endParaRPr>
          </a:p>
          <a:p>
            <a:pPr indent="0" lvl="0" marL="0" rtl="0" algn="l">
              <a:lnSpc>
                <a:spcPct val="140000"/>
              </a:lnSpc>
              <a:spcBef>
                <a:spcPts val="1200"/>
              </a:spcBef>
              <a:spcAft>
                <a:spcPts val="0"/>
              </a:spcAft>
              <a:buNone/>
            </a:pPr>
            <a:r>
              <a:t/>
            </a:r>
            <a:endParaRPr sz="1000">
              <a:highlight>
                <a:srgbClr val="FFFFFF"/>
              </a:highlight>
              <a:latin typeface="Montserrat"/>
              <a:ea typeface="Montserrat"/>
              <a:cs typeface="Montserrat"/>
              <a:sym typeface="Montserrat"/>
            </a:endParaRPr>
          </a:p>
          <a:p>
            <a:pPr indent="0" lvl="0" marL="0" rtl="0" algn="l">
              <a:spcBef>
                <a:spcPts val="1200"/>
              </a:spcBef>
              <a:spcAft>
                <a:spcPts val="0"/>
              </a:spcAft>
              <a:buNone/>
            </a:pPr>
            <a:r>
              <a:t/>
            </a:r>
            <a:endParaRPr sz="1200">
              <a:solidFill>
                <a:schemeClr val="dk2"/>
              </a:solidFill>
              <a:latin typeface="Maven Pro"/>
              <a:ea typeface="Maven Pro"/>
              <a:cs typeface="Maven Pro"/>
              <a:sym typeface="Maven Pro"/>
            </a:endParaRPr>
          </a:p>
        </p:txBody>
      </p:sp>
      <p:sp>
        <p:nvSpPr>
          <p:cNvPr id="1484" name="Google Shape;1484;p39"/>
          <p:cNvSpPr txBox="1"/>
          <p:nvPr/>
        </p:nvSpPr>
        <p:spPr>
          <a:xfrm>
            <a:off x="4572000" y="1260075"/>
            <a:ext cx="3904500" cy="31998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200"/>
              </a:spcBef>
              <a:spcAft>
                <a:spcPts val="0"/>
              </a:spcAft>
              <a:buNone/>
            </a:pPr>
            <a:r>
              <a:t/>
            </a:r>
            <a:endParaRPr sz="1600">
              <a:highlight>
                <a:srgbClr val="FFFFFF"/>
              </a:highlight>
              <a:latin typeface="Montserrat"/>
              <a:ea typeface="Montserrat"/>
              <a:cs typeface="Montserrat"/>
              <a:sym typeface="Montserrat"/>
            </a:endParaRPr>
          </a:p>
          <a:p>
            <a:pPr indent="0" lvl="0" marL="457200" rtl="0" algn="l">
              <a:lnSpc>
                <a:spcPct val="140000"/>
              </a:lnSpc>
              <a:spcBef>
                <a:spcPts val="1200"/>
              </a:spcBef>
              <a:spcAft>
                <a:spcPts val="0"/>
              </a:spcAft>
              <a:buNone/>
            </a:pPr>
            <a:r>
              <a:rPr lang="en" sz="1100">
                <a:highlight>
                  <a:srgbClr val="FFFFFF"/>
                </a:highlight>
                <a:latin typeface="Montserrat"/>
                <a:ea typeface="Montserrat"/>
                <a:cs typeface="Montserrat"/>
                <a:sym typeface="Montserrat"/>
              </a:rPr>
              <a:t>Ricardo: </a:t>
            </a:r>
            <a:endParaRPr sz="1100">
              <a:highlight>
                <a:srgbClr val="FFFFFF"/>
              </a:highlight>
              <a:latin typeface="Montserrat"/>
              <a:ea typeface="Montserrat"/>
              <a:cs typeface="Montserrat"/>
              <a:sym typeface="Montserrat"/>
            </a:endParaRPr>
          </a:p>
          <a:p>
            <a:pPr indent="-298450" lvl="0" marL="914400" rtl="0" algn="l">
              <a:lnSpc>
                <a:spcPct val="140000"/>
              </a:lnSpc>
              <a:spcBef>
                <a:spcPts val="1200"/>
              </a:spcBef>
              <a:spcAft>
                <a:spcPts val="0"/>
              </a:spcAft>
              <a:buSzPts val="1100"/>
              <a:buFont typeface="Montserrat"/>
              <a:buChar char="●"/>
            </a:pPr>
            <a:r>
              <a:rPr lang="en" sz="1100">
                <a:highlight>
                  <a:srgbClr val="FFFFFF"/>
                </a:highlight>
                <a:latin typeface="Montserrat"/>
                <a:ea typeface="Montserrat"/>
                <a:cs typeface="Montserrat"/>
                <a:sym typeface="Montserrat"/>
              </a:rPr>
              <a:t>The Hypothesis testing </a:t>
            </a:r>
            <a:endParaRPr sz="1100">
              <a:highlight>
                <a:srgbClr val="FFFFFF"/>
              </a:highlight>
              <a:latin typeface="Montserrat"/>
              <a:ea typeface="Montserrat"/>
              <a:cs typeface="Montserrat"/>
              <a:sym typeface="Montserrat"/>
            </a:endParaRPr>
          </a:p>
          <a:p>
            <a:pPr indent="-298450" lvl="0" marL="914400" rtl="0" algn="l">
              <a:lnSpc>
                <a:spcPct val="140000"/>
              </a:lnSpc>
              <a:spcBef>
                <a:spcPts val="0"/>
              </a:spcBef>
              <a:spcAft>
                <a:spcPts val="0"/>
              </a:spcAft>
              <a:buSzPts val="1100"/>
              <a:buFont typeface="Montserrat"/>
              <a:buChar char="●"/>
            </a:pPr>
            <a:r>
              <a:rPr lang="en" sz="1100">
                <a:highlight>
                  <a:srgbClr val="FFFFFF"/>
                </a:highlight>
                <a:latin typeface="Montserrat"/>
                <a:ea typeface="Montserrat"/>
                <a:cs typeface="Montserrat"/>
                <a:sym typeface="Montserrat"/>
              </a:rPr>
              <a:t>After-hour work </a:t>
            </a:r>
            <a:r>
              <a:rPr lang="en" sz="1100">
                <a:highlight>
                  <a:srgbClr val="FFFFFF"/>
                </a:highlight>
                <a:latin typeface="Montserrat"/>
                <a:ea typeface="Montserrat"/>
                <a:cs typeface="Montserrat"/>
                <a:sym typeface="Montserrat"/>
              </a:rPr>
              <a:t>responsibilities</a:t>
            </a:r>
            <a:endParaRPr sz="1100">
              <a:highlight>
                <a:srgbClr val="FFFFFF"/>
              </a:highlight>
              <a:latin typeface="Montserrat"/>
              <a:ea typeface="Montserrat"/>
              <a:cs typeface="Montserrat"/>
              <a:sym typeface="Montserrat"/>
            </a:endParaRPr>
          </a:p>
          <a:p>
            <a:pPr indent="0" lvl="0" marL="457200" rtl="0" algn="l">
              <a:lnSpc>
                <a:spcPct val="140000"/>
              </a:lnSpc>
              <a:spcBef>
                <a:spcPts val="1200"/>
              </a:spcBef>
              <a:spcAft>
                <a:spcPts val="0"/>
              </a:spcAft>
              <a:buNone/>
            </a:pPr>
            <a:r>
              <a:t/>
            </a:r>
            <a:endParaRPr sz="1100">
              <a:highlight>
                <a:srgbClr val="FFFFFF"/>
              </a:highlight>
              <a:latin typeface="Montserrat"/>
              <a:ea typeface="Montserrat"/>
              <a:cs typeface="Montserrat"/>
              <a:sym typeface="Montserrat"/>
            </a:endParaRPr>
          </a:p>
          <a:p>
            <a:pPr indent="0" lvl="0" marL="457200" rtl="0" algn="l">
              <a:lnSpc>
                <a:spcPct val="140000"/>
              </a:lnSpc>
              <a:spcBef>
                <a:spcPts val="1200"/>
              </a:spcBef>
              <a:spcAft>
                <a:spcPts val="0"/>
              </a:spcAft>
              <a:buNone/>
            </a:pPr>
            <a:r>
              <a:rPr lang="en" sz="1100">
                <a:highlight>
                  <a:srgbClr val="FFFFFF"/>
                </a:highlight>
                <a:latin typeface="Montserrat"/>
                <a:ea typeface="Montserrat"/>
                <a:cs typeface="Montserrat"/>
                <a:sym typeface="Montserrat"/>
              </a:rPr>
              <a:t>Ricardo:</a:t>
            </a:r>
            <a:endParaRPr sz="1100">
              <a:highlight>
                <a:srgbClr val="FFFFFF"/>
              </a:highlight>
              <a:latin typeface="Montserrat"/>
              <a:ea typeface="Montserrat"/>
              <a:cs typeface="Montserrat"/>
              <a:sym typeface="Montserrat"/>
            </a:endParaRPr>
          </a:p>
          <a:p>
            <a:pPr indent="-298450" lvl="0" marL="914400" rtl="0" algn="l">
              <a:lnSpc>
                <a:spcPct val="140000"/>
              </a:lnSpc>
              <a:spcBef>
                <a:spcPts val="1200"/>
              </a:spcBef>
              <a:spcAft>
                <a:spcPts val="0"/>
              </a:spcAft>
              <a:buSzPts val="1100"/>
              <a:buFont typeface="Montserrat"/>
              <a:buChar char="●"/>
            </a:pPr>
            <a:r>
              <a:rPr lang="en" sz="1100">
                <a:highlight>
                  <a:srgbClr val="FFFFFF"/>
                </a:highlight>
                <a:latin typeface="Montserrat"/>
                <a:ea typeface="Montserrat"/>
                <a:cs typeface="Montserrat"/>
                <a:sym typeface="Montserrat"/>
              </a:rPr>
              <a:t>Organize the logic and ideas first and then explore data</a:t>
            </a:r>
            <a:endParaRPr sz="1100">
              <a:highlight>
                <a:srgbClr val="FFFFFF"/>
              </a:highlight>
              <a:latin typeface="Montserrat"/>
              <a:ea typeface="Montserrat"/>
              <a:cs typeface="Montserrat"/>
              <a:sym typeface="Montserrat"/>
            </a:endParaRPr>
          </a:p>
          <a:p>
            <a:pPr indent="0" lvl="0" marL="0" rtl="0" algn="l">
              <a:spcBef>
                <a:spcPts val="1200"/>
              </a:spcBef>
              <a:spcAft>
                <a:spcPts val="0"/>
              </a:spcAft>
              <a:buNone/>
            </a:pPr>
            <a:r>
              <a:t/>
            </a:r>
            <a:endParaRPr sz="1200">
              <a:solidFill>
                <a:schemeClr val="dk2"/>
              </a:solidFill>
              <a:latin typeface="Maven Pro"/>
              <a:ea typeface="Maven Pro"/>
              <a:cs typeface="Maven Pro"/>
              <a:sym typeface="Maven Pro"/>
            </a:endParaRPr>
          </a:p>
        </p:txBody>
      </p:sp>
      <p:cxnSp>
        <p:nvCxnSpPr>
          <p:cNvPr id="1485" name="Google Shape;1485;p39"/>
          <p:cNvCxnSpPr/>
          <p:nvPr/>
        </p:nvCxnSpPr>
        <p:spPr>
          <a:xfrm>
            <a:off x="663750" y="3012375"/>
            <a:ext cx="77367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9" name="Shape 1489"/>
        <p:cNvGrpSpPr/>
        <p:nvPr/>
      </p:nvGrpSpPr>
      <p:grpSpPr>
        <a:xfrm>
          <a:off x="0" y="0"/>
          <a:ext cx="0" cy="0"/>
          <a:chOff x="0" y="0"/>
          <a:chExt cx="0" cy="0"/>
        </a:xfrm>
      </p:grpSpPr>
      <p:sp>
        <p:nvSpPr>
          <p:cNvPr id="1490" name="Google Shape;1490;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491" name="Google Shape;1491;p40"/>
          <p:cNvSpPr txBox="1"/>
          <p:nvPr/>
        </p:nvSpPr>
        <p:spPr>
          <a:xfrm>
            <a:off x="903450" y="1349900"/>
            <a:ext cx="7337100" cy="3342300"/>
          </a:xfrm>
          <a:prstGeom prst="rect">
            <a:avLst/>
          </a:prstGeom>
          <a:noFill/>
          <a:ln>
            <a:noFill/>
          </a:ln>
        </p:spPr>
        <p:txBody>
          <a:bodyPr anchorCtr="0" anchor="t" bIns="91425" lIns="91425" spcFirstLastPara="1" rIns="91425" wrap="square" tIns="91425">
            <a:noAutofit/>
          </a:bodyPr>
          <a:lstStyle/>
          <a:p>
            <a:pPr indent="-336550" lvl="0" marL="457200" rtl="0" algn="l">
              <a:lnSpc>
                <a:spcPct val="140000"/>
              </a:lnSpc>
              <a:spcBef>
                <a:spcPts val="1200"/>
              </a:spcBef>
              <a:spcAft>
                <a:spcPts val="0"/>
              </a:spcAft>
              <a:buSzPts val="1700"/>
              <a:buFont typeface="Montserrat"/>
              <a:buChar char="●"/>
            </a:pPr>
            <a:r>
              <a:rPr lang="en" sz="1600">
                <a:latin typeface="Montserrat"/>
                <a:ea typeface="Montserrat"/>
                <a:cs typeface="Montserrat"/>
                <a:sym typeface="Montserrat"/>
              </a:rPr>
              <a:t>A</a:t>
            </a:r>
            <a:r>
              <a:rPr lang="en" sz="1600">
                <a:latin typeface="Montserrat"/>
                <a:ea typeface="Montserrat"/>
                <a:cs typeface="Montserrat"/>
                <a:sym typeface="Montserrat"/>
              </a:rPr>
              <a:t> significant Improvement in Completion Rate with the New UI</a:t>
            </a:r>
            <a:endParaRPr sz="1600">
              <a:latin typeface="Montserrat"/>
              <a:ea typeface="Montserrat"/>
              <a:cs typeface="Montserrat"/>
              <a:sym typeface="Montserrat"/>
            </a:endParaRPr>
          </a:p>
          <a:p>
            <a:pPr indent="-330200" lvl="0" marL="457200" rtl="0" algn="l">
              <a:lnSpc>
                <a:spcPct val="140000"/>
              </a:lnSpc>
              <a:spcBef>
                <a:spcPts val="0"/>
              </a:spcBef>
              <a:spcAft>
                <a:spcPts val="0"/>
              </a:spcAft>
              <a:buSzPts val="1600"/>
              <a:buFont typeface="Montserrat"/>
              <a:buChar char="●"/>
            </a:pPr>
            <a:r>
              <a:rPr lang="en" sz="1600">
                <a:latin typeface="Montserrat"/>
                <a:ea typeface="Montserrat"/>
                <a:cs typeface="Montserrat"/>
                <a:sym typeface="Montserrat"/>
              </a:rPr>
              <a:t>No Significant Reduction in Repeated Steps</a:t>
            </a:r>
            <a:endParaRPr sz="1600">
              <a:latin typeface="Montserrat"/>
              <a:ea typeface="Montserrat"/>
              <a:cs typeface="Montserrat"/>
              <a:sym typeface="Montserrat"/>
            </a:endParaRPr>
          </a:p>
          <a:p>
            <a:pPr indent="-330200" lvl="0" marL="457200" rtl="0" algn="l">
              <a:lnSpc>
                <a:spcPct val="140000"/>
              </a:lnSpc>
              <a:spcBef>
                <a:spcPts val="0"/>
              </a:spcBef>
              <a:spcAft>
                <a:spcPts val="0"/>
              </a:spcAft>
              <a:buSzPts val="1600"/>
              <a:buFont typeface="Montserrat"/>
              <a:buChar char="●"/>
            </a:pPr>
            <a:r>
              <a:rPr lang="en" sz="1600">
                <a:latin typeface="Montserrat"/>
                <a:ea typeface="Montserrat"/>
                <a:cs typeface="Montserrat"/>
                <a:sym typeface="Montserrat"/>
              </a:rPr>
              <a:t>Younger clients demonstrated better performance with the new process.</a:t>
            </a:r>
            <a:endParaRPr sz="1600">
              <a:latin typeface="Montserrat"/>
              <a:ea typeface="Montserrat"/>
              <a:cs typeface="Montserrat"/>
              <a:sym typeface="Montserrat"/>
            </a:endParaRPr>
          </a:p>
          <a:p>
            <a:pPr indent="-330200" lvl="0" marL="457200" rtl="0" algn="l">
              <a:lnSpc>
                <a:spcPct val="140000"/>
              </a:lnSpc>
              <a:spcBef>
                <a:spcPts val="0"/>
              </a:spcBef>
              <a:spcAft>
                <a:spcPts val="0"/>
              </a:spcAft>
              <a:buSzPts val="1600"/>
              <a:buFont typeface="Montserrat"/>
              <a:buChar char="●"/>
            </a:pPr>
            <a:r>
              <a:rPr lang="en" sz="1600">
                <a:latin typeface="Montserrat"/>
                <a:ea typeface="Montserrat"/>
                <a:cs typeface="Montserrat"/>
                <a:sym typeface="Montserrat"/>
              </a:rPr>
              <a:t>In contrast, the oldest clients performed the worst, with lower completion rates and more repeated steps.</a:t>
            </a:r>
            <a:endParaRPr sz="1600">
              <a:latin typeface="Montserrat"/>
              <a:ea typeface="Montserrat"/>
              <a:cs typeface="Montserrat"/>
              <a:sym typeface="Montserrat"/>
            </a:endParaRPr>
          </a:p>
          <a:p>
            <a:pPr indent="-330200" lvl="0" marL="457200" rtl="0" algn="l">
              <a:lnSpc>
                <a:spcPct val="140000"/>
              </a:lnSpc>
              <a:spcBef>
                <a:spcPts val="0"/>
              </a:spcBef>
              <a:spcAft>
                <a:spcPts val="0"/>
              </a:spcAft>
              <a:buSzPts val="1600"/>
              <a:buFont typeface="Montserrat"/>
              <a:buChar char="●"/>
            </a:pPr>
            <a:r>
              <a:rPr lang="en" sz="1600">
                <a:latin typeface="Montserrat"/>
                <a:ea typeface="Montserrat"/>
                <a:cs typeface="Montserrat"/>
                <a:sym typeface="Montserrat"/>
              </a:rPr>
              <a:t>Step 1 was identified as the most frequently repeated step, although not by a significant margin.</a:t>
            </a:r>
            <a:endParaRPr sz="16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1497" name="Google Shape;1497;p41"/>
          <p:cNvSpPr txBox="1"/>
          <p:nvPr/>
        </p:nvSpPr>
        <p:spPr>
          <a:xfrm>
            <a:off x="408425" y="1426100"/>
            <a:ext cx="8102100" cy="33423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200"/>
              </a:spcBef>
              <a:spcAft>
                <a:spcPts val="0"/>
              </a:spcAft>
              <a:buNone/>
            </a:pPr>
            <a:r>
              <a:rPr b="1" lang="en" sz="1100"/>
              <a:t>Enhance Intermediate Steps</a:t>
            </a:r>
            <a:r>
              <a:rPr lang="en" sz="1100"/>
              <a:t>:</a:t>
            </a:r>
            <a:endParaRPr sz="1100"/>
          </a:p>
          <a:p>
            <a:pPr indent="-298450" lvl="0" marL="457200" rtl="0" algn="l">
              <a:lnSpc>
                <a:spcPct val="115000"/>
              </a:lnSpc>
              <a:spcBef>
                <a:spcPts val="1200"/>
              </a:spcBef>
              <a:spcAft>
                <a:spcPts val="0"/>
              </a:spcAft>
              <a:buSzPts val="1100"/>
              <a:buChar char="●"/>
            </a:pPr>
            <a:r>
              <a:rPr lang="en" sz="1100"/>
              <a:t>Since the repeated step count did not decrease significantly, consider refining the intermediate steps to make them more intuitive and reduce the likelihood of users needing to repeat them. (This may vary per Age group see the provided to graph for details)</a:t>
            </a:r>
            <a:endParaRPr sz="1100"/>
          </a:p>
          <a:p>
            <a:pPr indent="0" lvl="0" marL="0" rtl="0" algn="l">
              <a:lnSpc>
                <a:spcPct val="115000"/>
              </a:lnSpc>
              <a:spcBef>
                <a:spcPts val="1200"/>
              </a:spcBef>
              <a:spcAft>
                <a:spcPts val="0"/>
              </a:spcAft>
              <a:buNone/>
            </a:pPr>
            <a:r>
              <a:rPr b="1" lang="en" sz="1100"/>
              <a:t>Targeted Usability Improvements for Older Clients</a:t>
            </a:r>
            <a:r>
              <a:rPr lang="en" sz="1100"/>
              <a:t>:</a:t>
            </a:r>
            <a:endParaRPr sz="1100"/>
          </a:p>
          <a:p>
            <a:pPr indent="-298450" lvl="0" marL="457200" rtl="0" algn="l">
              <a:lnSpc>
                <a:spcPct val="115000"/>
              </a:lnSpc>
              <a:spcBef>
                <a:spcPts val="1200"/>
              </a:spcBef>
              <a:spcAft>
                <a:spcPts val="0"/>
              </a:spcAft>
              <a:buSzPts val="1100"/>
              <a:buChar char="●"/>
            </a:pPr>
            <a:r>
              <a:rPr lang="en" sz="1100"/>
              <a:t>Given the challenges faced by older clients, conduct targeted usability testing with this demographic to identify specific pain points. Tailoring the UI to be more senior-friendly, with clearer instructions and simpler navigation, could help improve their experience.</a:t>
            </a:r>
            <a:endParaRPr sz="1100"/>
          </a:p>
          <a:p>
            <a:pPr indent="0" lvl="0" marL="0" rtl="0" algn="l">
              <a:lnSpc>
                <a:spcPct val="115000"/>
              </a:lnSpc>
              <a:spcBef>
                <a:spcPts val="1200"/>
              </a:spcBef>
              <a:spcAft>
                <a:spcPts val="0"/>
              </a:spcAft>
              <a:buNone/>
            </a:pPr>
            <a:r>
              <a:rPr b="1" lang="en" sz="1100"/>
              <a:t>Continuous Monitoring and Iteration</a:t>
            </a:r>
            <a:r>
              <a:rPr lang="en" sz="1100"/>
              <a:t>:</a:t>
            </a:r>
            <a:endParaRPr sz="1100"/>
          </a:p>
          <a:p>
            <a:pPr indent="-298450" lvl="0" marL="457200" rtl="0" algn="l">
              <a:lnSpc>
                <a:spcPct val="115000"/>
              </a:lnSpc>
              <a:spcBef>
                <a:spcPts val="1200"/>
              </a:spcBef>
              <a:spcAft>
                <a:spcPts val="0"/>
              </a:spcAft>
              <a:buSzPts val="1100"/>
              <a:buChar char="●"/>
            </a:pPr>
            <a:r>
              <a:rPr lang="en" sz="1100"/>
              <a:t>Continuously monitor user interactions and gather feedback to identify areas for ongoing improvement. Iterative testing and refinement will ensure that the UI continues to meet the evolving needs of Vanguard's clients.</a:t>
            </a:r>
            <a:endParaRPr sz="16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1" name="Shape 1501"/>
        <p:cNvGrpSpPr/>
        <p:nvPr/>
      </p:nvGrpSpPr>
      <p:grpSpPr>
        <a:xfrm>
          <a:off x="0" y="0"/>
          <a:ext cx="0" cy="0"/>
          <a:chOff x="0" y="0"/>
          <a:chExt cx="0" cy="0"/>
        </a:xfrm>
      </p:grpSpPr>
      <p:sp>
        <p:nvSpPr>
          <p:cNvPr id="1502" name="Google Shape;1502;p42"/>
          <p:cNvSpPr txBox="1"/>
          <p:nvPr>
            <p:ph type="title"/>
          </p:nvPr>
        </p:nvSpPr>
        <p:spPr>
          <a:xfrm>
            <a:off x="1574055" y="1407225"/>
            <a:ext cx="6155100" cy="105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900"/>
              <a:t>Thanks for your attention!</a:t>
            </a:r>
            <a:endParaRPr sz="5900"/>
          </a:p>
        </p:txBody>
      </p:sp>
      <p:sp>
        <p:nvSpPr>
          <p:cNvPr id="1503" name="Google Shape;1503;p42"/>
          <p:cNvSpPr txBox="1"/>
          <p:nvPr>
            <p:ph idx="1" type="subTitle"/>
          </p:nvPr>
        </p:nvSpPr>
        <p:spPr>
          <a:xfrm>
            <a:off x="2258600" y="3255325"/>
            <a:ext cx="4448100" cy="47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Any </a:t>
            </a:r>
            <a:r>
              <a:rPr b="1" lang="en" sz="1600">
                <a:latin typeface="Montserrat"/>
                <a:ea typeface="Montserrat"/>
                <a:cs typeface="Montserrat"/>
                <a:sym typeface="Montserrat"/>
              </a:rPr>
              <a:t>questions?</a:t>
            </a:r>
            <a:endParaRPr/>
          </a:p>
        </p:txBody>
      </p:sp>
      <p:pic>
        <p:nvPicPr>
          <p:cNvPr id="1504" name="Google Shape;1504;p42"/>
          <p:cNvPicPr preferRelativeResize="0"/>
          <p:nvPr/>
        </p:nvPicPr>
        <p:blipFill rotWithShape="1">
          <a:blip r:embed="rId3">
            <a:alphaModFix/>
          </a:blip>
          <a:srcRect b="0" l="4780" r="0" t="0"/>
          <a:stretch/>
        </p:blipFill>
        <p:spPr>
          <a:xfrm>
            <a:off x="2112825" y="3641225"/>
            <a:ext cx="4901950" cy="475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 of Presentation</a:t>
            </a:r>
            <a:endParaRPr/>
          </a:p>
        </p:txBody>
      </p:sp>
      <p:graphicFrame>
        <p:nvGraphicFramePr>
          <p:cNvPr id="1363" name="Google Shape;1363;p26"/>
          <p:cNvGraphicFramePr/>
          <p:nvPr/>
        </p:nvGraphicFramePr>
        <p:xfrm>
          <a:off x="952500" y="1041425"/>
          <a:ext cx="3000000" cy="3000000"/>
        </p:xfrm>
        <a:graphic>
          <a:graphicData uri="http://schemas.openxmlformats.org/drawingml/2006/table">
            <a:tbl>
              <a:tblPr>
                <a:noFill/>
                <a:tableStyleId>{E2709318-CDDF-49A1-B9C0-ADACCC651805}</a:tableStyleId>
              </a:tblPr>
              <a:tblGrid>
                <a:gridCol w="3619500"/>
                <a:gridCol w="3619500"/>
              </a:tblGrid>
              <a:tr h="408375">
                <a:tc>
                  <a:txBody>
                    <a:bodyPr/>
                    <a:lstStyle/>
                    <a:p>
                      <a:pPr indent="0" lvl="0" marL="0" rtl="0" algn="ctr">
                        <a:spcBef>
                          <a:spcPts val="0"/>
                        </a:spcBef>
                        <a:spcAft>
                          <a:spcPts val="0"/>
                        </a:spcAft>
                        <a:buNone/>
                      </a:pPr>
                      <a:r>
                        <a:rPr b="1" lang="en" sz="1200">
                          <a:highlight>
                            <a:srgbClr val="FFFFFF"/>
                          </a:highlight>
                        </a:rPr>
                        <a:t>Introduction</a:t>
                      </a:r>
                      <a:r>
                        <a:rPr lang="en" sz="1200">
                          <a:highlight>
                            <a:srgbClr val="FFFFFF"/>
                          </a:highlight>
                        </a:rPr>
                        <a:t> </a:t>
                      </a:r>
                      <a:endParaRPr/>
                    </a:p>
                  </a:txBody>
                  <a:tcPr marT="91425" marB="91425" marR="91425" marL="91425"/>
                </a:tc>
                <a:tc>
                  <a:txBody>
                    <a:bodyPr/>
                    <a:lstStyle/>
                    <a:p>
                      <a:pPr indent="0" lvl="0" marL="0" rtl="0" algn="ctr">
                        <a:spcBef>
                          <a:spcPts val="0"/>
                        </a:spcBef>
                        <a:spcAft>
                          <a:spcPts val="0"/>
                        </a:spcAft>
                        <a:buNone/>
                      </a:pPr>
                      <a:r>
                        <a:rPr b="1" lang="en"/>
                        <a:t>3</a:t>
                      </a:r>
                      <a:endParaRPr b="1"/>
                    </a:p>
                  </a:txBody>
                  <a:tcPr marT="91425" marB="91425" marR="91425" marL="91425"/>
                </a:tc>
              </a:tr>
              <a:tr h="392700">
                <a:tc>
                  <a:txBody>
                    <a:bodyPr/>
                    <a:lstStyle/>
                    <a:p>
                      <a:pPr indent="0" lvl="0" marL="0" rtl="0" algn="ctr">
                        <a:spcBef>
                          <a:spcPts val="0"/>
                        </a:spcBef>
                        <a:spcAft>
                          <a:spcPts val="0"/>
                        </a:spcAft>
                        <a:buNone/>
                      </a:pPr>
                      <a:r>
                        <a:rPr b="1" lang="en" sz="1200">
                          <a:highlight>
                            <a:srgbClr val="FFFFFF"/>
                          </a:highlight>
                        </a:rPr>
                        <a:t>Data Overview</a:t>
                      </a:r>
                      <a:endParaRPr/>
                    </a:p>
                  </a:txBody>
                  <a:tcPr marT="91425" marB="91425" marR="91425" marL="91425"/>
                </a:tc>
                <a:tc>
                  <a:txBody>
                    <a:bodyPr/>
                    <a:lstStyle/>
                    <a:p>
                      <a:pPr indent="0" lvl="0" marL="0" rtl="0" algn="ctr">
                        <a:spcBef>
                          <a:spcPts val="0"/>
                        </a:spcBef>
                        <a:spcAft>
                          <a:spcPts val="0"/>
                        </a:spcAft>
                        <a:buNone/>
                      </a:pPr>
                      <a:r>
                        <a:rPr b="1" lang="en"/>
                        <a:t>4 - 5</a:t>
                      </a:r>
                      <a:endParaRPr b="1"/>
                    </a:p>
                  </a:txBody>
                  <a:tcPr marT="91425" marB="91425" marR="91425" marL="91425"/>
                </a:tc>
              </a:tr>
              <a:tr h="392700">
                <a:tc>
                  <a:txBody>
                    <a:bodyPr/>
                    <a:lstStyle/>
                    <a:p>
                      <a:pPr indent="0" lvl="0" marL="0" rtl="0" algn="ctr">
                        <a:spcBef>
                          <a:spcPts val="0"/>
                        </a:spcBef>
                        <a:spcAft>
                          <a:spcPts val="0"/>
                        </a:spcAft>
                        <a:buNone/>
                      </a:pPr>
                      <a:r>
                        <a:rPr b="1" lang="en" sz="1200">
                          <a:highlight>
                            <a:srgbClr val="FFFFFF"/>
                          </a:highlight>
                        </a:rPr>
                        <a:t>Exploratory Data Analysis (EDA)</a:t>
                      </a:r>
                      <a:r>
                        <a:rPr lang="en" sz="1200">
                          <a:highlight>
                            <a:srgbClr val="FFFFFF"/>
                          </a:highlight>
                        </a:rPr>
                        <a:t> </a:t>
                      </a:r>
                      <a:endParaRPr/>
                    </a:p>
                  </a:txBody>
                  <a:tcPr marT="91425" marB="91425" marR="91425" marL="91425"/>
                </a:tc>
                <a:tc>
                  <a:txBody>
                    <a:bodyPr/>
                    <a:lstStyle/>
                    <a:p>
                      <a:pPr indent="0" lvl="0" marL="0" rtl="0" algn="ctr">
                        <a:spcBef>
                          <a:spcPts val="0"/>
                        </a:spcBef>
                        <a:spcAft>
                          <a:spcPts val="0"/>
                        </a:spcAft>
                        <a:buNone/>
                      </a:pPr>
                      <a:r>
                        <a:rPr b="1" lang="en"/>
                        <a:t>6 - 7 - 8</a:t>
                      </a:r>
                      <a:endParaRPr b="1"/>
                    </a:p>
                  </a:txBody>
                  <a:tcPr marT="91425" marB="91425" marR="91425" marL="91425"/>
                </a:tc>
              </a:tr>
              <a:tr h="392700">
                <a:tc>
                  <a:txBody>
                    <a:bodyPr/>
                    <a:lstStyle/>
                    <a:p>
                      <a:pPr indent="0" lvl="0" marL="0" rtl="0" algn="ctr">
                        <a:spcBef>
                          <a:spcPts val="0"/>
                        </a:spcBef>
                        <a:spcAft>
                          <a:spcPts val="0"/>
                        </a:spcAft>
                        <a:buNone/>
                      </a:pPr>
                      <a:r>
                        <a:rPr b="1" lang="en" sz="1200">
                          <a:highlight>
                            <a:srgbClr val="FFFFFF"/>
                          </a:highlight>
                        </a:rPr>
                        <a:t>Performance Metrics</a:t>
                      </a:r>
                      <a:endParaRPr/>
                    </a:p>
                  </a:txBody>
                  <a:tcPr marT="91425" marB="91425" marR="91425" marL="91425"/>
                </a:tc>
                <a:tc>
                  <a:txBody>
                    <a:bodyPr/>
                    <a:lstStyle/>
                    <a:p>
                      <a:pPr indent="0" lvl="0" marL="0" rtl="0" algn="ctr">
                        <a:spcBef>
                          <a:spcPts val="0"/>
                        </a:spcBef>
                        <a:spcAft>
                          <a:spcPts val="0"/>
                        </a:spcAft>
                        <a:buNone/>
                      </a:pPr>
                      <a:r>
                        <a:rPr b="1" lang="en"/>
                        <a:t>9 - 10</a:t>
                      </a:r>
                      <a:endParaRPr b="1"/>
                    </a:p>
                  </a:txBody>
                  <a:tcPr marT="91425" marB="91425" marR="91425" marL="91425"/>
                </a:tc>
              </a:tr>
              <a:tr h="392700">
                <a:tc>
                  <a:txBody>
                    <a:bodyPr/>
                    <a:lstStyle/>
                    <a:p>
                      <a:pPr indent="0" lvl="0" marL="0" rtl="0" algn="ctr">
                        <a:spcBef>
                          <a:spcPts val="0"/>
                        </a:spcBef>
                        <a:spcAft>
                          <a:spcPts val="0"/>
                        </a:spcAft>
                        <a:buNone/>
                      </a:pPr>
                      <a:r>
                        <a:rPr b="1" lang="en" sz="1200">
                          <a:highlight>
                            <a:srgbClr val="FFFFFF"/>
                          </a:highlight>
                        </a:rPr>
                        <a:t>Hypothesis Testing</a:t>
                      </a:r>
                      <a:endParaRPr/>
                    </a:p>
                  </a:txBody>
                  <a:tcPr marT="91425" marB="91425" marR="91425" marL="91425"/>
                </a:tc>
                <a:tc>
                  <a:txBody>
                    <a:bodyPr/>
                    <a:lstStyle/>
                    <a:p>
                      <a:pPr indent="0" lvl="0" marL="0" rtl="0" algn="ctr">
                        <a:spcBef>
                          <a:spcPts val="0"/>
                        </a:spcBef>
                        <a:spcAft>
                          <a:spcPts val="0"/>
                        </a:spcAft>
                        <a:buNone/>
                      </a:pPr>
                      <a:r>
                        <a:rPr b="1" lang="en"/>
                        <a:t>11 - 12 - 13</a:t>
                      </a:r>
                      <a:endParaRPr b="1"/>
                    </a:p>
                  </a:txBody>
                  <a:tcPr marT="91425" marB="91425" marR="91425" marL="91425"/>
                </a:tc>
              </a:tr>
              <a:tr h="392700">
                <a:tc>
                  <a:txBody>
                    <a:bodyPr/>
                    <a:lstStyle/>
                    <a:p>
                      <a:pPr indent="0" lvl="0" marL="0" rtl="0" algn="ctr">
                        <a:spcBef>
                          <a:spcPts val="0"/>
                        </a:spcBef>
                        <a:spcAft>
                          <a:spcPts val="0"/>
                        </a:spcAft>
                        <a:buNone/>
                      </a:pPr>
                      <a:r>
                        <a:rPr b="1" lang="en" sz="1200">
                          <a:highlight>
                            <a:srgbClr val="FFFFFF"/>
                          </a:highlight>
                        </a:rPr>
                        <a:t>Experiment Evaluation</a:t>
                      </a:r>
                      <a:endParaRPr/>
                    </a:p>
                  </a:txBody>
                  <a:tcPr marT="91425" marB="91425" marR="91425" marL="91425"/>
                </a:tc>
                <a:tc>
                  <a:txBody>
                    <a:bodyPr/>
                    <a:lstStyle/>
                    <a:p>
                      <a:pPr indent="0" lvl="0" marL="0" rtl="0" algn="ctr">
                        <a:spcBef>
                          <a:spcPts val="0"/>
                        </a:spcBef>
                        <a:spcAft>
                          <a:spcPts val="0"/>
                        </a:spcAft>
                        <a:buNone/>
                      </a:pPr>
                      <a:r>
                        <a:rPr b="1" lang="en"/>
                        <a:t>14</a:t>
                      </a:r>
                      <a:endParaRPr b="1"/>
                    </a:p>
                  </a:txBody>
                  <a:tcPr marT="91425" marB="91425" marR="91425" marL="91425"/>
                </a:tc>
              </a:tr>
              <a:tr h="392700">
                <a:tc>
                  <a:txBody>
                    <a:bodyPr/>
                    <a:lstStyle/>
                    <a:p>
                      <a:pPr indent="0" lvl="0" marL="0" rtl="0" algn="ctr">
                        <a:spcBef>
                          <a:spcPts val="0"/>
                        </a:spcBef>
                        <a:spcAft>
                          <a:spcPts val="0"/>
                        </a:spcAft>
                        <a:buNone/>
                      </a:pPr>
                      <a:r>
                        <a:rPr b="1" lang="en" sz="1200">
                          <a:highlight>
                            <a:srgbClr val="FFFFFF"/>
                          </a:highlight>
                        </a:rPr>
                        <a:t>Tableau Visualizations</a:t>
                      </a:r>
                      <a:endParaRPr/>
                    </a:p>
                  </a:txBody>
                  <a:tcPr marT="91425" marB="91425" marR="91425" marL="91425"/>
                </a:tc>
                <a:tc>
                  <a:txBody>
                    <a:bodyPr/>
                    <a:lstStyle/>
                    <a:p>
                      <a:pPr indent="0" lvl="0" marL="0" rtl="0" algn="ctr">
                        <a:spcBef>
                          <a:spcPts val="0"/>
                        </a:spcBef>
                        <a:spcAft>
                          <a:spcPts val="0"/>
                        </a:spcAft>
                        <a:buNone/>
                      </a:pPr>
                      <a:r>
                        <a:rPr b="1" lang="en"/>
                        <a:t>15</a:t>
                      </a:r>
                      <a:endParaRPr b="1"/>
                    </a:p>
                  </a:txBody>
                  <a:tcPr marT="91425" marB="91425" marR="91425" marL="91425"/>
                </a:tc>
              </a:tr>
              <a:tr h="392700">
                <a:tc>
                  <a:txBody>
                    <a:bodyPr/>
                    <a:lstStyle/>
                    <a:p>
                      <a:pPr indent="0" lvl="0" marL="0" rtl="0" algn="ctr">
                        <a:spcBef>
                          <a:spcPts val="0"/>
                        </a:spcBef>
                        <a:spcAft>
                          <a:spcPts val="0"/>
                        </a:spcAft>
                        <a:buNone/>
                      </a:pPr>
                      <a:r>
                        <a:rPr b="1" lang="en" sz="1200">
                          <a:highlight>
                            <a:srgbClr val="FFFFFF"/>
                          </a:highlight>
                        </a:rPr>
                        <a:t>Teamwork &amp; Project Management</a:t>
                      </a:r>
                      <a:endParaRPr/>
                    </a:p>
                  </a:txBody>
                  <a:tcPr marT="91425" marB="91425" marR="91425" marL="91425"/>
                </a:tc>
                <a:tc>
                  <a:txBody>
                    <a:bodyPr/>
                    <a:lstStyle/>
                    <a:p>
                      <a:pPr indent="0" lvl="0" marL="0" rtl="0" algn="ctr">
                        <a:spcBef>
                          <a:spcPts val="0"/>
                        </a:spcBef>
                        <a:spcAft>
                          <a:spcPts val="0"/>
                        </a:spcAft>
                        <a:buNone/>
                      </a:pPr>
                      <a:r>
                        <a:rPr b="1" lang="en"/>
                        <a:t>16</a:t>
                      </a:r>
                      <a:endParaRPr b="1"/>
                    </a:p>
                  </a:txBody>
                  <a:tcPr marT="91425" marB="91425" marR="91425" marL="91425"/>
                </a:tc>
              </a:tr>
              <a:tr h="392700">
                <a:tc>
                  <a:txBody>
                    <a:bodyPr/>
                    <a:lstStyle/>
                    <a:p>
                      <a:pPr indent="0" lvl="0" marL="0" rtl="0" algn="ctr">
                        <a:spcBef>
                          <a:spcPts val="0"/>
                        </a:spcBef>
                        <a:spcAft>
                          <a:spcPts val="0"/>
                        </a:spcAft>
                        <a:buNone/>
                      </a:pPr>
                      <a:r>
                        <a:rPr b="1" lang="en" sz="1200">
                          <a:highlight>
                            <a:srgbClr val="FFFFFF"/>
                          </a:highlight>
                        </a:rPr>
                        <a:t>Challenges &amp; Learnings</a:t>
                      </a:r>
                      <a:endParaRPr/>
                    </a:p>
                  </a:txBody>
                  <a:tcPr marT="91425" marB="91425" marR="91425" marL="91425"/>
                </a:tc>
                <a:tc>
                  <a:txBody>
                    <a:bodyPr/>
                    <a:lstStyle/>
                    <a:p>
                      <a:pPr indent="0" lvl="0" marL="0" rtl="0" algn="ctr">
                        <a:spcBef>
                          <a:spcPts val="0"/>
                        </a:spcBef>
                        <a:spcAft>
                          <a:spcPts val="0"/>
                        </a:spcAft>
                        <a:buNone/>
                      </a:pPr>
                      <a:r>
                        <a:rPr b="1" lang="en"/>
                        <a:t>17</a:t>
                      </a:r>
                      <a:endParaRPr b="1"/>
                    </a:p>
                  </a:txBody>
                  <a:tcPr marT="91425" marB="91425" marR="91425" marL="91425"/>
                </a:tc>
              </a:tr>
              <a:tr h="392700">
                <a:tc>
                  <a:txBody>
                    <a:bodyPr/>
                    <a:lstStyle/>
                    <a:p>
                      <a:pPr indent="0" lvl="0" marL="0" rtl="0" algn="ctr">
                        <a:spcBef>
                          <a:spcPts val="0"/>
                        </a:spcBef>
                        <a:spcAft>
                          <a:spcPts val="0"/>
                        </a:spcAft>
                        <a:buNone/>
                      </a:pPr>
                      <a:r>
                        <a:rPr b="1" lang="en" sz="1200">
                          <a:highlight>
                            <a:srgbClr val="FFFFFF"/>
                          </a:highlight>
                        </a:rPr>
                        <a:t>Conclusion</a:t>
                      </a:r>
                      <a:endParaRPr/>
                    </a:p>
                  </a:txBody>
                  <a:tcPr marT="91425" marB="91425" marR="91425" marL="91425"/>
                </a:tc>
                <a:tc>
                  <a:txBody>
                    <a:bodyPr/>
                    <a:lstStyle/>
                    <a:p>
                      <a:pPr indent="0" lvl="0" marL="0" rtl="0" algn="ctr">
                        <a:spcBef>
                          <a:spcPts val="0"/>
                        </a:spcBef>
                        <a:spcAft>
                          <a:spcPts val="0"/>
                        </a:spcAft>
                        <a:buNone/>
                      </a:pPr>
                      <a:r>
                        <a:rPr b="1" lang="en"/>
                        <a:t>18</a:t>
                      </a:r>
                      <a:endParaRPr b="1"/>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27"/>
          <p:cNvSpPr txBox="1"/>
          <p:nvPr>
            <p:ph type="title"/>
          </p:nvPr>
        </p:nvSpPr>
        <p:spPr>
          <a:xfrm>
            <a:off x="713225" y="757100"/>
            <a:ext cx="4227000" cy="100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369" name="Google Shape;1369;p27"/>
          <p:cNvSpPr txBox="1"/>
          <p:nvPr>
            <p:ph idx="1" type="subTitle"/>
          </p:nvPr>
        </p:nvSpPr>
        <p:spPr>
          <a:xfrm>
            <a:off x="713225" y="1612600"/>
            <a:ext cx="4411500" cy="26214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rgbClr val="000000"/>
              </a:buClr>
              <a:buSzPts val="1100"/>
              <a:buFont typeface="Montserrat"/>
              <a:buChar char="●"/>
            </a:pPr>
            <a:r>
              <a:rPr lang="en" sz="1100">
                <a:solidFill>
                  <a:srgbClr val="000000"/>
                </a:solidFill>
                <a:latin typeface="Montserrat"/>
                <a:ea typeface="Montserrat"/>
                <a:cs typeface="Montserrat"/>
                <a:sym typeface="Montserrat"/>
              </a:rPr>
              <a:t>Vanguard, </a:t>
            </a:r>
            <a:r>
              <a:rPr lang="en" sz="1100">
                <a:solidFill>
                  <a:srgbClr val="000000"/>
                </a:solidFill>
                <a:latin typeface="Montserrat"/>
                <a:ea typeface="Montserrat"/>
                <a:cs typeface="Montserrat"/>
                <a:sym typeface="Montserrat"/>
              </a:rPr>
              <a:t>a leading investment management company renowned for its client-centric approach</a:t>
            </a:r>
            <a:endParaRPr sz="1100">
              <a:solidFill>
                <a:srgbClr val="000000"/>
              </a:solidFill>
              <a:latin typeface="Montserrat"/>
              <a:ea typeface="Montserrat"/>
              <a:cs typeface="Montserrat"/>
              <a:sym typeface="Montserrat"/>
            </a:endParaRPr>
          </a:p>
          <a:p>
            <a:pPr indent="-298450" lvl="0" marL="457200" rtl="0" algn="l">
              <a:lnSpc>
                <a:spcPct val="115000"/>
              </a:lnSpc>
              <a:spcBef>
                <a:spcPts val="0"/>
              </a:spcBef>
              <a:spcAft>
                <a:spcPts val="0"/>
              </a:spcAft>
              <a:buClr>
                <a:srgbClr val="000000"/>
              </a:buClr>
              <a:buSzPts val="1100"/>
              <a:buFont typeface="Montserrat"/>
              <a:buChar char="●"/>
            </a:pPr>
            <a:r>
              <a:rPr lang="en" sz="1100">
                <a:solidFill>
                  <a:srgbClr val="000000"/>
                </a:solidFill>
                <a:latin typeface="Montserrat"/>
                <a:ea typeface="Montserrat"/>
                <a:cs typeface="Montserrat"/>
                <a:sym typeface="Montserrat"/>
              </a:rPr>
              <a:t>We were tasked to determine</a:t>
            </a:r>
            <a:r>
              <a:rPr lang="en" sz="1100">
                <a:solidFill>
                  <a:srgbClr val="000000"/>
                </a:solidFill>
                <a:latin typeface="Montserrat"/>
                <a:ea typeface="Montserrat"/>
                <a:cs typeface="Montserrat"/>
                <a:sym typeface="Montserrat"/>
              </a:rPr>
              <a:t> whether a more intuitive and modern UI could make the online process smoother and more efficient</a:t>
            </a:r>
            <a:endParaRPr sz="1100">
              <a:solidFill>
                <a:srgbClr val="000000"/>
              </a:solidFill>
              <a:latin typeface="Montserrat"/>
              <a:ea typeface="Montserrat"/>
              <a:cs typeface="Montserrat"/>
              <a:sym typeface="Montserrat"/>
            </a:endParaRPr>
          </a:p>
          <a:p>
            <a:pPr indent="-298450" lvl="0" marL="457200" rtl="0" algn="l">
              <a:lnSpc>
                <a:spcPct val="115000"/>
              </a:lnSpc>
              <a:spcBef>
                <a:spcPts val="0"/>
              </a:spcBef>
              <a:spcAft>
                <a:spcPts val="0"/>
              </a:spcAft>
              <a:buClr>
                <a:srgbClr val="000000"/>
              </a:buClr>
              <a:buSzPts val="1100"/>
              <a:buFont typeface="Montserrat"/>
              <a:buChar char="●"/>
            </a:pPr>
            <a:r>
              <a:rPr lang="en" sz="1100">
                <a:solidFill>
                  <a:srgbClr val="000000"/>
                </a:solidFill>
                <a:latin typeface="Montserrat"/>
                <a:ea typeface="Montserrat"/>
                <a:cs typeface="Montserrat"/>
                <a:sym typeface="Montserrat"/>
              </a:rPr>
              <a:t>A/B test </a:t>
            </a:r>
            <a:endParaRPr sz="1100">
              <a:solidFill>
                <a:srgbClr val="000000"/>
              </a:solidFill>
              <a:latin typeface="Montserrat"/>
              <a:ea typeface="Montserrat"/>
              <a:cs typeface="Montserrat"/>
              <a:sym typeface="Montserrat"/>
            </a:endParaRPr>
          </a:p>
          <a:p>
            <a:pPr indent="-298450" lvl="0" marL="914400" rtl="0" algn="l">
              <a:lnSpc>
                <a:spcPct val="115000"/>
              </a:lnSpc>
              <a:spcBef>
                <a:spcPts val="0"/>
              </a:spcBef>
              <a:spcAft>
                <a:spcPts val="0"/>
              </a:spcAft>
              <a:buClr>
                <a:srgbClr val="000000"/>
              </a:buClr>
              <a:buSzPts val="1100"/>
              <a:buFont typeface="Arial"/>
              <a:buChar char="-"/>
            </a:pPr>
            <a:r>
              <a:rPr b="1" lang="en" sz="1100">
                <a:solidFill>
                  <a:srgbClr val="000000"/>
                </a:solidFill>
                <a:latin typeface="Montserrat"/>
                <a:ea typeface="Montserrat"/>
                <a:cs typeface="Montserrat"/>
                <a:sym typeface="Montserrat"/>
              </a:rPr>
              <a:t>Control Group</a:t>
            </a:r>
            <a:r>
              <a:rPr lang="en" sz="1100">
                <a:solidFill>
                  <a:srgbClr val="000000"/>
                </a:solidFill>
                <a:latin typeface="Montserrat"/>
                <a:ea typeface="Montserrat"/>
                <a:cs typeface="Montserrat"/>
                <a:sym typeface="Montserrat"/>
              </a:rPr>
              <a:t>: Clients interacted with Vanguard's traditional online process.</a:t>
            </a:r>
            <a:endParaRPr sz="1100">
              <a:solidFill>
                <a:srgbClr val="000000"/>
              </a:solidFill>
              <a:latin typeface="Montserrat"/>
              <a:ea typeface="Montserrat"/>
              <a:cs typeface="Montserrat"/>
              <a:sym typeface="Montserrat"/>
            </a:endParaRPr>
          </a:p>
          <a:p>
            <a:pPr indent="-298450" lvl="0" marL="914400" rtl="0" algn="l">
              <a:lnSpc>
                <a:spcPct val="115000"/>
              </a:lnSpc>
              <a:spcBef>
                <a:spcPts val="0"/>
              </a:spcBef>
              <a:spcAft>
                <a:spcPts val="0"/>
              </a:spcAft>
              <a:buClr>
                <a:srgbClr val="000000"/>
              </a:buClr>
              <a:buSzPts val="1100"/>
              <a:buFont typeface="Arial"/>
              <a:buChar char="-"/>
            </a:pPr>
            <a:r>
              <a:rPr b="1" lang="en" sz="1100">
                <a:solidFill>
                  <a:srgbClr val="000000"/>
                </a:solidFill>
                <a:latin typeface="Montserrat"/>
                <a:ea typeface="Montserrat"/>
                <a:cs typeface="Montserrat"/>
                <a:sym typeface="Montserrat"/>
              </a:rPr>
              <a:t>Test Group</a:t>
            </a:r>
            <a:r>
              <a:rPr lang="en" sz="1100">
                <a:solidFill>
                  <a:srgbClr val="000000"/>
                </a:solidFill>
                <a:latin typeface="Montserrat"/>
                <a:ea typeface="Montserrat"/>
                <a:cs typeface="Montserrat"/>
                <a:sym typeface="Montserrat"/>
              </a:rPr>
              <a:t>: Clients experienced the new, enhanced online process.</a:t>
            </a:r>
            <a:endParaRPr sz="1100">
              <a:solidFill>
                <a:srgbClr val="000000"/>
              </a:solidFill>
              <a:latin typeface="Montserrat"/>
              <a:ea typeface="Montserrat"/>
              <a:cs typeface="Montserrat"/>
              <a:sym typeface="Montserrat"/>
            </a:endParaRPr>
          </a:p>
          <a:p>
            <a:pPr indent="-298450" lvl="0" marL="457200" rtl="0" algn="l">
              <a:lnSpc>
                <a:spcPct val="115000"/>
              </a:lnSpc>
              <a:spcBef>
                <a:spcPts val="1200"/>
              </a:spcBef>
              <a:spcAft>
                <a:spcPts val="0"/>
              </a:spcAft>
              <a:buClr>
                <a:srgbClr val="000000"/>
              </a:buClr>
              <a:buSzPts val="1100"/>
              <a:buFont typeface="Montserrat"/>
              <a:buChar char="●"/>
            </a:pPr>
            <a:r>
              <a:rPr lang="en" sz="1100">
                <a:solidFill>
                  <a:srgbClr val="000000"/>
                </a:solidFill>
                <a:latin typeface="Montserrat"/>
                <a:ea typeface="Montserrat"/>
                <a:cs typeface="Montserrat"/>
                <a:sym typeface="Montserrat"/>
              </a:rPr>
              <a:t>Critical question:</a:t>
            </a:r>
            <a:endParaRPr sz="1100">
              <a:solidFill>
                <a:srgbClr val="000000"/>
              </a:solidFill>
              <a:latin typeface="Montserrat"/>
              <a:ea typeface="Montserrat"/>
              <a:cs typeface="Montserrat"/>
              <a:sym typeface="Montserrat"/>
            </a:endParaRPr>
          </a:p>
          <a:p>
            <a:pPr indent="-298450" lvl="0" marL="914400" rtl="0" algn="l">
              <a:lnSpc>
                <a:spcPct val="115000"/>
              </a:lnSpc>
              <a:spcBef>
                <a:spcPts val="1200"/>
              </a:spcBef>
              <a:spcAft>
                <a:spcPts val="0"/>
              </a:spcAft>
              <a:buClr>
                <a:srgbClr val="000000"/>
              </a:buClr>
              <a:buSzPts val="1100"/>
              <a:buFont typeface="Montserrat"/>
              <a:buChar char="-"/>
            </a:pPr>
            <a:r>
              <a:rPr lang="en" sz="1100">
                <a:solidFill>
                  <a:srgbClr val="000000"/>
                </a:solidFill>
                <a:latin typeface="Montserrat"/>
                <a:ea typeface="Montserrat"/>
                <a:cs typeface="Montserrat"/>
                <a:sym typeface="Montserrat"/>
              </a:rPr>
              <a:t>Did the new UI lead to a smoother, more user-friendly experience?</a:t>
            </a:r>
            <a:endParaRPr>
              <a:solidFill>
                <a:srgbClr val="000000"/>
              </a:solidFill>
              <a:highlight>
                <a:srgbClr val="FFFFFF"/>
              </a:highlight>
              <a:latin typeface="Montserrat"/>
              <a:ea typeface="Montserrat"/>
              <a:cs typeface="Montserrat"/>
              <a:sym typeface="Montserrat"/>
            </a:endParaRPr>
          </a:p>
        </p:txBody>
      </p:sp>
      <p:pic>
        <p:nvPicPr>
          <p:cNvPr id="1370" name="Google Shape;1370;p27"/>
          <p:cNvPicPr preferRelativeResize="0"/>
          <p:nvPr>
            <p:ph idx="2" type="pic"/>
          </p:nvPr>
        </p:nvPicPr>
        <p:blipFill rotWithShape="1">
          <a:blip r:embed="rId3">
            <a:alphaModFix/>
          </a:blip>
          <a:srcRect b="0" l="9519" r="23680" t="0"/>
          <a:stretch/>
        </p:blipFill>
        <p:spPr>
          <a:xfrm>
            <a:off x="5210200" y="1135200"/>
            <a:ext cx="2873100" cy="2873100"/>
          </a:xfrm>
          <a:prstGeom prst="ellipse">
            <a:avLst/>
          </a:prstGeom>
        </p:spPr>
      </p:pic>
      <p:grpSp>
        <p:nvGrpSpPr>
          <p:cNvPr id="1371" name="Google Shape;1371;p27"/>
          <p:cNvGrpSpPr/>
          <p:nvPr/>
        </p:nvGrpSpPr>
        <p:grpSpPr>
          <a:xfrm>
            <a:off x="7685728" y="587618"/>
            <a:ext cx="903604" cy="817401"/>
            <a:chOff x="431250" y="4269675"/>
            <a:chExt cx="623175" cy="563725"/>
          </a:xfrm>
        </p:grpSpPr>
        <p:sp>
          <p:nvSpPr>
            <p:cNvPr id="1372" name="Google Shape;1372;p27"/>
            <p:cNvSpPr/>
            <p:nvPr/>
          </p:nvSpPr>
          <p:spPr>
            <a:xfrm>
              <a:off x="431250" y="4269675"/>
              <a:ext cx="574775" cy="518225"/>
            </a:xfrm>
            <a:custGeom>
              <a:rect b="b" l="l" r="r" t="t"/>
              <a:pathLst>
                <a:path extrusionOk="0" h="20729" w="22991">
                  <a:moveTo>
                    <a:pt x="14995" y="0"/>
                  </a:moveTo>
                  <a:cubicBezTo>
                    <a:pt x="11895" y="0"/>
                    <a:pt x="8303" y="1644"/>
                    <a:pt x="5451" y="4670"/>
                  </a:cubicBezTo>
                  <a:cubicBezTo>
                    <a:pt x="946" y="9452"/>
                    <a:pt x="1" y="15875"/>
                    <a:pt x="3346" y="19024"/>
                  </a:cubicBezTo>
                  <a:cubicBezTo>
                    <a:pt x="4571" y="20177"/>
                    <a:pt x="6203" y="20729"/>
                    <a:pt x="8002" y="20729"/>
                  </a:cubicBezTo>
                  <a:cubicBezTo>
                    <a:pt x="11102" y="20729"/>
                    <a:pt x="14697" y="19089"/>
                    <a:pt x="17548" y="16063"/>
                  </a:cubicBezTo>
                  <a:cubicBezTo>
                    <a:pt x="22053" y="11281"/>
                    <a:pt x="22990" y="4849"/>
                    <a:pt x="19654" y="1709"/>
                  </a:cubicBezTo>
                  <a:cubicBezTo>
                    <a:pt x="18426" y="553"/>
                    <a:pt x="16793" y="0"/>
                    <a:pt x="14995" y="0"/>
                  </a:cubicBezTo>
                  <a:close/>
                </a:path>
              </a:pathLst>
            </a:custGeom>
            <a:gradFill>
              <a:gsLst>
                <a:gs pos="0">
                  <a:schemeClr val="accent1"/>
                </a:gs>
                <a:gs pos="5000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514900" y="4312375"/>
              <a:ext cx="539525" cy="521025"/>
            </a:xfrm>
            <a:custGeom>
              <a:rect b="b" l="l" r="r" t="t"/>
              <a:pathLst>
                <a:path extrusionOk="0" h="20841" w="21581">
                  <a:moveTo>
                    <a:pt x="16308" y="1"/>
                  </a:moveTo>
                  <a:lnTo>
                    <a:pt x="16323" y="15"/>
                  </a:lnTo>
                  <a:lnTo>
                    <a:pt x="16323" y="15"/>
                  </a:lnTo>
                  <a:cubicBezTo>
                    <a:pt x="16318" y="10"/>
                    <a:pt x="16313" y="5"/>
                    <a:pt x="16308" y="1"/>
                  </a:cubicBezTo>
                  <a:close/>
                  <a:moveTo>
                    <a:pt x="16323" y="15"/>
                  </a:moveTo>
                  <a:cubicBezTo>
                    <a:pt x="19641" y="3160"/>
                    <a:pt x="18701" y="9580"/>
                    <a:pt x="14202" y="14355"/>
                  </a:cubicBezTo>
                  <a:cubicBezTo>
                    <a:pt x="11351" y="17381"/>
                    <a:pt x="7756" y="19021"/>
                    <a:pt x="4656" y="19021"/>
                  </a:cubicBezTo>
                  <a:cubicBezTo>
                    <a:pt x="2857" y="19021"/>
                    <a:pt x="1225" y="18469"/>
                    <a:pt x="0" y="17316"/>
                  </a:cubicBezTo>
                  <a:lnTo>
                    <a:pt x="0" y="17316"/>
                  </a:lnTo>
                  <a:lnTo>
                    <a:pt x="1927" y="19136"/>
                  </a:lnTo>
                  <a:cubicBezTo>
                    <a:pt x="3155" y="20289"/>
                    <a:pt x="4789" y="20841"/>
                    <a:pt x="6589" y="20841"/>
                  </a:cubicBezTo>
                  <a:cubicBezTo>
                    <a:pt x="9691" y="20841"/>
                    <a:pt x="13284" y="19201"/>
                    <a:pt x="16129" y="16174"/>
                  </a:cubicBezTo>
                  <a:cubicBezTo>
                    <a:pt x="20634" y="11393"/>
                    <a:pt x="21580" y="4961"/>
                    <a:pt x="18235" y="1821"/>
                  </a:cubicBezTo>
                  <a:lnTo>
                    <a:pt x="16323" y="15"/>
                  </a:lnTo>
                  <a:close/>
                </a:path>
              </a:pathLst>
            </a:custGeom>
            <a:gradFill>
              <a:gsLst>
                <a:gs pos="0">
                  <a:schemeClr val="accent2"/>
                </a:gs>
                <a:gs pos="5000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7"/>
            <p:cNvSpPr/>
            <p:nvPr/>
          </p:nvSpPr>
          <p:spPr>
            <a:xfrm>
              <a:off x="500625" y="4332000"/>
              <a:ext cx="436250" cy="393550"/>
            </a:xfrm>
            <a:custGeom>
              <a:rect b="b" l="l" r="r" t="t"/>
              <a:pathLst>
                <a:path extrusionOk="0" h="15742" w="17450">
                  <a:moveTo>
                    <a:pt x="11378" y="1"/>
                  </a:moveTo>
                  <a:cubicBezTo>
                    <a:pt x="9023" y="1"/>
                    <a:pt x="6293" y="1245"/>
                    <a:pt x="4131" y="3542"/>
                  </a:cubicBezTo>
                  <a:cubicBezTo>
                    <a:pt x="714" y="7173"/>
                    <a:pt x="0" y="12053"/>
                    <a:pt x="2534" y="14444"/>
                  </a:cubicBezTo>
                  <a:cubicBezTo>
                    <a:pt x="3464" y="15321"/>
                    <a:pt x="4703" y="15741"/>
                    <a:pt x="6068" y="15741"/>
                  </a:cubicBezTo>
                  <a:cubicBezTo>
                    <a:pt x="8422" y="15741"/>
                    <a:pt x="11151" y="14494"/>
                    <a:pt x="13319" y="12196"/>
                  </a:cubicBezTo>
                  <a:cubicBezTo>
                    <a:pt x="16736" y="8565"/>
                    <a:pt x="17450" y="3685"/>
                    <a:pt x="14916" y="1294"/>
                  </a:cubicBezTo>
                  <a:cubicBezTo>
                    <a:pt x="13986" y="420"/>
                    <a:pt x="12745" y="1"/>
                    <a:pt x="113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7"/>
            <p:cNvSpPr/>
            <p:nvPr/>
          </p:nvSpPr>
          <p:spPr>
            <a:xfrm>
              <a:off x="588925" y="4382400"/>
              <a:ext cx="246250" cy="280375"/>
            </a:xfrm>
            <a:custGeom>
              <a:rect b="b" l="l" r="r" t="t"/>
              <a:pathLst>
                <a:path extrusionOk="0" h="11215" w="9850">
                  <a:moveTo>
                    <a:pt x="5193" y="3096"/>
                  </a:moveTo>
                  <a:lnTo>
                    <a:pt x="4506" y="4738"/>
                  </a:lnTo>
                  <a:lnTo>
                    <a:pt x="3239" y="4765"/>
                  </a:lnTo>
                  <a:lnTo>
                    <a:pt x="3926" y="3123"/>
                  </a:lnTo>
                  <a:lnTo>
                    <a:pt x="5193" y="3096"/>
                  </a:lnTo>
                  <a:close/>
                  <a:moveTo>
                    <a:pt x="6576" y="6540"/>
                  </a:moveTo>
                  <a:lnTo>
                    <a:pt x="5924" y="8092"/>
                  </a:lnTo>
                  <a:lnTo>
                    <a:pt x="4658" y="8119"/>
                  </a:lnTo>
                  <a:lnTo>
                    <a:pt x="5309" y="6567"/>
                  </a:lnTo>
                  <a:lnTo>
                    <a:pt x="6576" y="6540"/>
                  </a:lnTo>
                  <a:close/>
                  <a:moveTo>
                    <a:pt x="8065" y="1"/>
                  </a:moveTo>
                  <a:lnTo>
                    <a:pt x="6495" y="36"/>
                  </a:lnTo>
                  <a:lnTo>
                    <a:pt x="5987" y="1232"/>
                  </a:lnTo>
                  <a:lnTo>
                    <a:pt x="4658" y="1259"/>
                  </a:lnTo>
                  <a:cubicBezTo>
                    <a:pt x="4363" y="1268"/>
                    <a:pt x="4069" y="1348"/>
                    <a:pt x="3774" y="1517"/>
                  </a:cubicBezTo>
                  <a:cubicBezTo>
                    <a:pt x="3480" y="1678"/>
                    <a:pt x="3203" y="1901"/>
                    <a:pt x="2963" y="2178"/>
                  </a:cubicBezTo>
                  <a:cubicBezTo>
                    <a:pt x="2713" y="2454"/>
                    <a:pt x="2517" y="2757"/>
                    <a:pt x="2374" y="3096"/>
                  </a:cubicBezTo>
                  <a:lnTo>
                    <a:pt x="1651" y="4836"/>
                  </a:lnTo>
                  <a:cubicBezTo>
                    <a:pt x="1500" y="5184"/>
                    <a:pt x="1437" y="5496"/>
                    <a:pt x="1455" y="5764"/>
                  </a:cubicBezTo>
                  <a:cubicBezTo>
                    <a:pt x="1473" y="6040"/>
                    <a:pt x="1562" y="6254"/>
                    <a:pt x="1723" y="6406"/>
                  </a:cubicBezTo>
                  <a:cubicBezTo>
                    <a:pt x="1883" y="6558"/>
                    <a:pt x="2091" y="6630"/>
                    <a:pt x="2354" y="6630"/>
                  </a:cubicBezTo>
                  <a:cubicBezTo>
                    <a:pt x="2369" y="6630"/>
                    <a:pt x="2385" y="6630"/>
                    <a:pt x="2401" y="6629"/>
                  </a:cubicBezTo>
                  <a:lnTo>
                    <a:pt x="3721" y="6602"/>
                  </a:lnTo>
                  <a:lnTo>
                    <a:pt x="3070" y="8155"/>
                  </a:lnTo>
                  <a:lnTo>
                    <a:pt x="1803" y="8181"/>
                  </a:lnTo>
                  <a:lnTo>
                    <a:pt x="1803" y="8181"/>
                  </a:lnTo>
                  <a:lnTo>
                    <a:pt x="2097" y="7468"/>
                  </a:lnTo>
                  <a:lnTo>
                    <a:pt x="527" y="7503"/>
                  </a:lnTo>
                  <a:lnTo>
                    <a:pt x="206" y="8271"/>
                  </a:lnTo>
                  <a:cubicBezTo>
                    <a:pt x="63" y="8601"/>
                    <a:pt x="1" y="8895"/>
                    <a:pt x="19" y="9172"/>
                  </a:cubicBezTo>
                  <a:cubicBezTo>
                    <a:pt x="28" y="9448"/>
                    <a:pt x="117" y="9662"/>
                    <a:pt x="277" y="9823"/>
                  </a:cubicBezTo>
                  <a:cubicBezTo>
                    <a:pt x="438" y="9967"/>
                    <a:pt x="648" y="10047"/>
                    <a:pt x="920" y="10047"/>
                  </a:cubicBezTo>
                  <a:cubicBezTo>
                    <a:pt x="935" y="10047"/>
                    <a:pt x="949" y="10046"/>
                    <a:pt x="964" y="10046"/>
                  </a:cubicBezTo>
                  <a:lnTo>
                    <a:pt x="2294" y="10019"/>
                  </a:lnTo>
                  <a:lnTo>
                    <a:pt x="1794" y="11215"/>
                  </a:lnTo>
                  <a:lnTo>
                    <a:pt x="3364" y="11179"/>
                  </a:lnTo>
                  <a:lnTo>
                    <a:pt x="3873" y="9983"/>
                  </a:lnTo>
                  <a:lnTo>
                    <a:pt x="5184" y="9957"/>
                  </a:lnTo>
                  <a:cubicBezTo>
                    <a:pt x="5478" y="9948"/>
                    <a:pt x="5773" y="9859"/>
                    <a:pt x="6067" y="9689"/>
                  </a:cubicBezTo>
                  <a:cubicBezTo>
                    <a:pt x="6362" y="9528"/>
                    <a:pt x="6638" y="9305"/>
                    <a:pt x="6888" y="9020"/>
                  </a:cubicBezTo>
                  <a:cubicBezTo>
                    <a:pt x="7138" y="8743"/>
                    <a:pt x="7334" y="8440"/>
                    <a:pt x="7468" y="8119"/>
                  </a:cubicBezTo>
                  <a:lnTo>
                    <a:pt x="8199" y="6379"/>
                  </a:lnTo>
                  <a:cubicBezTo>
                    <a:pt x="8333" y="6076"/>
                    <a:pt x="8387" y="5791"/>
                    <a:pt x="8369" y="5523"/>
                  </a:cubicBezTo>
                  <a:cubicBezTo>
                    <a:pt x="8342" y="5264"/>
                    <a:pt x="8253" y="5059"/>
                    <a:pt x="8092" y="4898"/>
                  </a:cubicBezTo>
                  <a:cubicBezTo>
                    <a:pt x="7941" y="4747"/>
                    <a:pt x="7725" y="4675"/>
                    <a:pt x="7454" y="4675"/>
                  </a:cubicBezTo>
                  <a:cubicBezTo>
                    <a:pt x="7438" y="4675"/>
                    <a:pt x="7422" y="4675"/>
                    <a:pt x="7405" y="4675"/>
                  </a:cubicBezTo>
                  <a:lnTo>
                    <a:pt x="6094" y="4702"/>
                  </a:lnTo>
                  <a:lnTo>
                    <a:pt x="6781" y="3061"/>
                  </a:lnTo>
                  <a:lnTo>
                    <a:pt x="8048" y="3034"/>
                  </a:lnTo>
                  <a:lnTo>
                    <a:pt x="7744" y="3757"/>
                  </a:lnTo>
                  <a:lnTo>
                    <a:pt x="9314" y="3721"/>
                  </a:lnTo>
                  <a:lnTo>
                    <a:pt x="9644" y="2945"/>
                  </a:lnTo>
                  <a:cubicBezTo>
                    <a:pt x="9787" y="2597"/>
                    <a:pt x="9850" y="2294"/>
                    <a:pt x="9841" y="2026"/>
                  </a:cubicBezTo>
                  <a:cubicBezTo>
                    <a:pt x="9823" y="1758"/>
                    <a:pt x="9734" y="1544"/>
                    <a:pt x="9573" y="1392"/>
                  </a:cubicBezTo>
                  <a:cubicBezTo>
                    <a:pt x="9413" y="1241"/>
                    <a:pt x="9205" y="1169"/>
                    <a:pt x="8927" y="1169"/>
                  </a:cubicBezTo>
                  <a:cubicBezTo>
                    <a:pt x="8911" y="1169"/>
                    <a:pt x="8894" y="1169"/>
                    <a:pt x="8877" y="1169"/>
                  </a:cubicBezTo>
                  <a:lnTo>
                    <a:pt x="7566" y="1196"/>
                  </a:lnTo>
                  <a:lnTo>
                    <a:pt x="7566" y="1196"/>
                  </a:lnTo>
                  <a:lnTo>
                    <a:pt x="80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Overview</a:t>
            </a:r>
            <a:endParaRPr/>
          </a:p>
        </p:txBody>
      </p:sp>
      <p:sp>
        <p:nvSpPr>
          <p:cNvPr id="1381" name="Google Shape;1381;p28"/>
          <p:cNvSpPr txBox="1"/>
          <p:nvPr>
            <p:ph idx="4" type="subTitle"/>
          </p:nvPr>
        </p:nvSpPr>
        <p:spPr>
          <a:xfrm>
            <a:off x="241625" y="1751600"/>
            <a:ext cx="2859600" cy="64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100"/>
              <a:t>Demographic data</a:t>
            </a:r>
            <a:endParaRPr sz="2100"/>
          </a:p>
        </p:txBody>
      </p:sp>
      <p:sp>
        <p:nvSpPr>
          <p:cNvPr id="1382" name="Google Shape;1382;p28"/>
          <p:cNvSpPr txBox="1"/>
          <p:nvPr>
            <p:ph idx="5" type="subTitle"/>
          </p:nvPr>
        </p:nvSpPr>
        <p:spPr>
          <a:xfrm>
            <a:off x="3164218" y="2033969"/>
            <a:ext cx="2694600" cy="64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100"/>
              <a:t>Digital footprints (Control group)</a:t>
            </a:r>
            <a:endParaRPr sz="2100"/>
          </a:p>
        </p:txBody>
      </p:sp>
      <p:sp>
        <p:nvSpPr>
          <p:cNvPr id="1383" name="Google Shape;1383;p28"/>
          <p:cNvSpPr txBox="1"/>
          <p:nvPr>
            <p:ph idx="1" type="subTitle"/>
          </p:nvPr>
        </p:nvSpPr>
        <p:spPr>
          <a:xfrm>
            <a:off x="2820626" y="3107987"/>
            <a:ext cx="2694600" cy="2111700"/>
          </a:xfrm>
          <a:prstGeom prst="rect">
            <a:avLst/>
          </a:prstGeom>
        </p:spPr>
        <p:txBody>
          <a:bodyPr anchorCtr="0" anchor="t" bIns="91425" lIns="91425" spcFirstLastPara="1" rIns="91425" wrap="square" tIns="91425">
            <a:noAutofit/>
          </a:bodyPr>
          <a:lstStyle/>
          <a:p>
            <a:pPr indent="0" lvl="0" marL="0" rtl="0" algn="l">
              <a:lnSpc>
                <a:spcPct val="140000"/>
              </a:lnSpc>
              <a:spcBef>
                <a:spcPts val="1200"/>
              </a:spcBef>
              <a:spcAft>
                <a:spcPts val="0"/>
              </a:spcAft>
              <a:buNone/>
            </a:pPr>
            <a:r>
              <a:t/>
            </a:r>
            <a:endParaRPr sz="18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800"/>
          </a:p>
        </p:txBody>
      </p:sp>
      <p:sp>
        <p:nvSpPr>
          <p:cNvPr id="1384" name="Google Shape;1384;p28"/>
          <p:cNvSpPr txBox="1"/>
          <p:nvPr>
            <p:ph idx="2" type="subTitle"/>
          </p:nvPr>
        </p:nvSpPr>
        <p:spPr>
          <a:xfrm>
            <a:off x="3164213" y="2616045"/>
            <a:ext cx="2694600" cy="64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Montserrat"/>
                <a:ea typeface="Montserrat"/>
                <a:cs typeface="Montserrat"/>
                <a:sym typeface="Montserrat"/>
              </a:rPr>
              <a:t>A detailed trace of client interactions online using the old UI</a:t>
            </a:r>
            <a:endParaRPr sz="1900">
              <a:latin typeface="Montserrat"/>
              <a:ea typeface="Montserrat"/>
              <a:cs typeface="Montserrat"/>
              <a:sym typeface="Montserrat"/>
            </a:endParaRPr>
          </a:p>
        </p:txBody>
      </p:sp>
      <p:sp>
        <p:nvSpPr>
          <p:cNvPr id="1385" name="Google Shape;1385;p28"/>
          <p:cNvSpPr txBox="1"/>
          <p:nvPr>
            <p:ph idx="3" type="subTitle"/>
          </p:nvPr>
        </p:nvSpPr>
        <p:spPr>
          <a:xfrm>
            <a:off x="6086801" y="2531311"/>
            <a:ext cx="2694600" cy="113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Montserrat"/>
                <a:ea typeface="Montserrat"/>
                <a:cs typeface="Montserrat"/>
                <a:sym typeface="Montserrat"/>
              </a:rPr>
              <a:t>T</a:t>
            </a:r>
            <a:r>
              <a:rPr lang="en" sz="2000">
                <a:latin typeface="Montserrat"/>
                <a:ea typeface="Montserrat"/>
                <a:cs typeface="Montserrat"/>
                <a:sym typeface="Montserrat"/>
              </a:rPr>
              <a:t>race of the client interactions using the new modern UI</a:t>
            </a:r>
            <a:endParaRPr sz="1800"/>
          </a:p>
        </p:txBody>
      </p:sp>
      <p:sp>
        <p:nvSpPr>
          <p:cNvPr id="1386" name="Google Shape;1386;p28"/>
          <p:cNvSpPr txBox="1"/>
          <p:nvPr>
            <p:ph idx="6" type="subTitle"/>
          </p:nvPr>
        </p:nvSpPr>
        <p:spPr>
          <a:xfrm>
            <a:off x="6086800" y="2016587"/>
            <a:ext cx="2997300" cy="64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100">
                <a:solidFill>
                  <a:srgbClr val="000000"/>
                </a:solidFill>
                <a:highlight>
                  <a:srgbClr val="FFFFFF"/>
                </a:highlight>
              </a:rPr>
              <a:t>Experiment Roster (Test group)</a:t>
            </a:r>
            <a:endParaRPr sz="2100"/>
          </a:p>
        </p:txBody>
      </p:sp>
      <p:sp>
        <p:nvSpPr>
          <p:cNvPr id="1387" name="Google Shape;1387;p28"/>
          <p:cNvSpPr txBox="1"/>
          <p:nvPr>
            <p:ph idx="2" type="subTitle"/>
          </p:nvPr>
        </p:nvSpPr>
        <p:spPr>
          <a:xfrm>
            <a:off x="241625" y="2263625"/>
            <a:ext cx="2997300" cy="113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Montserrat"/>
                <a:ea typeface="Montserrat"/>
                <a:cs typeface="Montserrat"/>
                <a:sym typeface="Montserrat"/>
              </a:rPr>
              <a:t>Contains demographic and personal information about our clients.</a:t>
            </a:r>
            <a:endParaRPr sz="1900">
              <a:latin typeface="Montserrat"/>
              <a:ea typeface="Montserrat"/>
              <a:cs typeface="Montserrat"/>
              <a:sym typeface="Montserrat"/>
            </a:endParaRPr>
          </a:p>
          <a:p>
            <a:pPr indent="0" lvl="0" marL="0" rtl="0" algn="l">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Overview</a:t>
            </a:r>
            <a:endParaRPr/>
          </a:p>
        </p:txBody>
      </p:sp>
      <p:sp>
        <p:nvSpPr>
          <p:cNvPr id="1393" name="Google Shape;1393;p29"/>
          <p:cNvSpPr txBox="1"/>
          <p:nvPr>
            <p:ph idx="2" type="subTitle"/>
          </p:nvPr>
        </p:nvSpPr>
        <p:spPr>
          <a:xfrm>
            <a:off x="4946050" y="1215425"/>
            <a:ext cx="3477900" cy="348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digital footprint data sets were merged.</a:t>
            </a:r>
            <a:endParaRPr sz="1800"/>
          </a:p>
          <a:p>
            <a:pPr indent="-342900" lvl="0" marL="457200" rtl="0" algn="l">
              <a:spcBef>
                <a:spcPts val="0"/>
              </a:spcBef>
              <a:spcAft>
                <a:spcPts val="0"/>
              </a:spcAft>
              <a:buSzPts val="1800"/>
              <a:buChar char="●"/>
            </a:pPr>
            <a:r>
              <a:rPr lang="en" sz="1800"/>
              <a:t>Useless columns were removed.</a:t>
            </a:r>
            <a:endParaRPr sz="1800"/>
          </a:p>
          <a:p>
            <a:pPr indent="-342900" lvl="0" marL="457200" rtl="0" algn="l">
              <a:spcBef>
                <a:spcPts val="0"/>
              </a:spcBef>
              <a:spcAft>
                <a:spcPts val="0"/>
              </a:spcAft>
              <a:buSzPts val="1800"/>
              <a:buChar char="●"/>
            </a:pPr>
            <a:r>
              <a:rPr lang="en" sz="1800"/>
              <a:t>Columns were properly renamed.</a:t>
            </a:r>
            <a:endParaRPr sz="1800"/>
          </a:p>
          <a:p>
            <a:pPr indent="-342900" lvl="0" marL="457200" rtl="0" algn="l">
              <a:spcBef>
                <a:spcPts val="0"/>
              </a:spcBef>
              <a:spcAft>
                <a:spcPts val="0"/>
              </a:spcAft>
              <a:buSzPts val="1800"/>
              <a:buChar char="●"/>
            </a:pPr>
            <a:r>
              <a:rPr lang="en" sz="1800"/>
              <a:t>Columns with null values and duplicates were removed.</a:t>
            </a:r>
            <a:endParaRPr sz="1800"/>
          </a:p>
          <a:p>
            <a:pPr indent="-342900" lvl="0" marL="457200" rtl="0" algn="l">
              <a:spcBef>
                <a:spcPts val="0"/>
              </a:spcBef>
              <a:spcAft>
                <a:spcPts val="0"/>
              </a:spcAft>
              <a:buSzPts val="1800"/>
              <a:buChar char="●"/>
            </a:pPr>
            <a:r>
              <a:rPr lang="en" sz="1800"/>
              <a:t>Data types were properly converted.</a:t>
            </a:r>
            <a:endParaRPr sz="1800"/>
          </a:p>
          <a:p>
            <a:pPr indent="0" lvl="0" marL="0" rtl="0" algn="l">
              <a:spcBef>
                <a:spcPts val="0"/>
              </a:spcBef>
              <a:spcAft>
                <a:spcPts val="0"/>
              </a:spcAft>
              <a:buNone/>
            </a:pPr>
            <a:r>
              <a:t/>
            </a:r>
            <a:endParaRPr sz="1800"/>
          </a:p>
        </p:txBody>
      </p:sp>
      <p:pic>
        <p:nvPicPr>
          <p:cNvPr id="1394" name="Google Shape;1394;p29"/>
          <p:cNvPicPr preferRelativeResize="0"/>
          <p:nvPr/>
        </p:nvPicPr>
        <p:blipFill rotWithShape="1">
          <a:blip r:embed="rId3">
            <a:alphaModFix/>
          </a:blip>
          <a:srcRect b="13141" l="0" r="0" t="0"/>
          <a:stretch/>
        </p:blipFill>
        <p:spPr>
          <a:xfrm>
            <a:off x="584000" y="1215425"/>
            <a:ext cx="4297500" cy="3690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8" name="Shape 1398"/>
        <p:cNvGrpSpPr/>
        <p:nvPr/>
      </p:nvGrpSpPr>
      <p:grpSpPr>
        <a:xfrm>
          <a:off x="0" y="0"/>
          <a:ext cx="0" cy="0"/>
          <a:chOff x="0" y="0"/>
          <a:chExt cx="0" cy="0"/>
        </a:xfrm>
      </p:grpSpPr>
      <p:sp>
        <p:nvSpPr>
          <p:cNvPr id="1399" name="Google Shape;1399;p30"/>
          <p:cNvSpPr txBox="1"/>
          <p:nvPr>
            <p:ph type="title"/>
          </p:nvPr>
        </p:nvSpPr>
        <p:spPr>
          <a:xfrm>
            <a:off x="720000" y="7498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(EDA)</a:t>
            </a:r>
            <a:endParaRPr/>
          </a:p>
        </p:txBody>
      </p:sp>
      <p:sp>
        <p:nvSpPr>
          <p:cNvPr id="1400" name="Google Shape;1400;p30"/>
          <p:cNvSpPr txBox="1"/>
          <p:nvPr>
            <p:ph idx="2" type="subTitle"/>
          </p:nvPr>
        </p:nvSpPr>
        <p:spPr>
          <a:xfrm>
            <a:off x="720000" y="1927201"/>
            <a:ext cx="7076400" cy="769200"/>
          </a:xfrm>
          <a:prstGeom prst="rect">
            <a:avLst/>
          </a:prstGeom>
        </p:spPr>
        <p:txBody>
          <a:bodyPr anchorCtr="0" anchor="t" bIns="91425" lIns="91425" spcFirstLastPara="1" rIns="91425" wrap="square" tIns="91425">
            <a:noAutofit/>
          </a:bodyPr>
          <a:lstStyle/>
          <a:p>
            <a:pPr indent="0" lvl="0" marL="457200" rtl="0" algn="l">
              <a:lnSpc>
                <a:spcPct val="140000"/>
              </a:lnSpc>
              <a:spcBef>
                <a:spcPts val="1200"/>
              </a:spcBef>
              <a:spcAft>
                <a:spcPts val="0"/>
              </a:spcAft>
              <a:buNone/>
            </a:pPr>
            <a:r>
              <a:t/>
            </a:r>
            <a:endParaRPr>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a:p>
        </p:txBody>
      </p:sp>
      <p:sp>
        <p:nvSpPr>
          <p:cNvPr id="1401" name="Google Shape;1401;p30"/>
          <p:cNvSpPr txBox="1"/>
          <p:nvPr>
            <p:ph idx="3" type="subTitle"/>
          </p:nvPr>
        </p:nvSpPr>
        <p:spPr>
          <a:xfrm>
            <a:off x="720000" y="1428300"/>
            <a:ext cx="4092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Client behavior analysis</a:t>
            </a:r>
            <a:endParaRPr/>
          </a:p>
        </p:txBody>
      </p:sp>
      <p:pic>
        <p:nvPicPr>
          <p:cNvPr id="1402" name="Google Shape;1402;p30"/>
          <p:cNvPicPr preferRelativeResize="0"/>
          <p:nvPr/>
        </p:nvPicPr>
        <p:blipFill>
          <a:blip r:embed="rId3">
            <a:alphaModFix/>
          </a:blip>
          <a:stretch>
            <a:fillRect/>
          </a:stretch>
        </p:blipFill>
        <p:spPr>
          <a:xfrm>
            <a:off x="713225" y="2179076"/>
            <a:ext cx="3333750" cy="1933575"/>
          </a:xfrm>
          <a:prstGeom prst="rect">
            <a:avLst/>
          </a:prstGeom>
          <a:noFill/>
          <a:ln>
            <a:noFill/>
          </a:ln>
        </p:spPr>
      </p:pic>
      <p:sp>
        <p:nvSpPr>
          <p:cNvPr id="1403" name="Google Shape;1403;p30"/>
          <p:cNvSpPr txBox="1"/>
          <p:nvPr>
            <p:ph idx="4294967295" type="subTitle"/>
          </p:nvPr>
        </p:nvSpPr>
        <p:spPr>
          <a:xfrm>
            <a:off x="4398950" y="1950475"/>
            <a:ext cx="3795000" cy="17451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Montserrat"/>
              <a:buChar char="●"/>
            </a:pPr>
            <a:r>
              <a:rPr lang="en" sz="1900">
                <a:latin typeface="Montserrat"/>
                <a:ea typeface="Montserrat"/>
                <a:cs typeface="Montserrat"/>
                <a:sym typeface="Montserrat"/>
              </a:rPr>
              <a:t>317,123 records remained for analysis</a:t>
            </a:r>
            <a:endParaRPr sz="1900">
              <a:latin typeface="Montserrat"/>
              <a:ea typeface="Montserrat"/>
              <a:cs typeface="Montserrat"/>
              <a:sym typeface="Montserrat"/>
            </a:endParaRPr>
          </a:p>
          <a:p>
            <a:pPr indent="-349250" lvl="0" marL="457200" rtl="0" algn="l">
              <a:spcBef>
                <a:spcPts val="0"/>
              </a:spcBef>
              <a:spcAft>
                <a:spcPts val="0"/>
              </a:spcAft>
              <a:buSzPts val="1900"/>
              <a:buFont typeface="Montserrat"/>
              <a:buChar char="●"/>
            </a:pPr>
            <a:r>
              <a:rPr lang="en" sz="1900">
                <a:latin typeface="Montserrat"/>
                <a:ea typeface="Montserrat"/>
                <a:cs typeface="Montserrat"/>
                <a:sym typeface="Montserrat"/>
              </a:rPr>
              <a:t>Average age was 48 years</a:t>
            </a:r>
            <a:endParaRPr sz="1900">
              <a:latin typeface="Montserrat"/>
              <a:ea typeface="Montserrat"/>
              <a:cs typeface="Montserrat"/>
              <a:sym typeface="Montserrat"/>
            </a:endParaRPr>
          </a:p>
          <a:p>
            <a:pPr indent="-349250" lvl="0" marL="457200" rtl="0" algn="l">
              <a:spcBef>
                <a:spcPts val="0"/>
              </a:spcBef>
              <a:spcAft>
                <a:spcPts val="0"/>
              </a:spcAft>
              <a:buSzPts val="1900"/>
              <a:buFont typeface="Montserrat"/>
              <a:buChar char="●"/>
            </a:pPr>
            <a:r>
              <a:rPr lang="en" sz="1900">
                <a:latin typeface="Montserrat"/>
                <a:ea typeface="Montserrat"/>
                <a:cs typeface="Montserrat"/>
                <a:sym typeface="Montserrat"/>
              </a:rPr>
              <a:t>The standard deviation was 16 years.</a:t>
            </a:r>
            <a:endParaRPr sz="1900">
              <a:latin typeface="Montserrat"/>
              <a:ea typeface="Montserrat"/>
              <a:cs typeface="Montserrat"/>
              <a:sym typeface="Montserrat"/>
            </a:endParaRPr>
          </a:p>
          <a:p>
            <a:pPr indent="-349250" lvl="0" marL="457200" rtl="0" algn="l">
              <a:spcBef>
                <a:spcPts val="0"/>
              </a:spcBef>
              <a:spcAft>
                <a:spcPts val="0"/>
              </a:spcAft>
              <a:buSzPts val="1900"/>
              <a:buFont typeface="Montserrat"/>
              <a:buChar char="●"/>
            </a:pPr>
            <a:r>
              <a:rPr lang="en" sz="1900">
                <a:latin typeface="Montserrat"/>
                <a:ea typeface="Montserrat"/>
                <a:cs typeface="Montserrat"/>
                <a:sym typeface="Montserrat"/>
              </a:rPr>
              <a:t>The range was 79 years with indicates a huge distribution.</a:t>
            </a:r>
            <a:endParaRPr sz="1900">
              <a:latin typeface="Montserrat"/>
              <a:ea typeface="Montserrat"/>
              <a:cs typeface="Montserrat"/>
              <a:sym typeface="Montserrat"/>
            </a:endParaRPr>
          </a:p>
          <a:p>
            <a:pPr indent="0" lvl="0" marL="0" rtl="0" algn="l">
              <a:spcBef>
                <a:spcPts val="1600"/>
              </a:spcBef>
              <a:spcAft>
                <a:spcPts val="160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
        <p:nvSpPr>
          <p:cNvPr id="1408" name="Google Shape;1408;p31"/>
          <p:cNvSpPr txBox="1"/>
          <p:nvPr>
            <p:ph idx="4" type="subTitle"/>
          </p:nvPr>
        </p:nvSpPr>
        <p:spPr>
          <a:xfrm>
            <a:off x="5267400" y="1170125"/>
            <a:ext cx="24252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Age distribution</a:t>
            </a:r>
            <a:endParaRPr>
              <a:solidFill>
                <a:schemeClr val="dk2"/>
              </a:solidFill>
            </a:endParaRPr>
          </a:p>
        </p:txBody>
      </p:sp>
      <p:sp>
        <p:nvSpPr>
          <p:cNvPr id="1409" name="Google Shape;1409;p31"/>
          <p:cNvSpPr txBox="1"/>
          <p:nvPr>
            <p:ph type="title"/>
          </p:nvPr>
        </p:nvSpPr>
        <p:spPr>
          <a:xfrm>
            <a:off x="720000" y="7498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(EDA)</a:t>
            </a:r>
            <a:endParaRPr/>
          </a:p>
        </p:txBody>
      </p:sp>
      <p:pic>
        <p:nvPicPr>
          <p:cNvPr id="1410" name="Google Shape;1410;p31"/>
          <p:cNvPicPr preferRelativeResize="0"/>
          <p:nvPr/>
        </p:nvPicPr>
        <p:blipFill>
          <a:blip r:embed="rId3">
            <a:alphaModFix/>
          </a:blip>
          <a:stretch>
            <a:fillRect/>
          </a:stretch>
        </p:blipFill>
        <p:spPr>
          <a:xfrm>
            <a:off x="4142225" y="1801900"/>
            <a:ext cx="4143525" cy="3046100"/>
          </a:xfrm>
          <a:prstGeom prst="rect">
            <a:avLst/>
          </a:prstGeom>
          <a:noFill/>
          <a:ln>
            <a:noFill/>
          </a:ln>
        </p:spPr>
      </p:pic>
      <p:sp>
        <p:nvSpPr>
          <p:cNvPr id="1411" name="Google Shape;1411;p31"/>
          <p:cNvSpPr txBox="1"/>
          <p:nvPr>
            <p:ph idx="4294967295" type="subTitle"/>
          </p:nvPr>
        </p:nvSpPr>
        <p:spPr>
          <a:xfrm>
            <a:off x="347225" y="1931000"/>
            <a:ext cx="3795000" cy="2673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Montserrat"/>
              <a:buChar char="●"/>
            </a:pPr>
            <a:r>
              <a:rPr lang="en" sz="1900">
                <a:latin typeface="Montserrat"/>
                <a:ea typeface="Montserrat"/>
                <a:cs typeface="Montserrat"/>
                <a:sym typeface="Montserrat"/>
              </a:rPr>
              <a:t>It looks like most of Vanguards clients are in their late 50s, but a considerate amount are in their late 20s.</a:t>
            </a:r>
            <a:endParaRPr sz="1900">
              <a:latin typeface="Montserrat"/>
              <a:ea typeface="Montserrat"/>
              <a:cs typeface="Montserrat"/>
              <a:sym typeface="Montserrat"/>
            </a:endParaRPr>
          </a:p>
          <a:p>
            <a:pPr indent="-349250" lvl="0" marL="457200" rtl="0" algn="l">
              <a:spcBef>
                <a:spcPts val="0"/>
              </a:spcBef>
              <a:spcAft>
                <a:spcPts val="0"/>
              </a:spcAft>
              <a:buSzPts val="1900"/>
              <a:buFont typeface="Montserrat"/>
              <a:buChar char="●"/>
            </a:pPr>
            <a:r>
              <a:rPr lang="en" sz="1900">
                <a:latin typeface="Montserrat"/>
                <a:ea typeface="Montserrat"/>
                <a:cs typeface="Montserrat"/>
                <a:sym typeface="Montserrat"/>
              </a:rPr>
              <a:t>This might be good input for determining the target audience.</a:t>
            </a:r>
            <a:endParaRPr sz="1900">
              <a:latin typeface="Montserrat"/>
              <a:ea typeface="Montserrat"/>
              <a:cs typeface="Montserrat"/>
              <a:sym typeface="Montserrat"/>
            </a:endParaRPr>
          </a:p>
          <a:p>
            <a:pPr indent="0" lvl="0" marL="0" rtl="0" algn="l">
              <a:spcBef>
                <a:spcPts val="1600"/>
              </a:spcBef>
              <a:spcAft>
                <a:spcPts val="160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(EDA)</a:t>
            </a:r>
            <a:endParaRPr/>
          </a:p>
          <a:p>
            <a:pPr indent="0" lvl="0" marL="0" rtl="0" algn="l">
              <a:spcBef>
                <a:spcPts val="0"/>
              </a:spcBef>
              <a:spcAft>
                <a:spcPts val="0"/>
              </a:spcAft>
              <a:buNone/>
            </a:pPr>
            <a:r>
              <a:t/>
            </a:r>
            <a:endParaRPr/>
          </a:p>
        </p:txBody>
      </p:sp>
      <p:sp>
        <p:nvSpPr>
          <p:cNvPr id="1417" name="Google Shape;1417;p32"/>
          <p:cNvSpPr txBox="1"/>
          <p:nvPr/>
        </p:nvSpPr>
        <p:spPr>
          <a:xfrm>
            <a:off x="3576825" y="1364850"/>
            <a:ext cx="4286100" cy="24138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2"/>
              </a:buClr>
              <a:buSzPts val="1700"/>
              <a:buFont typeface="Maven Pro"/>
              <a:buChar char="●"/>
            </a:pPr>
            <a:r>
              <a:rPr lang="en" sz="1700">
                <a:solidFill>
                  <a:schemeClr val="dk2"/>
                </a:solidFill>
                <a:latin typeface="Maven Pro"/>
                <a:ea typeface="Maven Pro"/>
                <a:cs typeface="Maven Pro"/>
                <a:sym typeface="Maven Pro"/>
              </a:rPr>
              <a:t>This code prepares the data for analysis by categorizing the clients' ages into defined age groups.</a:t>
            </a:r>
            <a:endParaRPr sz="1700">
              <a:solidFill>
                <a:schemeClr val="dk2"/>
              </a:solidFill>
              <a:latin typeface="Maven Pro"/>
              <a:ea typeface="Maven Pro"/>
              <a:cs typeface="Maven Pro"/>
              <a:sym typeface="Maven Pro"/>
            </a:endParaRPr>
          </a:p>
          <a:p>
            <a:pPr indent="-336550" lvl="0" marL="457200" rtl="0" algn="l">
              <a:spcBef>
                <a:spcPts val="0"/>
              </a:spcBef>
              <a:spcAft>
                <a:spcPts val="0"/>
              </a:spcAft>
              <a:buClr>
                <a:schemeClr val="dk2"/>
              </a:buClr>
              <a:buSzPts val="1700"/>
              <a:buFont typeface="Maven Pro"/>
              <a:buChar char="●"/>
            </a:pPr>
            <a:r>
              <a:rPr lang="en" sz="1700">
                <a:solidFill>
                  <a:schemeClr val="dk2"/>
                </a:solidFill>
                <a:latin typeface="Maven Pro"/>
                <a:ea typeface="Maven Pro"/>
                <a:cs typeface="Maven Pro"/>
                <a:sym typeface="Maven Pro"/>
              </a:rPr>
              <a:t>The age categories were selected based on the data's four quartiles. Each category represents 25% of the entire age distribution of the clients.</a:t>
            </a:r>
            <a:endParaRPr sz="1700">
              <a:solidFill>
                <a:schemeClr val="dk2"/>
              </a:solidFill>
              <a:latin typeface="Maven Pro"/>
              <a:ea typeface="Maven Pro"/>
              <a:cs typeface="Maven Pro"/>
              <a:sym typeface="Maven Pro"/>
            </a:endParaRPr>
          </a:p>
          <a:p>
            <a:pPr indent="0" lvl="0" marL="0" rtl="0" algn="l">
              <a:spcBef>
                <a:spcPts val="0"/>
              </a:spcBef>
              <a:spcAft>
                <a:spcPts val="0"/>
              </a:spcAft>
              <a:buNone/>
            </a:pPr>
            <a:r>
              <a:t/>
            </a:r>
            <a:endParaRPr sz="1700">
              <a:solidFill>
                <a:schemeClr val="dk2"/>
              </a:solidFill>
              <a:latin typeface="Maven Pro"/>
              <a:ea typeface="Maven Pro"/>
              <a:cs typeface="Maven Pro"/>
              <a:sym typeface="Maven Pro"/>
            </a:endParaRPr>
          </a:p>
        </p:txBody>
      </p:sp>
      <p:pic>
        <p:nvPicPr>
          <p:cNvPr id="1418" name="Google Shape;1418;p32"/>
          <p:cNvPicPr preferRelativeResize="0"/>
          <p:nvPr/>
        </p:nvPicPr>
        <p:blipFill rotWithShape="1">
          <a:blip r:embed="rId3">
            <a:alphaModFix/>
          </a:blip>
          <a:srcRect b="33735" l="0" r="49839" t="0"/>
          <a:stretch/>
        </p:blipFill>
        <p:spPr>
          <a:xfrm>
            <a:off x="1002775" y="1331650"/>
            <a:ext cx="2486257" cy="2413800"/>
          </a:xfrm>
          <a:prstGeom prst="rect">
            <a:avLst/>
          </a:prstGeom>
          <a:noFill/>
          <a:ln>
            <a:noFill/>
          </a:ln>
        </p:spPr>
      </p:pic>
      <p:pic>
        <p:nvPicPr>
          <p:cNvPr id="1419" name="Google Shape;1419;p32"/>
          <p:cNvPicPr preferRelativeResize="0"/>
          <p:nvPr/>
        </p:nvPicPr>
        <p:blipFill>
          <a:blip r:embed="rId4">
            <a:alphaModFix/>
          </a:blip>
          <a:stretch>
            <a:fillRect/>
          </a:stretch>
        </p:blipFill>
        <p:spPr>
          <a:xfrm>
            <a:off x="712600" y="3961000"/>
            <a:ext cx="7872798"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sp>
        <p:nvSpPr>
          <p:cNvPr id="1424" name="Google Shape;1424;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Metrics</a:t>
            </a:r>
            <a:endParaRPr/>
          </a:p>
        </p:txBody>
      </p:sp>
      <p:sp>
        <p:nvSpPr>
          <p:cNvPr id="1425" name="Google Shape;1425;p33"/>
          <p:cNvSpPr txBox="1"/>
          <p:nvPr/>
        </p:nvSpPr>
        <p:spPr>
          <a:xfrm>
            <a:off x="799250" y="1147813"/>
            <a:ext cx="7307400" cy="3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Montserrat"/>
                <a:ea typeface="Montserrat"/>
                <a:cs typeface="Montserrat"/>
                <a:sym typeface="Montserrat"/>
              </a:rPr>
              <a:t>We used two main KPIs to determine performance differences:</a:t>
            </a:r>
            <a:endParaRPr sz="15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dk2"/>
              </a:solidFill>
              <a:latin typeface="Montserrat"/>
              <a:ea typeface="Montserrat"/>
              <a:cs typeface="Montserrat"/>
              <a:sym typeface="Montserrat"/>
            </a:endParaRPr>
          </a:p>
          <a:p>
            <a:pPr indent="-298450" lvl="0" marL="609600" rtl="0" algn="l">
              <a:lnSpc>
                <a:spcPct val="140000"/>
              </a:lnSpc>
              <a:spcBef>
                <a:spcPts val="800"/>
              </a:spcBef>
              <a:spcAft>
                <a:spcPts val="0"/>
              </a:spcAft>
              <a:buSzPts val="1100"/>
              <a:buChar char="●"/>
            </a:pPr>
            <a:r>
              <a:rPr b="1" lang="en" sz="1100">
                <a:highlight>
                  <a:srgbClr val="FFFFFF"/>
                </a:highlight>
                <a:latin typeface="Montserrat"/>
                <a:ea typeface="Montserrat"/>
                <a:cs typeface="Montserrat"/>
                <a:sym typeface="Montserrat"/>
              </a:rPr>
              <a:t>Completion Rate</a:t>
            </a:r>
            <a:r>
              <a:rPr lang="en" sz="1100">
                <a:highlight>
                  <a:srgbClr val="FFFFFF"/>
                </a:highlight>
                <a:latin typeface="Montserrat"/>
                <a:ea typeface="Montserrat"/>
                <a:cs typeface="Montserrat"/>
                <a:sym typeface="Montserrat"/>
              </a:rPr>
              <a:t>: The proportion of users who completed the process (5 unique steps).</a:t>
            </a:r>
            <a:endParaRPr sz="1100">
              <a:highlight>
                <a:srgbClr val="FFFFFF"/>
              </a:highlight>
              <a:latin typeface="Montserrat"/>
              <a:ea typeface="Montserrat"/>
              <a:cs typeface="Montserrat"/>
              <a:sym typeface="Montserrat"/>
            </a:endParaRPr>
          </a:p>
          <a:p>
            <a:pPr indent="0" lvl="0" marL="0" rtl="0" algn="l">
              <a:lnSpc>
                <a:spcPct val="140000"/>
              </a:lnSpc>
              <a:spcBef>
                <a:spcPts val="800"/>
              </a:spcBef>
              <a:spcAft>
                <a:spcPts val="0"/>
              </a:spcAft>
              <a:buNone/>
            </a:pPr>
            <a:r>
              <a:t/>
            </a:r>
            <a:endParaRPr sz="1100">
              <a:highlight>
                <a:srgbClr val="FFFFFF"/>
              </a:highlight>
              <a:latin typeface="Montserrat"/>
              <a:ea typeface="Montserrat"/>
              <a:cs typeface="Montserrat"/>
              <a:sym typeface="Montserrat"/>
            </a:endParaRPr>
          </a:p>
          <a:p>
            <a:pPr indent="0" lvl="0" marL="0" rtl="0" algn="l">
              <a:lnSpc>
                <a:spcPct val="140000"/>
              </a:lnSpc>
              <a:spcBef>
                <a:spcPts val="800"/>
              </a:spcBef>
              <a:spcAft>
                <a:spcPts val="0"/>
              </a:spcAft>
              <a:buNone/>
            </a:pPr>
            <a:r>
              <a:t/>
            </a:r>
            <a:endParaRPr sz="1100">
              <a:highlight>
                <a:srgbClr val="FFFFFF"/>
              </a:highlight>
              <a:latin typeface="Montserrat"/>
              <a:ea typeface="Montserrat"/>
              <a:cs typeface="Montserrat"/>
              <a:sym typeface="Montserrat"/>
            </a:endParaRPr>
          </a:p>
          <a:p>
            <a:pPr indent="-298450" lvl="0" marL="609600" rtl="0" algn="l">
              <a:lnSpc>
                <a:spcPct val="140000"/>
              </a:lnSpc>
              <a:spcBef>
                <a:spcPts val="800"/>
              </a:spcBef>
              <a:spcAft>
                <a:spcPts val="0"/>
              </a:spcAft>
              <a:buSzPts val="1100"/>
              <a:buChar char="●"/>
            </a:pPr>
            <a:r>
              <a:rPr b="1" lang="en" sz="1100">
                <a:highlight>
                  <a:srgbClr val="FFFFFF"/>
                </a:highlight>
                <a:latin typeface="Montserrat"/>
                <a:ea typeface="Montserrat"/>
                <a:cs typeface="Montserrat"/>
                <a:sym typeface="Montserrat"/>
              </a:rPr>
              <a:t>Repeated Step Count</a:t>
            </a:r>
            <a:r>
              <a:rPr lang="en" sz="1100">
                <a:highlight>
                  <a:srgbClr val="FFFFFF"/>
                </a:highlight>
                <a:latin typeface="Montserrat"/>
                <a:ea typeface="Montserrat"/>
                <a:cs typeface="Montserrat"/>
                <a:sym typeface="Montserrat"/>
              </a:rPr>
              <a:t>: The average number of times a client repeated a step in the process. We only took into consideration the middle steps because we thought the ‘start’ and ‘confirm’ steps were easy to go through.</a:t>
            </a:r>
            <a:endParaRPr sz="1100">
              <a:highlight>
                <a:srgbClr val="FFFFFF"/>
              </a:highlight>
              <a:latin typeface="Montserrat"/>
              <a:ea typeface="Montserrat"/>
              <a:cs typeface="Montserrat"/>
              <a:sym typeface="Montserrat"/>
            </a:endParaRPr>
          </a:p>
          <a:p>
            <a:pPr indent="0" lvl="0" marL="0" rtl="0" algn="l">
              <a:spcBef>
                <a:spcPts val="800"/>
              </a:spcBef>
              <a:spcAft>
                <a:spcPts val="0"/>
              </a:spcAft>
              <a:buNone/>
            </a:pPr>
            <a:r>
              <a:t/>
            </a:r>
            <a:endParaRPr sz="1200">
              <a:solidFill>
                <a:schemeClr val="dk2"/>
              </a:solidFill>
              <a:latin typeface="Maven Pro"/>
              <a:ea typeface="Maven Pro"/>
              <a:cs typeface="Maven Pro"/>
              <a:sym typeface="Maven Pro"/>
            </a:endParaRPr>
          </a:p>
        </p:txBody>
      </p:sp>
      <p:pic>
        <p:nvPicPr>
          <p:cNvPr id="1426" name="Google Shape;1426;p33"/>
          <p:cNvPicPr preferRelativeResize="0"/>
          <p:nvPr/>
        </p:nvPicPr>
        <p:blipFill>
          <a:blip r:embed="rId3">
            <a:alphaModFix/>
          </a:blip>
          <a:stretch>
            <a:fillRect/>
          </a:stretch>
        </p:blipFill>
        <p:spPr>
          <a:xfrm>
            <a:off x="1976450" y="1977400"/>
            <a:ext cx="4953000" cy="685800"/>
          </a:xfrm>
          <a:prstGeom prst="rect">
            <a:avLst/>
          </a:prstGeom>
          <a:noFill/>
          <a:ln>
            <a:noFill/>
          </a:ln>
        </p:spPr>
      </p:pic>
      <p:cxnSp>
        <p:nvCxnSpPr>
          <p:cNvPr id="1427" name="Google Shape;1427;p33"/>
          <p:cNvCxnSpPr/>
          <p:nvPr/>
        </p:nvCxnSpPr>
        <p:spPr>
          <a:xfrm>
            <a:off x="5924638" y="3955000"/>
            <a:ext cx="321600" cy="0"/>
          </a:xfrm>
          <a:prstGeom prst="straightConnector1">
            <a:avLst/>
          </a:prstGeom>
          <a:noFill/>
          <a:ln cap="flat" cmpd="sng" w="9525">
            <a:solidFill>
              <a:schemeClr val="dk2"/>
            </a:solidFill>
            <a:prstDash val="solid"/>
            <a:round/>
            <a:headEnd len="med" w="med" type="none"/>
            <a:tailEnd len="med" w="med" type="triangle"/>
          </a:ln>
        </p:spPr>
      </p:cxnSp>
      <p:cxnSp>
        <p:nvCxnSpPr>
          <p:cNvPr id="1428" name="Google Shape;1428;p33"/>
          <p:cNvCxnSpPr/>
          <p:nvPr/>
        </p:nvCxnSpPr>
        <p:spPr>
          <a:xfrm>
            <a:off x="5947700" y="3788300"/>
            <a:ext cx="372600" cy="94800"/>
          </a:xfrm>
          <a:prstGeom prst="straightConnector1">
            <a:avLst/>
          </a:prstGeom>
          <a:noFill/>
          <a:ln cap="flat" cmpd="sng" w="9525">
            <a:solidFill>
              <a:schemeClr val="dk2"/>
            </a:solidFill>
            <a:prstDash val="solid"/>
            <a:round/>
            <a:headEnd len="med" w="med" type="none"/>
            <a:tailEnd len="med" w="med" type="triangle"/>
          </a:ln>
        </p:spPr>
      </p:cxnSp>
      <p:cxnSp>
        <p:nvCxnSpPr>
          <p:cNvPr id="1429" name="Google Shape;1429;p33"/>
          <p:cNvCxnSpPr/>
          <p:nvPr/>
        </p:nvCxnSpPr>
        <p:spPr>
          <a:xfrm flipH="1" rot="10800000">
            <a:off x="5949200" y="4030875"/>
            <a:ext cx="359400" cy="118200"/>
          </a:xfrm>
          <a:prstGeom prst="straightConnector1">
            <a:avLst/>
          </a:prstGeom>
          <a:noFill/>
          <a:ln cap="flat" cmpd="sng" w="9525">
            <a:solidFill>
              <a:schemeClr val="dk2"/>
            </a:solidFill>
            <a:prstDash val="solid"/>
            <a:round/>
            <a:headEnd len="med" w="med" type="none"/>
            <a:tailEnd len="med" w="med" type="triangle"/>
          </a:ln>
        </p:spPr>
      </p:cxnSp>
      <p:sp>
        <p:nvSpPr>
          <p:cNvPr id="1430" name="Google Shape;1430;p33"/>
          <p:cNvSpPr txBox="1"/>
          <p:nvPr/>
        </p:nvSpPr>
        <p:spPr>
          <a:xfrm>
            <a:off x="6267350" y="3785325"/>
            <a:ext cx="6744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Montserrat"/>
                <a:ea typeface="Montserrat"/>
                <a:cs typeface="Montserrat"/>
                <a:sym typeface="Montserrat"/>
              </a:rPr>
              <a:t>= 1.38 </a:t>
            </a:r>
            <a:endParaRPr sz="1200">
              <a:solidFill>
                <a:schemeClr val="dk2"/>
              </a:solidFill>
              <a:latin typeface="Montserrat"/>
              <a:ea typeface="Montserrat"/>
              <a:cs typeface="Montserrat"/>
              <a:sym typeface="Montserrat"/>
            </a:endParaRPr>
          </a:p>
        </p:txBody>
      </p:sp>
      <p:pic>
        <p:nvPicPr>
          <p:cNvPr id="1431" name="Google Shape;1431;p33"/>
          <p:cNvPicPr preferRelativeResize="0"/>
          <p:nvPr/>
        </p:nvPicPr>
        <p:blipFill>
          <a:blip r:embed="rId4">
            <a:alphaModFix/>
          </a:blip>
          <a:stretch>
            <a:fillRect/>
          </a:stretch>
        </p:blipFill>
        <p:spPr>
          <a:xfrm>
            <a:off x="3009900" y="3466638"/>
            <a:ext cx="2886075" cy="1323975"/>
          </a:xfrm>
          <a:prstGeom prst="rect">
            <a:avLst/>
          </a:prstGeom>
          <a:noFill/>
          <a:ln>
            <a:noFill/>
          </a:ln>
        </p:spPr>
      </p:pic>
      <p:cxnSp>
        <p:nvCxnSpPr>
          <p:cNvPr id="1432" name="Google Shape;1432;p33"/>
          <p:cNvCxnSpPr/>
          <p:nvPr/>
        </p:nvCxnSpPr>
        <p:spPr>
          <a:xfrm>
            <a:off x="5949188" y="4451250"/>
            <a:ext cx="321600" cy="0"/>
          </a:xfrm>
          <a:prstGeom prst="straightConnector1">
            <a:avLst/>
          </a:prstGeom>
          <a:noFill/>
          <a:ln cap="flat" cmpd="sng" w="9525">
            <a:solidFill>
              <a:schemeClr val="dk2"/>
            </a:solidFill>
            <a:prstDash val="solid"/>
            <a:round/>
            <a:headEnd len="med" w="med" type="none"/>
            <a:tailEnd len="med" w="med" type="triangle"/>
          </a:ln>
        </p:spPr>
      </p:cxnSp>
      <p:cxnSp>
        <p:nvCxnSpPr>
          <p:cNvPr id="1433" name="Google Shape;1433;p33"/>
          <p:cNvCxnSpPr/>
          <p:nvPr/>
        </p:nvCxnSpPr>
        <p:spPr>
          <a:xfrm>
            <a:off x="5942600" y="4290863"/>
            <a:ext cx="372600" cy="94800"/>
          </a:xfrm>
          <a:prstGeom prst="straightConnector1">
            <a:avLst/>
          </a:prstGeom>
          <a:noFill/>
          <a:ln cap="flat" cmpd="sng" w="9525">
            <a:solidFill>
              <a:schemeClr val="dk2"/>
            </a:solidFill>
            <a:prstDash val="solid"/>
            <a:round/>
            <a:headEnd len="med" w="med" type="none"/>
            <a:tailEnd len="med" w="med" type="triangle"/>
          </a:ln>
        </p:spPr>
      </p:cxnSp>
      <p:cxnSp>
        <p:nvCxnSpPr>
          <p:cNvPr id="1434" name="Google Shape;1434;p33"/>
          <p:cNvCxnSpPr/>
          <p:nvPr/>
        </p:nvCxnSpPr>
        <p:spPr>
          <a:xfrm flipH="1" rot="10800000">
            <a:off x="5973750" y="4527125"/>
            <a:ext cx="359400" cy="118200"/>
          </a:xfrm>
          <a:prstGeom prst="straightConnector1">
            <a:avLst/>
          </a:prstGeom>
          <a:noFill/>
          <a:ln cap="flat" cmpd="sng" w="9525">
            <a:solidFill>
              <a:schemeClr val="dk2"/>
            </a:solidFill>
            <a:prstDash val="solid"/>
            <a:round/>
            <a:headEnd len="med" w="med" type="none"/>
            <a:tailEnd len="med" w="med" type="triangle"/>
          </a:ln>
        </p:spPr>
      </p:cxnSp>
      <p:sp>
        <p:nvSpPr>
          <p:cNvPr id="1435" name="Google Shape;1435;p33"/>
          <p:cNvSpPr txBox="1"/>
          <p:nvPr/>
        </p:nvSpPr>
        <p:spPr>
          <a:xfrm>
            <a:off x="6291900" y="4281575"/>
            <a:ext cx="6744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Montserrat"/>
                <a:ea typeface="Montserrat"/>
                <a:cs typeface="Montserrat"/>
                <a:sym typeface="Montserrat"/>
              </a:rPr>
              <a:t>= 1.40 </a:t>
            </a:r>
            <a:endParaRPr sz="1200">
              <a:solidFill>
                <a:schemeClr val="dk2"/>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vestment Banking Expert Portfolio by Slidesgo">
  <a:themeElements>
    <a:clrScheme name="Simple Light">
      <a:dk1>
        <a:srgbClr val="FFFFFF"/>
      </a:dk1>
      <a:lt1>
        <a:srgbClr val="FCFEF3"/>
      </a:lt1>
      <a:dk2>
        <a:srgbClr val="1A2644"/>
      </a:dk2>
      <a:lt2>
        <a:srgbClr val="4661BC"/>
      </a:lt2>
      <a:accent1>
        <a:srgbClr val="83A8ED"/>
      </a:accent1>
      <a:accent2>
        <a:srgbClr val="EFEFE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